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67"/>
      </p:cViewPr>
      <p:guideLst>
        <p:guide orient="horz" pos="300"/>
        <p:guide pos="347"/>
        <p:guide pos="7333"/>
        <p:guide pos="3840"/>
        <p:guide orient="horz" pos="216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DBB93-0EEF-1575-1A16-7CD0BE19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068F31-7CE3-C86C-8734-C21D1740C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86CFC-4924-8EF4-106F-40176FDD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CB6A8-34BC-20D7-89B1-00F4677A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A2268-FB0A-E792-2E34-19E2655A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5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BA7CC-7076-3339-2F9C-22F0A4CA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7CED3B-AE9F-7586-5772-5BB8789C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E3F70A-6B68-A1B8-76BE-3E88D04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BA67E-CB32-926F-3C9F-E6C9879C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CFD7A-DFF3-CF04-4E56-99F2A428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4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22374F-E846-281A-BF6E-448073AB0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FB3A8-9FEB-089F-F177-7E96EB0E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C5DFB-8903-21B6-B7E6-E1439B5E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DB42F-CD3D-5A07-8989-0A11D939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CF39B-2BAA-47C0-A86F-2EBBFF93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3CD9E-20D6-5CBF-EA2A-24B60DCD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7552C-32CB-3E1C-139D-BAFFAC09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7651F-6258-9325-CB9B-D9A893DE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9A854C-7802-5C27-9385-77C8EB49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7682F-9E0E-9D0F-A6B3-D3D84AAC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03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0BB3B-6EB5-E811-326E-A9EDB375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F1AFB-665D-690A-7319-881DD723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09BBF-6219-116E-C6FD-FD683F06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6E5A2-CF40-FE73-E97B-66C7DE91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2A74D-1524-99DE-69E3-273C951E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9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5DAA3-90FC-E96D-2578-097D39A7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8613C-8EFA-EAF3-CFE0-859B7247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8468AB-B561-B803-CCB8-B604CC724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5A42F-06CD-E418-673B-84DA2645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4EFA3F-ECC0-D76B-5AC7-410F21D6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8EA1B7-A142-4E17-6069-5EFB9CCC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5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8B1B4-D24B-2DEC-5F47-81AFBD00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3299CA-839B-0B93-95DB-27B7D1AE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B33C4-9859-8571-92DC-F7FA1918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41AFF8-1F51-B9E8-D4ED-E8A28FF9E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C7FE92-A1F8-9771-C36C-413973B25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E2B164-81A7-638F-9474-B72B4658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000BC4-D062-19B9-AA7F-8A4129B3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13CF4C-8B44-4C8D-BAC5-24E752A0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9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E122C-90C2-089E-17EF-DDB2A2D0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EB8B2D-0153-4831-91DD-7CE32348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69634-4D66-96B9-9541-0890343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93D5F2-133B-6995-1265-0221BBB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2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3E7DDE-CC6C-268F-1F00-1234EA34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B02B05-D880-E9EC-E67D-29C3172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524BE-EEEA-F3EA-279A-AC1FD3B7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1F44E-1853-616D-3E84-39CD3B2A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FE839-A737-F405-9C88-ECA9ABCF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22A069-4B8E-8A50-4E73-C258947A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B8AA4-A936-E26B-FBB9-B4400FEE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1786C3-CBC7-1383-DA70-E73382F6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E0BDF2-2043-773E-31FF-E9C14957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4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F3E74-2F3B-B240-ED3E-8875AF8F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E59924-62FB-D625-EC40-374DC63D5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89D8CD-64BC-7EF2-7032-F4F2FEEE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F79291-2E74-BE08-9110-DC27931D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C22A94-CA0F-90F8-3D6E-4CBF3760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9BE00A-9D54-64FC-4700-FBF76F0A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9E190-1000-8EDD-F054-CE135D25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FF003A-F249-1F25-CBB8-A54AA5F9F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AE6C12-B422-0653-998F-AF1A1C6C3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E0C9-CF6D-4F8D-A90A-143D3B8904D0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FC41A-7D61-8425-E4F7-B6AECBE2D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F53D0-807B-CC40-D80D-C3F366E3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7DC4-56A4-4648-BE51-FEFD77AAD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5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6113F8-7CBD-11F8-B5A7-702E12626E17}"/>
              </a:ext>
            </a:extLst>
          </p:cNvPr>
          <p:cNvSpPr/>
          <p:nvPr/>
        </p:nvSpPr>
        <p:spPr>
          <a:xfrm>
            <a:off x="550863" y="476250"/>
            <a:ext cx="11090275" cy="960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Montserrat Light" panose="00000400000000000000" pitchFamily="2" charset="-52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DA8BC8B-E363-13F8-9A45-BEE07E9EC4EE}"/>
              </a:ext>
            </a:extLst>
          </p:cNvPr>
          <p:cNvCxnSpPr>
            <a:cxnSpLocks/>
          </p:cNvCxnSpPr>
          <p:nvPr/>
        </p:nvCxnSpPr>
        <p:spPr>
          <a:xfrm>
            <a:off x="2545939" y="476250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6DA6226-5967-7E2C-061F-D6CE9E866296}"/>
              </a:ext>
            </a:extLst>
          </p:cNvPr>
          <p:cNvCxnSpPr>
            <a:cxnSpLocks/>
          </p:cNvCxnSpPr>
          <p:nvPr/>
        </p:nvCxnSpPr>
        <p:spPr>
          <a:xfrm>
            <a:off x="5417197" y="476250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FF288DE-D9A6-FCE1-7CB8-D2552C307391}"/>
              </a:ext>
            </a:extLst>
          </p:cNvPr>
          <p:cNvCxnSpPr>
            <a:cxnSpLocks/>
          </p:cNvCxnSpPr>
          <p:nvPr/>
        </p:nvCxnSpPr>
        <p:spPr>
          <a:xfrm>
            <a:off x="7720880" y="476250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F7ECBDC-D19F-45A8-F8DA-06817A8BA626}"/>
              </a:ext>
            </a:extLst>
          </p:cNvPr>
          <p:cNvCxnSpPr>
            <a:cxnSpLocks/>
          </p:cNvCxnSpPr>
          <p:nvPr/>
        </p:nvCxnSpPr>
        <p:spPr>
          <a:xfrm>
            <a:off x="9620514" y="476250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72896B-B86B-F557-E7C5-B64E7E5255C2}"/>
              </a:ext>
            </a:extLst>
          </p:cNvPr>
          <p:cNvSpPr txBox="1"/>
          <p:nvPr/>
        </p:nvSpPr>
        <p:spPr>
          <a:xfrm>
            <a:off x="849640" y="771916"/>
            <a:ext cx="97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Логотип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05E73-75BA-8E8F-12A2-773BBB0875A6}"/>
              </a:ext>
            </a:extLst>
          </p:cNvPr>
          <p:cNvSpPr txBox="1"/>
          <p:nvPr/>
        </p:nvSpPr>
        <p:spPr>
          <a:xfrm>
            <a:off x="3044253" y="781832"/>
            <a:ext cx="147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Главная инфа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0FF0A-EFFF-A7EA-D7A7-5A09E5FCEB56}"/>
              </a:ext>
            </a:extLst>
          </p:cNvPr>
          <p:cNvSpPr txBox="1"/>
          <p:nvPr/>
        </p:nvSpPr>
        <p:spPr>
          <a:xfrm>
            <a:off x="5915511" y="771916"/>
            <a:ext cx="98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Телефон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C70CE-AA84-EC81-9D53-44142806B1E2}"/>
              </a:ext>
            </a:extLst>
          </p:cNvPr>
          <p:cNvSpPr txBox="1"/>
          <p:nvPr/>
        </p:nvSpPr>
        <p:spPr>
          <a:xfrm>
            <a:off x="8219194" y="771916"/>
            <a:ext cx="92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Почта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8EE173-DB56-70E0-386A-FCB3011C85C3}"/>
              </a:ext>
            </a:extLst>
          </p:cNvPr>
          <p:cNvSpPr txBox="1"/>
          <p:nvPr/>
        </p:nvSpPr>
        <p:spPr>
          <a:xfrm>
            <a:off x="10118827" y="771428"/>
            <a:ext cx="110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Корзина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4C851E8-7D62-8EEB-3558-A15D2124D3B9}"/>
              </a:ext>
            </a:extLst>
          </p:cNvPr>
          <p:cNvSpPr/>
          <p:nvPr/>
        </p:nvSpPr>
        <p:spPr>
          <a:xfrm>
            <a:off x="550863" y="1435938"/>
            <a:ext cx="11090275" cy="96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Montserrat Light" panose="00000400000000000000" pitchFamily="2" charset="-52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7F62637-8219-CF89-BFE4-37FA4C6CD6BD}"/>
              </a:ext>
            </a:extLst>
          </p:cNvPr>
          <p:cNvCxnSpPr>
            <a:cxnSpLocks/>
          </p:cNvCxnSpPr>
          <p:nvPr/>
        </p:nvCxnSpPr>
        <p:spPr>
          <a:xfrm>
            <a:off x="2657750" y="1446368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5FADDF5-50AC-5C8D-271E-BA4F6B02FCE7}"/>
              </a:ext>
            </a:extLst>
          </p:cNvPr>
          <p:cNvCxnSpPr>
            <a:cxnSpLocks/>
          </p:cNvCxnSpPr>
          <p:nvPr/>
        </p:nvCxnSpPr>
        <p:spPr>
          <a:xfrm>
            <a:off x="5070760" y="1446368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B42A580-4023-BEE0-99D0-3071EE8E0998}"/>
              </a:ext>
            </a:extLst>
          </p:cNvPr>
          <p:cNvCxnSpPr>
            <a:cxnSpLocks/>
          </p:cNvCxnSpPr>
          <p:nvPr/>
        </p:nvCxnSpPr>
        <p:spPr>
          <a:xfrm>
            <a:off x="6597378" y="1446368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D5E09D5-A8EC-7EC2-65B4-4CA9D2746AFE}"/>
              </a:ext>
            </a:extLst>
          </p:cNvPr>
          <p:cNvCxnSpPr>
            <a:cxnSpLocks/>
          </p:cNvCxnSpPr>
          <p:nvPr/>
        </p:nvCxnSpPr>
        <p:spPr>
          <a:xfrm>
            <a:off x="8683039" y="1446368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31D2A9-F19B-B1B7-EBD4-24B96F301038}"/>
              </a:ext>
            </a:extLst>
          </p:cNvPr>
          <p:cNvSpPr txBox="1"/>
          <p:nvPr/>
        </p:nvSpPr>
        <p:spPr>
          <a:xfrm>
            <a:off x="849640" y="1772812"/>
            <a:ext cx="1538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О компании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DE209-AFB0-B2D9-D8AB-4065093C0E2B}"/>
              </a:ext>
            </a:extLst>
          </p:cNvPr>
          <p:cNvSpPr txBox="1"/>
          <p:nvPr/>
        </p:nvSpPr>
        <p:spPr>
          <a:xfrm>
            <a:off x="2949801" y="1762381"/>
            <a:ext cx="173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Галерея мебели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8FE49-AA1F-8B90-AA84-CDE4F4A970E3}"/>
              </a:ext>
            </a:extLst>
          </p:cNvPr>
          <p:cNvSpPr txBox="1"/>
          <p:nvPr/>
        </p:nvSpPr>
        <p:spPr>
          <a:xfrm>
            <a:off x="5339950" y="1772812"/>
            <a:ext cx="98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Отзывы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E5102D-A0CB-BAF5-32F6-D4C3062EBD4E}"/>
              </a:ext>
            </a:extLst>
          </p:cNvPr>
          <p:cNvSpPr txBox="1"/>
          <p:nvPr/>
        </p:nvSpPr>
        <p:spPr>
          <a:xfrm>
            <a:off x="6866568" y="1772812"/>
            <a:ext cx="1547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Вопрос-ответ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368521-5FB1-46A5-EDB5-02FA634AC2A7}"/>
              </a:ext>
            </a:extLst>
          </p:cNvPr>
          <p:cNvSpPr txBox="1"/>
          <p:nvPr/>
        </p:nvSpPr>
        <p:spPr>
          <a:xfrm>
            <a:off x="8952229" y="1772812"/>
            <a:ext cx="110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Контакты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924BEB9-CF9C-1B14-F50A-A3474BD50BBE}"/>
              </a:ext>
            </a:extLst>
          </p:cNvPr>
          <p:cNvSpPr/>
          <p:nvPr/>
        </p:nvSpPr>
        <p:spPr>
          <a:xfrm>
            <a:off x="550863" y="2395626"/>
            <a:ext cx="11090275" cy="2392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 Light" panose="00000400000000000000" pitchFamily="2" charset="-52"/>
              </a:rPr>
              <a:t>Преимущества компании ( обыграть с картинкой на заднем фоне, сделать карусель )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903972-0046-D286-25B9-934035E77650}"/>
              </a:ext>
            </a:extLst>
          </p:cNvPr>
          <p:cNvSpPr/>
          <p:nvPr/>
        </p:nvSpPr>
        <p:spPr>
          <a:xfrm>
            <a:off x="550863" y="4785890"/>
            <a:ext cx="11090275" cy="53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 Light" panose="00000400000000000000" pitchFamily="2" charset="-52"/>
              </a:rPr>
              <a:t>Маркетинговые штучки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56B23A9-75CF-4FC9-0C19-C9B24FCFCFAF}"/>
              </a:ext>
            </a:extLst>
          </p:cNvPr>
          <p:cNvSpPr/>
          <p:nvPr/>
        </p:nvSpPr>
        <p:spPr>
          <a:xfrm>
            <a:off x="550863" y="5323478"/>
            <a:ext cx="11090275" cy="53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 Light" panose="00000400000000000000" pitchFamily="2" charset="-52"/>
              </a:rPr>
              <a:t>Каталог ( Под него будет больше места конечно )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90ECBC5-BD76-360C-0683-9F793B054213}"/>
              </a:ext>
            </a:extLst>
          </p:cNvPr>
          <p:cNvSpPr/>
          <p:nvPr/>
        </p:nvSpPr>
        <p:spPr>
          <a:xfrm>
            <a:off x="550863" y="5861065"/>
            <a:ext cx="11090275" cy="520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 Light" panose="00000400000000000000" pitchFamily="2" charset="-52"/>
              </a:rPr>
              <a:t>Footer ( </a:t>
            </a:r>
            <a:r>
              <a:rPr lang="ru-RU" sz="1400" dirty="0">
                <a:latin typeface="Montserrat Light" panose="00000400000000000000" pitchFamily="2" charset="-52"/>
              </a:rPr>
              <a:t>Контакты, быстрый переход к основному меню )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67F06EA-E723-04F9-593C-843A55116EEC}"/>
              </a:ext>
            </a:extLst>
          </p:cNvPr>
          <p:cNvCxnSpPr>
            <a:cxnSpLocks/>
          </p:cNvCxnSpPr>
          <p:nvPr/>
        </p:nvCxnSpPr>
        <p:spPr>
          <a:xfrm>
            <a:off x="10329390" y="1446368"/>
            <a:ext cx="0" cy="960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C95259-0B13-35D1-0077-E3048966764D}"/>
              </a:ext>
            </a:extLst>
          </p:cNvPr>
          <p:cNvSpPr txBox="1"/>
          <p:nvPr/>
        </p:nvSpPr>
        <p:spPr>
          <a:xfrm>
            <a:off x="10598582" y="1772812"/>
            <a:ext cx="82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 Light" panose="00000400000000000000" pitchFamily="2" charset="-52"/>
              </a:rPr>
              <a:t>Поиск</a:t>
            </a:r>
          </a:p>
        </p:txBody>
      </p:sp>
    </p:spTree>
    <p:extLst>
      <p:ext uri="{BB962C8B-B14F-4D97-AF65-F5344CB8AC3E}">
        <p14:creationId xmlns:p14="http://schemas.microsoft.com/office/powerpoint/2010/main" val="1618579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Данила Лобов</dc:creator>
  <cp:lastModifiedBy>Данила Лобов</cp:lastModifiedBy>
  <cp:revision>1</cp:revision>
  <dcterms:created xsi:type="dcterms:W3CDTF">2023-11-03T17:14:38Z</dcterms:created>
  <dcterms:modified xsi:type="dcterms:W3CDTF">2023-11-03T17:40:40Z</dcterms:modified>
</cp:coreProperties>
</file>