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4D"/>
    <a:srgbClr val="122F47"/>
    <a:srgbClr val="BC0000"/>
    <a:srgbClr val="4C0000"/>
    <a:srgbClr val="6C0000"/>
    <a:srgbClr val="EAE800"/>
    <a:srgbClr val="C2C000"/>
    <a:srgbClr val="747E00"/>
    <a:srgbClr val="464500"/>
    <a:srgbClr val="463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9317990" y="631825"/>
            <a:ext cx="2874010" cy="62268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0" name="Rectangles 19"/>
          <p:cNvSpPr/>
          <p:nvPr/>
        </p:nvSpPr>
        <p:spPr>
          <a:xfrm rot="5400000">
            <a:off x="6349365" y="3602990"/>
            <a:ext cx="6219825" cy="2825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0360" y="4719955"/>
            <a:ext cx="8977630" cy="21342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-635" y="0"/>
            <a:ext cx="1219263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0360" y="629285"/>
            <a:ext cx="2263775" cy="4094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0" y="634365"/>
            <a:ext cx="340360" cy="6223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41630" y="5033010"/>
            <a:ext cx="8976360" cy="18275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760345" y="882015"/>
            <a:ext cx="6401435" cy="3601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9940" y="2588895"/>
            <a:ext cx="182880" cy="182880"/>
            <a:chOff x="9724" y="3796"/>
            <a:chExt cx="288" cy="28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868" y="3796"/>
              <a:ext cx="0" cy="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9868" y="3796"/>
              <a:ext cx="0" cy="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s 14"/>
          <p:cNvSpPr/>
          <p:nvPr/>
        </p:nvSpPr>
        <p:spPr>
          <a:xfrm rot="5400000">
            <a:off x="416560" y="2534920"/>
            <a:ext cx="4092575" cy="2825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6" name="Rectangles 15"/>
          <p:cNvSpPr/>
          <p:nvPr/>
        </p:nvSpPr>
        <p:spPr>
          <a:xfrm rot="5400000">
            <a:off x="1946910" y="4065270"/>
            <a:ext cx="1031875" cy="282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Hierarchy</a:t>
            </a:r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7" name="Rectangles 16"/>
          <p:cNvSpPr/>
          <p:nvPr/>
        </p:nvSpPr>
        <p:spPr>
          <a:xfrm rot="5400000">
            <a:off x="1946910" y="3029585"/>
            <a:ext cx="1031875" cy="282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Tools</a:t>
            </a:r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341630" y="4722495"/>
            <a:ext cx="1231265" cy="3028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Timeline</a:t>
            </a:r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9" name="Rectangles 18"/>
          <p:cNvSpPr/>
          <p:nvPr/>
        </p:nvSpPr>
        <p:spPr>
          <a:xfrm rot="16200000">
            <a:off x="8943340" y="6196965"/>
            <a:ext cx="1031875" cy="282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Notes</a:t>
            </a:r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1" name="Rectangles 20"/>
          <p:cNvSpPr/>
          <p:nvPr/>
        </p:nvSpPr>
        <p:spPr>
          <a:xfrm rot="16200000">
            <a:off x="8944610" y="5165090"/>
            <a:ext cx="1031875" cy="282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Properties</a:t>
            </a:r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572895" y="4726305"/>
            <a:ext cx="1231265" cy="3028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Sprites</a:t>
            </a:r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0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File</a:t>
            </a:r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701040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Edit</a:t>
            </a:r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1402080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View</a:t>
            </a:r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2102485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Help</a:t>
            </a:r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450215" y="1257935"/>
            <a:ext cx="1762125" cy="403225"/>
          </a:xfrm>
          <a:prstGeom prst="rect">
            <a:avLst/>
          </a:prstGeom>
          <a:solidFill>
            <a:srgbClr val="464500"/>
          </a:solidFill>
          <a:ln>
            <a:solidFill>
              <a:srgbClr val="74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sz="1000">
                <a:solidFill>
                  <a:srgbClr val="EAE800"/>
                </a:solidFill>
                <a:latin typeface="Cascadia Code" panose="020B0609020000020004" charset="0"/>
                <a:cs typeface="Cascadia Code" panose="020B0609020000020004" charset="0"/>
              </a:rPr>
              <a:t>This is a warning modal</a:t>
            </a:r>
            <a:endParaRPr lang="en-US" sz="1000">
              <a:solidFill>
                <a:srgbClr val="EAE800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450215" y="1765935"/>
            <a:ext cx="1762125" cy="411480"/>
          </a:xfrm>
          <a:prstGeom prst="rect">
            <a:avLst/>
          </a:prstGeom>
          <a:solidFill>
            <a:srgbClr val="4C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sz="1000">
                <a:solidFill>
                  <a:srgbClr val="FF4D4D"/>
                </a:solidFill>
                <a:latin typeface="Cascadia Code" panose="020B0609020000020004" charset="0"/>
                <a:cs typeface="Cascadia Code" panose="020B0609020000020004" charset="0"/>
              </a:rPr>
              <a:t>This is a danger modal</a:t>
            </a:r>
            <a:endParaRPr lang="en-US" sz="1000">
              <a:solidFill>
                <a:srgbClr val="FF4D4D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450215" y="749935"/>
            <a:ext cx="1762125" cy="403225"/>
          </a:xfrm>
          <a:prstGeom prst="rect">
            <a:avLst/>
          </a:prstGeom>
          <a:solidFill>
            <a:srgbClr val="122F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sz="1000">
                <a:solidFill>
                  <a:schemeClr val="accent1">
                    <a:lumMod val="60000"/>
                    <a:lumOff val="40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This is an info </a:t>
            </a:r>
            <a:endParaRPr lang="en-US" sz="1000">
              <a:solidFill>
                <a:schemeClr val="accent1">
                  <a:lumMod val="60000"/>
                  <a:lumOff val="40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/>
            <a:r>
              <a:rPr lang="en-US" sz="1000">
                <a:solidFill>
                  <a:schemeClr val="accent1">
                    <a:lumMod val="60000"/>
                    <a:lumOff val="40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modal</a:t>
            </a:r>
            <a:endParaRPr lang="en-US" sz="1000">
              <a:solidFill>
                <a:schemeClr val="accent1">
                  <a:lumMod val="60000"/>
                  <a:lumOff val="40000"/>
                </a:schemeClr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9600565" y="284480"/>
            <a:ext cx="2591435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-635" y="280670"/>
            <a:ext cx="12192635" cy="3600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Presentation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Cascadia Code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plethora</dc:creator>
  <cp:lastModifiedBy>plethora</cp:lastModifiedBy>
  <cp:revision>24</cp:revision>
  <dcterms:created xsi:type="dcterms:W3CDTF">2024-09-21T14:24:28Z</dcterms:created>
  <dcterms:modified xsi:type="dcterms:W3CDTF">2024-09-21T14:24:28Z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