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4D"/>
    <a:srgbClr val="122F47"/>
    <a:srgbClr val="BC0000"/>
    <a:srgbClr val="4C0000"/>
    <a:srgbClr val="6C0000"/>
    <a:srgbClr val="EAE800"/>
    <a:srgbClr val="C2C000"/>
    <a:srgbClr val="747E00"/>
    <a:srgbClr val="464500"/>
    <a:srgbClr val="463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96" y="3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9317990" y="631825"/>
            <a:ext cx="2874010" cy="62268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20" name="Rectangles 19"/>
          <p:cNvSpPr/>
          <p:nvPr/>
        </p:nvSpPr>
        <p:spPr>
          <a:xfrm rot="5400000">
            <a:off x="6349365" y="3602990"/>
            <a:ext cx="6219825" cy="2825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0360" y="4719955"/>
            <a:ext cx="8977630" cy="21342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-635" y="0"/>
            <a:ext cx="1219263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0360" y="629285"/>
            <a:ext cx="2263775" cy="4094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0" y="634365"/>
            <a:ext cx="340360" cy="6223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41630" y="5033010"/>
            <a:ext cx="8976360" cy="18275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760345" y="882015"/>
            <a:ext cx="6401435" cy="36010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9940" y="2588895"/>
            <a:ext cx="182880" cy="182880"/>
            <a:chOff x="9724" y="3796"/>
            <a:chExt cx="288" cy="28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868" y="3796"/>
              <a:ext cx="0" cy="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9868" y="3796"/>
              <a:ext cx="0" cy="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s 14"/>
          <p:cNvSpPr/>
          <p:nvPr/>
        </p:nvSpPr>
        <p:spPr>
          <a:xfrm rot="5400000">
            <a:off x="416560" y="2534920"/>
            <a:ext cx="4092575" cy="2825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6" name="Rectangles 15"/>
          <p:cNvSpPr/>
          <p:nvPr/>
        </p:nvSpPr>
        <p:spPr>
          <a:xfrm rot="5400000">
            <a:off x="1946910" y="4065270"/>
            <a:ext cx="1031875" cy="282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Hierarchy</a:t>
            </a:r>
          </a:p>
        </p:txBody>
      </p:sp>
      <p:sp>
        <p:nvSpPr>
          <p:cNvPr id="17" name="Rectangles 16"/>
          <p:cNvSpPr/>
          <p:nvPr/>
        </p:nvSpPr>
        <p:spPr>
          <a:xfrm rot="5400000">
            <a:off x="1946910" y="3034665"/>
            <a:ext cx="1031875" cy="282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Tools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341630" y="4722495"/>
            <a:ext cx="1231265" cy="3028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Timeline</a:t>
            </a:r>
          </a:p>
        </p:txBody>
      </p:sp>
      <p:sp>
        <p:nvSpPr>
          <p:cNvPr id="19" name="Rectangles 18"/>
          <p:cNvSpPr/>
          <p:nvPr/>
        </p:nvSpPr>
        <p:spPr>
          <a:xfrm rot="16200000">
            <a:off x="8942705" y="6197599"/>
            <a:ext cx="1031875" cy="281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Notes</a:t>
            </a:r>
          </a:p>
        </p:txBody>
      </p:sp>
      <p:sp>
        <p:nvSpPr>
          <p:cNvPr id="21" name="Rectangles 20"/>
          <p:cNvSpPr/>
          <p:nvPr/>
        </p:nvSpPr>
        <p:spPr>
          <a:xfrm rot="16200000">
            <a:off x="8943975" y="5165724"/>
            <a:ext cx="1031875" cy="281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Properties</a:t>
            </a:r>
          </a:p>
        </p:txBody>
      </p:sp>
      <p:sp>
        <p:nvSpPr>
          <p:cNvPr id="22" name="Rectangles 21"/>
          <p:cNvSpPr/>
          <p:nvPr/>
        </p:nvSpPr>
        <p:spPr>
          <a:xfrm>
            <a:off x="1572895" y="4726305"/>
            <a:ext cx="1231265" cy="3028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Sprites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0" y="0"/>
            <a:ext cx="70040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File</a:t>
            </a:r>
          </a:p>
        </p:txBody>
      </p:sp>
      <p:sp>
        <p:nvSpPr>
          <p:cNvPr id="24" name="Rectangles 23"/>
          <p:cNvSpPr/>
          <p:nvPr/>
        </p:nvSpPr>
        <p:spPr>
          <a:xfrm>
            <a:off x="701040" y="0"/>
            <a:ext cx="70040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Edit</a:t>
            </a:r>
          </a:p>
        </p:txBody>
      </p:sp>
      <p:sp>
        <p:nvSpPr>
          <p:cNvPr id="25" name="Rectangles 24"/>
          <p:cNvSpPr/>
          <p:nvPr/>
        </p:nvSpPr>
        <p:spPr>
          <a:xfrm>
            <a:off x="1402080" y="0"/>
            <a:ext cx="70040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View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2102485" y="0"/>
            <a:ext cx="70040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Help</a:t>
            </a:r>
          </a:p>
        </p:txBody>
      </p:sp>
      <p:sp>
        <p:nvSpPr>
          <p:cNvPr id="28" name="Rectangles 27"/>
          <p:cNvSpPr/>
          <p:nvPr/>
        </p:nvSpPr>
        <p:spPr>
          <a:xfrm>
            <a:off x="450215" y="1257935"/>
            <a:ext cx="1762125" cy="403225"/>
          </a:xfrm>
          <a:prstGeom prst="rect">
            <a:avLst/>
          </a:prstGeom>
          <a:solidFill>
            <a:srgbClr val="464500"/>
          </a:solidFill>
          <a:ln>
            <a:solidFill>
              <a:srgbClr val="74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00">
                <a:solidFill>
                  <a:srgbClr val="EAE800"/>
                </a:solidFill>
                <a:latin typeface="Cascadia Code" panose="020B0609020000020004" charset="0"/>
                <a:cs typeface="Cascadia Code" panose="020B0609020000020004" charset="0"/>
              </a:rPr>
              <a:t>This is a warning modal</a:t>
            </a:r>
          </a:p>
        </p:txBody>
      </p:sp>
      <p:sp>
        <p:nvSpPr>
          <p:cNvPr id="29" name="Rectangles 28"/>
          <p:cNvSpPr/>
          <p:nvPr/>
        </p:nvSpPr>
        <p:spPr>
          <a:xfrm>
            <a:off x="450215" y="1765935"/>
            <a:ext cx="1762125" cy="411480"/>
          </a:xfrm>
          <a:prstGeom prst="rect">
            <a:avLst/>
          </a:prstGeom>
          <a:solidFill>
            <a:srgbClr val="4C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00">
                <a:solidFill>
                  <a:srgbClr val="FF4D4D"/>
                </a:solidFill>
                <a:latin typeface="Cascadia Code" panose="020B0609020000020004" charset="0"/>
                <a:cs typeface="Cascadia Code" panose="020B0609020000020004" charset="0"/>
              </a:rPr>
              <a:t>This is a danger modal</a:t>
            </a:r>
          </a:p>
        </p:txBody>
      </p:sp>
      <p:sp>
        <p:nvSpPr>
          <p:cNvPr id="30" name="Rectangles 29"/>
          <p:cNvSpPr/>
          <p:nvPr/>
        </p:nvSpPr>
        <p:spPr>
          <a:xfrm>
            <a:off x="450215" y="749935"/>
            <a:ext cx="1762125" cy="403225"/>
          </a:xfrm>
          <a:prstGeom prst="rect">
            <a:avLst/>
          </a:prstGeom>
          <a:solidFill>
            <a:srgbClr val="122F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00">
                <a:solidFill>
                  <a:schemeClr val="accent1">
                    <a:lumMod val="60000"/>
                    <a:lumOff val="40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This is an info </a:t>
            </a:r>
          </a:p>
          <a:p>
            <a:pPr algn="l"/>
            <a:r>
              <a:rPr lang="en-US" sz="1000">
                <a:solidFill>
                  <a:schemeClr val="accent1">
                    <a:lumMod val="60000"/>
                    <a:lumOff val="40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modal</a:t>
            </a:r>
          </a:p>
        </p:txBody>
      </p:sp>
      <p:sp>
        <p:nvSpPr>
          <p:cNvPr id="31" name="Rectangles 30"/>
          <p:cNvSpPr/>
          <p:nvPr/>
        </p:nvSpPr>
        <p:spPr>
          <a:xfrm>
            <a:off x="9600565" y="284480"/>
            <a:ext cx="2591435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-635" y="280670"/>
            <a:ext cx="12192635" cy="3600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F4E72-C808-48B0-AB15-B2A80D3F05B0}"/>
              </a:ext>
            </a:extLst>
          </p:cNvPr>
          <p:cNvSpPr txBox="1"/>
          <p:nvPr/>
        </p:nvSpPr>
        <p:spPr>
          <a:xfrm>
            <a:off x="142875" y="1809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Arrows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63C8A6-581F-4DB8-8473-305161B8D4EB}"/>
              </a:ext>
            </a:extLst>
          </p:cNvPr>
          <p:cNvGrpSpPr/>
          <p:nvPr/>
        </p:nvGrpSpPr>
        <p:grpSpPr>
          <a:xfrm>
            <a:off x="454493" y="788536"/>
            <a:ext cx="643849" cy="735960"/>
            <a:chOff x="2727759" y="3054989"/>
            <a:chExt cx="2020992" cy="2310121"/>
          </a:xfrm>
        </p:grpSpPr>
        <p:sp>
          <p:nvSpPr>
            <p:cNvPr id="17" name="Half Frame 16">
              <a:extLst>
                <a:ext uri="{FF2B5EF4-FFF2-40B4-BE49-F238E27FC236}">
                  <a16:creationId xmlns:a16="http://schemas.microsoft.com/office/drawing/2014/main" id="{33BAFEFC-F422-41FE-A4DF-6270E2930284}"/>
                </a:ext>
              </a:extLst>
            </p:cNvPr>
            <p:cNvSpPr/>
            <p:nvPr/>
          </p:nvSpPr>
          <p:spPr>
            <a:xfrm rot="2700000">
              <a:off x="2727759" y="3103459"/>
              <a:ext cx="2020992" cy="2020992"/>
            </a:xfrm>
            <a:prstGeom prst="halfFrame">
              <a:avLst>
                <a:gd name="adj1" fmla="val 28040"/>
                <a:gd name="adj2" fmla="val 2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2E4F23-2B3F-4031-9FDF-59FBE2BF4DD8}"/>
                </a:ext>
              </a:extLst>
            </p:cNvPr>
            <p:cNvSpPr/>
            <p:nvPr/>
          </p:nvSpPr>
          <p:spPr>
            <a:xfrm>
              <a:off x="3462030" y="3054989"/>
              <a:ext cx="552451" cy="2310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D130B98-191A-4DF4-A04E-DCE433C1DE9D}"/>
              </a:ext>
            </a:extLst>
          </p:cNvPr>
          <p:cNvSpPr/>
          <p:nvPr/>
        </p:nvSpPr>
        <p:spPr>
          <a:xfrm>
            <a:off x="1390650" y="613052"/>
            <a:ext cx="1057275" cy="9114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DECE8D-F095-423A-82B4-C3F98CDC4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06887" y="613053"/>
            <a:ext cx="911443" cy="911443"/>
          </a:xfrm>
          <a:prstGeom prst="rect">
            <a:avLst/>
          </a:prstGeom>
        </p:spPr>
      </p:pic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3EA23C75-C445-4A80-BFB7-A6247A2EAF90}"/>
              </a:ext>
            </a:extLst>
          </p:cNvPr>
          <p:cNvSpPr/>
          <p:nvPr/>
        </p:nvSpPr>
        <p:spPr>
          <a:xfrm rot="16200000">
            <a:off x="3914775" y="670632"/>
            <a:ext cx="911443" cy="911443"/>
          </a:xfrm>
          <a:prstGeom prst="chevron">
            <a:avLst>
              <a:gd name="adj" fmla="val 416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08F7FA08-566D-4AFA-B6F2-C38024A4B4A6}"/>
              </a:ext>
            </a:extLst>
          </p:cNvPr>
          <p:cNvSpPr/>
          <p:nvPr/>
        </p:nvSpPr>
        <p:spPr>
          <a:xfrm>
            <a:off x="5251238" y="669729"/>
            <a:ext cx="844762" cy="911444"/>
          </a:xfrm>
          <a:prstGeom prst="upArrow">
            <a:avLst>
              <a:gd name="adj1" fmla="val 46512"/>
              <a:gd name="adj2" fmla="val 531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00334A-1714-4575-BC28-4EE8C31A50CD}"/>
              </a:ext>
            </a:extLst>
          </p:cNvPr>
          <p:cNvCxnSpPr>
            <a:cxnSpLocks/>
          </p:cNvCxnSpPr>
          <p:nvPr/>
        </p:nvCxnSpPr>
        <p:spPr>
          <a:xfrm flipV="1">
            <a:off x="6619875" y="669730"/>
            <a:ext cx="0" cy="911443"/>
          </a:xfrm>
          <a:prstGeom prst="straightConnector1">
            <a:avLst/>
          </a:prstGeom>
          <a:ln w="190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oon 31">
            <a:extLst>
              <a:ext uri="{FF2B5EF4-FFF2-40B4-BE49-F238E27FC236}">
                <a16:creationId xmlns:a16="http://schemas.microsoft.com/office/drawing/2014/main" id="{AF4E1F60-1E4C-4FC2-8DDE-98EF9367FB85}"/>
              </a:ext>
            </a:extLst>
          </p:cNvPr>
          <p:cNvSpPr/>
          <p:nvPr/>
        </p:nvSpPr>
        <p:spPr>
          <a:xfrm rot="5400000">
            <a:off x="7143747" y="669733"/>
            <a:ext cx="911445" cy="911438"/>
          </a:xfrm>
          <a:prstGeom prst="moon">
            <a:avLst>
              <a:gd name="adj" fmla="val 417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6555A2-EE2A-4487-A418-1BF3C80C5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9611" y="2098953"/>
            <a:ext cx="911443" cy="9114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1F0ACC5-408D-4EE0-BC5B-BFF6FA26C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5" y="2098952"/>
            <a:ext cx="911443" cy="91144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A24B5EE-2766-4BE7-A758-011E8354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46726" y="2098952"/>
            <a:ext cx="911443" cy="9114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EFB9E03-C0F3-4866-85A8-D19A42407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24546" y="2098951"/>
            <a:ext cx="911443" cy="9114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CA76358-B6CA-4F62-BAA1-ABC69D521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9611" y="3194328"/>
            <a:ext cx="911443" cy="91144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8EE66B0-D5C8-4CA1-B775-A334D75D5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5" y="3194327"/>
            <a:ext cx="911443" cy="911443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7A4D2C7-7C9C-47FA-A508-DF918E3FE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46726" y="3194327"/>
            <a:ext cx="911443" cy="91144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839471A-D5F7-472A-8992-BF1D8F79B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24546" y="3194326"/>
            <a:ext cx="911443" cy="91144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2921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Arial</vt:lpstr>
      <vt:lpstr>Arial Black</vt:lpstr>
      <vt:lpstr>Calibri</vt:lpstr>
      <vt:lpstr>Cascadia Code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plethora</dc:creator>
  <cp:lastModifiedBy>ReDark Technology</cp:lastModifiedBy>
  <cp:revision>38</cp:revision>
  <dcterms:created xsi:type="dcterms:W3CDTF">2024-09-21T14:24:28Z</dcterms:created>
  <dcterms:modified xsi:type="dcterms:W3CDTF">2024-09-23T09:17:56Z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