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D49-7438-4E8D-902E-4AAC61D9A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F8E6-9C0A-4103-B59C-099DF4AD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609-DFFC-4C4D-8E1D-61783541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C757-BA39-4BE9-BBF3-5F01F00A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E8F1-DF0E-4F8F-BCBB-9A2F8C1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4B7D-8407-48C8-9D7C-00A8096D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ABA4-36CB-4647-BBE2-C3B6CB37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4A39-9E66-4AA7-8674-43947272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A45B-713A-4CC9-9E1C-2BC70BFF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0480-6E35-4ECF-89B0-64FCB9F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66C40-635A-4708-AA5C-4A613080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A2BC-CBA7-4EF1-A358-AA0B97BDD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E3BE-52E1-4467-828C-C2D47BC7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441F-1D9C-4E43-A97D-78707DC2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1A57-3D19-461E-9C8A-62665F0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0185-5DDC-4CA3-A897-EEDBDECF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A8AB-89FC-4CD1-83CA-7BFCB5BC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1B31-4801-43B0-9CFB-0655EB06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982F-7CC6-4E25-B23A-7E42B681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8FDA-71D8-4B8C-A8D4-B5084CAA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E2EB-4B64-4E9C-91ED-D01F16D5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6E0E-C102-4E60-A0BA-90D575E5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185C-223A-4A40-B219-6FAAD761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CFA8-37AF-43D3-9670-E55EE03F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E582-D4AE-4D63-9E51-567F737D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4ABB-A8A6-4D7E-85C6-CA8303B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2A1-FB89-4CF2-85E9-1DBF8A345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AEA63-901A-4696-8C3B-6528DF14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BAB5-77C5-4817-AFD9-11256C41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BA2AC-D741-462D-9111-2BDFC7D1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2EBB0-B143-4824-BB75-2F4BC14D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F0D0-B2EC-4441-AA76-0FA65436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66E6-F8D7-427D-AAF4-EC3C0493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418EE-DBA2-4599-A72E-45B3BB738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A7982-73FC-4C5C-B0AA-C1F514C0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C8917-D4E1-4215-AEF6-47A253867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404F0-34F2-442E-95B2-C728E631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A0367-A81E-4CCD-9D94-E5993D7C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74621-D2A1-4C7C-8DDA-CD22CA96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1EC2-9FFE-4CC2-B4D3-317F668B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681E8-2B8B-4E94-BD37-51CC743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62CC5-DF62-4D17-BFB1-D1E70A31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2CD5C-DD5E-4AA7-8C24-F46251D3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85801-CC16-4020-A851-900AAA1B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BD65-3DF4-4213-B780-6E791439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1957D-6EA5-4E22-8DDD-A748C7A0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4C54-B2B5-42E8-954F-F1BF179B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C403-FF03-430B-AC0D-23919F68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D44D7-810A-4CEA-A479-4F4210D3D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AE8F-4FE8-45FF-B927-5F8346C8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DD258-F76C-4939-878B-2AFA2CFE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2B18D-8D20-4AE9-9E0A-5F01A93D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8487-328C-4DB0-87A4-2BFD7742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2F266-4044-4AAB-841B-22CA5EA1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7777-AECD-4797-8474-00357FC5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4944C-8120-4A86-93EE-51D65A96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7D0D2-D515-48C2-BB7F-FD5EEF8F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8170-15F6-41A8-A0C4-84061979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A221F-8C9A-4209-B675-A3B82E50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F8F15-9C19-4D0A-B270-BE76FD7EE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6329-335D-4C97-8E7E-52581397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0549-D341-4617-ABE1-70A24E419FF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59D2-3ADB-4C99-95B3-C198984C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3C8D-11FD-4B90-9DB1-7753100D1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9D2-5AA5-4525-820E-5CCD4567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34655C-29BA-470D-B38B-EDBA734B52A9}"/>
              </a:ext>
            </a:extLst>
          </p:cNvPr>
          <p:cNvSpPr/>
          <p:nvPr/>
        </p:nvSpPr>
        <p:spPr>
          <a:xfrm>
            <a:off x="3092614" y="3496117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OriNoco Design 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7F72D-F5CD-48AA-93D7-045A1A2F54BE}"/>
              </a:ext>
            </a:extLst>
          </p:cNvPr>
          <p:cNvSpPr/>
          <p:nvPr/>
        </p:nvSpPr>
        <p:spPr>
          <a:xfrm>
            <a:off x="4883970" y="4489026"/>
            <a:ext cx="24240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>
                <a:ln/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Made by ReDark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36E93-6351-4628-96C4-5E3541FF8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14" y="1524114"/>
            <a:ext cx="1828571" cy="18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0F973-FC47-49A3-BE9D-6E6E541D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08" y="1828800"/>
            <a:ext cx="867184" cy="11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361-CA6D-43BD-B719-4B0A6C3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Gameplay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69250-607B-473C-AD28-A1CF6E807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8" y="1795048"/>
            <a:ext cx="1828571" cy="182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78F58E-B654-43A7-B0F8-252A5A560258}"/>
              </a:ext>
            </a:extLst>
          </p:cNvPr>
          <p:cNvSpPr txBox="1"/>
          <p:nvPr/>
        </p:nvSpPr>
        <p:spPr>
          <a:xfrm>
            <a:off x="757766" y="3727979"/>
            <a:ext cx="23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1: note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F6B59-16A5-463A-BF43-40F6599B1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57" y="2097090"/>
            <a:ext cx="769430" cy="1032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58C591-5B30-4A8D-9297-6E0ED8DD8B0B}"/>
              </a:ext>
            </a:extLst>
          </p:cNvPr>
          <p:cNvSpPr txBox="1"/>
          <p:nvPr/>
        </p:nvSpPr>
        <p:spPr>
          <a:xfrm>
            <a:off x="3333706" y="3727977"/>
            <a:ext cx="23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2: arrow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F7DD5-7DB9-42AB-8936-94F91E1D7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25" y="1795047"/>
            <a:ext cx="1828571" cy="18285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642B2F-0C66-49CA-84C8-EF9F72344740}"/>
              </a:ext>
            </a:extLst>
          </p:cNvPr>
          <p:cNvSpPr txBox="1"/>
          <p:nvPr/>
        </p:nvSpPr>
        <p:spPr>
          <a:xfrm>
            <a:off x="5909643" y="3727977"/>
            <a:ext cx="23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3: </a:t>
            </a:r>
            <a:r>
              <a:rPr lang="en-US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inverse_note</a:t>
            </a:r>
            <a:endParaRPr lang="en-US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361-CA6D-43BD-B719-4B0A6C3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GUI Elements</a:t>
            </a:r>
          </a:p>
        </p:txBody>
      </p:sp>
    </p:spTree>
    <p:extLst>
      <p:ext uri="{BB962C8B-B14F-4D97-AF65-F5344CB8AC3E}">
        <p14:creationId xmlns:p14="http://schemas.microsoft.com/office/powerpoint/2010/main" val="2033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361-CA6D-43BD-B719-4B0A6C3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Designs</a:t>
            </a:r>
          </a:p>
        </p:txBody>
      </p:sp>
    </p:spTree>
    <p:extLst>
      <p:ext uri="{BB962C8B-B14F-4D97-AF65-F5344CB8AC3E}">
        <p14:creationId xmlns:p14="http://schemas.microsoft.com/office/powerpoint/2010/main" val="17531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A1EA-3622-4621-A886-788FA9F6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  <a:cs typeface="Cascadia Mono" panose="020B0609020000020004" pitchFamily="49" charset="0"/>
              </a:rPr>
              <a:t>Screen Designs/Blueprints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15EA-F799-4D1A-B3C7-169D0573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  <a:cs typeface="Cascadia Mono" panose="020B0609020000020004" pitchFamily="49" charset="0"/>
              </a:rPr>
              <a:t>OriNoco blueprints on how I might design the UI, or the look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370971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Bahnschrift SemiLight Condensed</vt:lpstr>
      <vt:lpstr>Calibri</vt:lpstr>
      <vt:lpstr>Calibri Light</vt:lpstr>
      <vt:lpstr>Office Theme</vt:lpstr>
      <vt:lpstr>PowerPoint Presentation</vt:lpstr>
      <vt:lpstr>Gameplay</vt:lpstr>
      <vt:lpstr>GUI Elements</vt:lpstr>
      <vt:lpstr>Designs</vt:lpstr>
      <vt:lpstr>Screen Designs/Blueprints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ReDark Technology</dc:creator>
  <cp:lastModifiedBy>ReDark Technology</cp:lastModifiedBy>
  <cp:revision>12</cp:revision>
  <dcterms:created xsi:type="dcterms:W3CDTF">2024-07-12T09:47:21Z</dcterms:created>
  <dcterms:modified xsi:type="dcterms:W3CDTF">2024-07-13T16:57:34Z</dcterms:modified>
</cp:coreProperties>
</file>