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  <p:sldId id="25613" r:id="rId13"/>
    <p:sldId id="25614" r:id="rId14"/>
    <p:sldId id="25615" r:id="rId15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Relationship Id="rId13" Type="http://schemas.openxmlformats.org/officeDocument/2006/relationships/slide" Target="slides/slide13.xml"/>
<Relationship Id="rId14" Type="http://schemas.openxmlformats.org/officeDocument/2006/relationships/slide" Target="slides/slide14.xml"/>
<Relationship Id="rId15" Type="http://schemas.openxmlformats.org/officeDocument/2006/relationships/slide" Target="slides/slide1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2_4.png" Type="http://schemas.openxmlformats.org/officeDocument/2006/relationships/image" Target="../media/img_0_2_4.png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3_2.png" Type="http://schemas.openxmlformats.org/officeDocument/2006/relationships/image" Target="../media/img_0_3_2.png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4_3.png" Type="http://schemas.openxmlformats.org/officeDocument/2006/relationships/image" Target="../media/img_0_4_3.png"/>
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3162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30522"/>
          </a:stretch>
        </p:blipFill>
        <p:spPr>
          <a:xfrm>
            <a:off x="0" y="0"/>
            <a:ext cx="7556500" cy="10693400"/>
          </a:xfrm>
          <a:prstGeom prst="rect">
            <a:avLst/>
          </a:prstGeom>
        </p:spPr>
      </p:pic>
      <p:sp>
        <p:nvSpPr>
          <p:cNvPr id="577636327" name="Text">
    </p:cNvPr>
          <p:cNvSpPr>
            <a:spLocks noGrp="1"/>
          </p:cNvSpPr>
          <p:nvPr/>
        </p:nvSpPr>
        <p:spPr>
          <a:xfrm rot="0">
            <a:off x="520700" y="4025900"/>
            <a:ext cx="6540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2200">
</a:rPr>
              <a:t>ReDi</a:t>
            </a:r>
          </a:p>
        </p:txBody>
      </p:sp>
      <p:sp>
        <p:nvSpPr>
          <p:cNvPr id="2083644432" name="Text">
    </p:cNvPr>
          <p:cNvSpPr>
            <a:spLocks noGrp="1"/>
          </p:cNvSpPr>
          <p:nvPr/>
        </p:nvSpPr>
        <p:spPr>
          <a:xfrm rot="0">
            <a:off x="520700" y="4432300"/>
            <a:ext cx="6540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6 Feb 2025 19:20:01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56734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912677905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Video Stream</a:t>
            </a:r>
          </a:p>
        </p:txBody>
      </p:sp>
      <p:sp>
        <p:nvSpPr>
          <p:cNvPr id="1850322961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80458695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430411884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webapp dashboard (self-built container)</a:t>
            </a:r>
          </a:p>
        </p:txBody>
      </p:sp>
      <p:sp>
        <p:nvSpPr>
          <p:cNvPr id="497402269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45373696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5140522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63587997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10</a:t>
            </a:r>
          </a:p>
        </p:txBody>
      </p:sp>
      <p:sp>
        <p:nvSpPr>
          <p:cNvPr id="128132590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39317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385635874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366040798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62049551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053297815" name="Text">
    </p:cNvPr>
          <p:cNvSpPr>
            <a:spLocks noGrp="1"/>
          </p:cNvSpPr>
          <p:nvPr/>
        </p:nvSpPr>
        <p:spPr>
          <a:xfrm rot="0">
            <a:off x="2413000" y="1689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249283263" name="Text">
    </p:cNvPr>
          <p:cNvSpPr>
            <a:spLocks noGrp="1"/>
          </p:cNvSpPr>
          <p:nvPr/>
        </p:nvSpPr>
        <p:spPr>
          <a:xfrm rot="0">
            <a:off x="2413000" y="1892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Stopwatch (optional)</a:t>
            </a:r>
          </a:p>
        </p:txBody>
      </p:sp>
      <p:sp>
        <p:nvSpPr>
          <p:cNvPr id="1040284010" name="Text">
    </p:cNvPr>
          <p:cNvSpPr>
            <a:spLocks noGrp="1"/>
          </p:cNvSpPr>
          <p:nvPr/>
        </p:nvSpPr>
        <p:spPr>
          <a:xfrm rot="0">
            <a:off x="508000" y="1689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55397987" name="Text">
    </p:cNvPr>
          <p:cNvSpPr>
            <a:spLocks noGrp="1"/>
          </p:cNvSpPr>
          <p:nvPr/>
        </p:nvSpPr>
        <p:spPr>
          <a:xfrm rot="0">
            <a:off x="508000" y="1892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44447951" name="Text">
    </p:cNvPr>
          <p:cNvSpPr>
            <a:spLocks noGrp="1"/>
          </p:cNvSpPr>
          <p:nvPr/>
        </p:nvSpPr>
        <p:spPr>
          <a:xfrm rot="0">
            <a:off x="508000" y="2298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586433944" name="Text">
    </p:cNvPr>
          <p:cNvSpPr>
            <a:spLocks noGrp="1"/>
          </p:cNvSpPr>
          <p:nvPr/>
        </p:nvSpPr>
        <p:spPr>
          <a:xfrm rot="0">
            <a:off x="508000" y="2527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10953994" name="Text">
    </p:cNvPr>
          <p:cNvSpPr>
            <a:spLocks noGrp="1"/>
          </p:cNvSpPr>
          <p:nvPr/>
        </p:nvSpPr>
        <p:spPr>
          <a:xfrm rot="0">
            <a:off x="2413000" y="2527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393615953" name="Text">
    </p:cNvPr>
          <p:cNvSpPr>
            <a:spLocks noGrp="1"/>
          </p:cNvSpPr>
          <p:nvPr/>
        </p:nvSpPr>
        <p:spPr>
          <a:xfrm rot="0">
            <a:off x="2413000" y="2730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1389771646" name="Text">
    </p:cNvPr>
          <p:cNvSpPr>
            <a:spLocks noGrp="1"/>
          </p:cNvSpPr>
          <p:nvPr/>
        </p:nvSpPr>
        <p:spPr>
          <a:xfrm rot="0">
            <a:off x="2413000" y="2933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Log/diary + feedback</a:t>
            </a:r>
          </a:p>
        </p:txBody>
      </p:sp>
      <p:sp>
        <p:nvSpPr>
          <p:cNvPr id="1954745715" name="Text">
    </p:cNvPr>
          <p:cNvSpPr>
            <a:spLocks noGrp="1"/>
          </p:cNvSpPr>
          <p:nvPr/>
        </p:nvSpPr>
        <p:spPr>
          <a:xfrm rot="0">
            <a:off x="508000" y="2730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05273678" name="Text">
    </p:cNvPr>
          <p:cNvSpPr>
            <a:spLocks noGrp="1"/>
          </p:cNvSpPr>
          <p:nvPr/>
        </p:nvSpPr>
        <p:spPr>
          <a:xfrm rot="0">
            <a:off x="508000" y="2933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79369591" name="Text">
    </p:cNvPr>
          <p:cNvSpPr>
            <a:spLocks noGrp="1"/>
          </p:cNvSpPr>
          <p:nvPr/>
        </p:nvSpPr>
        <p:spPr>
          <a:xfrm rot="0">
            <a:off x="508000" y="3340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800026186" name="Text">
    </p:cNvPr>
          <p:cNvSpPr>
            <a:spLocks noGrp="1"/>
          </p:cNvSpPr>
          <p:nvPr/>
        </p:nvSpPr>
        <p:spPr>
          <a:xfrm rot="0">
            <a:off x="508000" y="3568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35281753" name="Text">
    </p:cNvPr>
          <p:cNvSpPr>
            <a:spLocks noGrp="1"/>
          </p:cNvSpPr>
          <p:nvPr/>
        </p:nvSpPr>
        <p:spPr>
          <a:xfrm rot="0">
            <a:off x="2413000" y="3568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682524142" name="Text">
    </p:cNvPr>
          <p:cNvSpPr>
            <a:spLocks noGrp="1"/>
          </p:cNvSpPr>
          <p:nvPr/>
        </p:nvSpPr>
        <p:spPr>
          <a:xfrm rot="0">
            <a:off x="2413000" y="3771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ReDi Rehabilitation Diary</a:t>
            </a:r>
          </a:p>
        </p:txBody>
      </p:sp>
      <p:sp>
        <p:nvSpPr>
          <p:cNvPr id="625088521" name="Text">
    </p:cNvPr>
          <p:cNvSpPr>
            <a:spLocks noGrp="1"/>
          </p:cNvSpPr>
          <p:nvPr/>
        </p:nvSpPr>
        <p:spPr>
          <a:xfrm rot="0">
            <a:off x="2413000" y="3975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LLM provider (ollama)</a:t>
            </a:r>
          </a:p>
        </p:txBody>
      </p:sp>
      <p:sp>
        <p:nvSpPr>
          <p:cNvPr id="1900806101" name="Text">
    </p:cNvPr>
          <p:cNvSpPr>
            <a:spLocks noGrp="1"/>
          </p:cNvSpPr>
          <p:nvPr/>
        </p:nvSpPr>
        <p:spPr>
          <a:xfrm rot="0">
            <a:off x="508000" y="3771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91604331" name="Text">
    </p:cNvPr>
          <p:cNvSpPr>
            <a:spLocks noGrp="1"/>
          </p:cNvSpPr>
          <p:nvPr/>
        </p:nvSpPr>
        <p:spPr>
          <a:xfrm rot="0">
            <a:off x="508000" y="3975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50413547" name="Text">
    </p:cNvPr>
          <p:cNvSpPr>
            <a:spLocks noGrp="1"/>
          </p:cNvSpPr>
          <p:nvPr/>
        </p:nvSpPr>
        <p:spPr>
          <a:xfrm rot="0">
            <a:off x="508000" y="4381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898324000" name="Text">
    </p:cNvPr>
          <p:cNvSpPr>
            <a:spLocks noGrp="1"/>
          </p:cNvSpPr>
          <p:nvPr/>
        </p:nvSpPr>
        <p:spPr>
          <a:xfrm rot="0">
            <a:off x="508000" y="4610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97889670" name="Text">
    </p:cNvPr>
          <p:cNvSpPr>
            <a:spLocks noGrp="1"/>
          </p:cNvSpPr>
          <p:nvPr/>
        </p:nvSpPr>
        <p:spPr>
          <a:xfrm rot="0">
            <a:off x="2413000" y="4610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027963364" name="Text">
    </p:cNvPr>
          <p:cNvSpPr>
            <a:spLocks noGrp="1"/>
          </p:cNvSpPr>
          <p:nvPr/>
        </p:nvSpPr>
        <p:spPr>
          <a:xfrm rot="0">
            <a:off x="2413000" y="4813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862791841" name="Text">
    </p:cNvPr>
          <p:cNvSpPr>
            <a:spLocks noGrp="1"/>
          </p:cNvSpPr>
          <p:nvPr/>
        </p:nvSpPr>
        <p:spPr>
          <a:xfrm rot="0">
            <a:off x="2413000" y="5016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calendar (optional)</a:t>
            </a:r>
          </a:p>
        </p:txBody>
      </p:sp>
      <p:sp>
        <p:nvSpPr>
          <p:cNvPr id="1938438604" name="Text">
    </p:cNvPr>
          <p:cNvSpPr>
            <a:spLocks noGrp="1"/>
          </p:cNvSpPr>
          <p:nvPr/>
        </p:nvSpPr>
        <p:spPr>
          <a:xfrm rot="0">
            <a:off x="508000" y="4813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22108119" name="Text">
    </p:cNvPr>
          <p:cNvSpPr>
            <a:spLocks noGrp="1"/>
          </p:cNvSpPr>
          <p:nvPr/>
        </p:nvSpPr>
        <p:spPr>
          <a:xfrm rot="0">
            <a:off x="508000" y="5016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54697228" name="Text">
    </p:cNvPr>
          <p:cNvSpPr>
            <a:spLocks noGrp="1"/>
          </p:cNvSpPr>
          <p:nvPr/>
        </p:nvSpPr>
        <p:spPr>
          <a:xfrm rot="0">
            <a:off x="508000" y="5422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645578641" name="Text">
    </p:cNvPr>
          <p:cNvSpPr>
            <a:spLocks noGrp="1"/>
          </p:cNvSpPr>
          <p:nvPr/>
        </p:nvSpPr>
        <p:spPr>
          <a:xfrm rot="0">
            <a:off x="508000" y="5651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81313350" name="Text">
    </p:cNvPr>
          <p:cNvSpPr>
            <a:spLocks noGrp="1"/>
          </p:cNvSpPr>
          <p:nvPr/>
        </p:nvSpPr>
        <p:spPr>
          <a:xfrm rot="0">
            <a:off x="2413000" y="5651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307617317" name="Text">
    </p:cNvPr>
          <p:cNvSpPr>
            <a:spLocks noGrp="1"/>
          </p:cNvSpPr>
          <p:nvPr/>
        </p:nvSpPr>
        <p:spPr>
          <a:xfrm rot="0">
            <a:off x="2413000" y="5854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ReDi Rehabilitation Diary</a:t>
            </a:r>
          </a:p>
        </p:txBody>
      </p:sp>
      <p:sp>
        <p:nvSpPr>
          <p:cNvPr id="377941381" name="Text">
    </p:cNvPr>
          <p:cNvSpPr>
            <a:spLocks noGrp="1"/>
          </p:cNvSpPr>
          <p:nvPr/>
        </p:nvSpPr>
        <p:spPr>
          <a:xfrm rot="0">
            <a:off x="2413000" y="6057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Rehabilitation progress feedback service</a:t>
            </a:r>
          </a:p>
        </p:txBody>
      </p:sp>
      <p:sp>
        <p:nvSpPr>
          <p:cNvPr id="1485944773" name="Text">
    </p:cNvPr>
          <p:cNvSpPr>
            <a:spLocks noGrp="1"/>
          </p:cNvSpPr>
          <p:nvPr/>
        </p:nvSpPr>
        <p:spPr>
          <a:xfrm rot="0">
            <a:off x="508000" y="5854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3637545" name="Text">
    </p:cNvPr>
          <p:cNvSpPr>
            <a:spLocks noGrp="1"/>
          </p:cNvSpPr>
          <p:nvPr/>
        </p:nvSpPr>
        <p:spPr>
          <a:xfrm rot="0">
            <a:off x="508000" y="6057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54492773" name="Text">
    </p:cNvPr>
          <p:cNvSpPr>
            <a:spLocks noGrp="1"/>
          </p:cNvSpPr>
          <p:nvPr/>
        </p:nvSpPr>
        <p:spPr>
          <a:xfrm rot="0">
            <a:off x="508000" y="6464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422534969" name="Text">
    </p:cNvPr>
          <p:cNvSpPr>
            <a:spLocks noGrp="1"/>
          </p:cNvSpPr>
          <p:nvPr/>
        </p:nvSpPr>
        <p:spPr>
          <a:xfrm rot="0">
            <a:off x="508000" y="6692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89092166" name="Text">
    </p:cNvPr>
          <p:cNvSpPr>
            <a:spLocks noGrp="1"/>
          </p:cNvSpPr>
          <p:nvPr/>
        </p:nvSpPr>
        <p:spPr>
          <a:xfrm rot="0">
            <a:off x="2413000" y="6692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694541704" name="Text">
    </p:cNvPr>
          <p:cNvSpPr>
            <a:spLocks noGrp="1"/>
          </p:cNvSpPr>
          <p:nvPr/>
        </p:nvSpPr>
        <p:spPr>
          <a:xfrm rot="0">
            <a:off x="2413000" y="6896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ReDi Rehabilitation Diary</a:t>
            </a:r>
          </a:p>
        </p:txBody>
      </p:sp>
      <p:sp>
        <p:nvSpPr>
          <p:cNvPr id="841046158" name="Text">
    </p:cNvPr>
          <p:cNvSpPr>
            <a:spLocks noGrp="1"/>
          </p:cNvSpPr>
          <p:nvPr/>
        </p:nvSpPr>
        <p:spPr>
          <a:xfrm rot="0">
            <a:off x="2413000" y="7099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Kong Application Database (postgres)</a:t>
            </a:r>
          </a:p>
        </p:txBody>
      </p:sp>
      <p:sp>
        <p:nvSpPr>
          <p:cNvPr id="1360273252" name="Text">
    </p:cNvPr>
          <p:cNvSpPr>
            <a:spLocks noGrp="1"/>
          </p:cNvSpPr>
          <p:nvPr/>
        </p:nvSpPr>
        <p:spPr>
          <a:xfrm rot="0">
            <a:off x="508000" y="6896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51508940" name="Text">
    </p:cNvPr>
          <p:cNvSpPr>
            <a:spLocks noGrp="1"/>
          </p:cNvSpPr>
          <p:nvPr/>
        </p:nvSpPr>
        <p:spPr>
          <a:xfrm rot="0">
            <a:off x="508000" y="7099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02753409" name="Text">
    </p:cNvPr>
          <p:cNvSpPr>
            <a:spLocks noGrp="1"/>
          </p:cNvSpPr>
          <p:nvPr/>
        </p:nvSpPr>
        <p:spPr>
          <a:xfrm rot="0">
            <a:off x="508000" y="7505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219363230" name="Text">
    </p:cNvPr>
          <p:cNvSpPr>
            <a:spLocks noGrp="1"/>
          </p:cNvSpPr>
          <p:nvPr/>
        </p:nvSpPr>
        <p:spPr>
          <a:xfrm rot="0">
            <a:off x="508000" y="7734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89678439" name="Text">
    </p:cNvPr>
          <p:cNvSpPr>
            <a:spLocks noGrp="1"/>
          </p:cNvSpPr>
          <p:nvPr/>
        </p:nvSpPr>
        <p:spPr>
          <a:xfrm rot="0">
            <a:off x="2413000" y="7734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234059684" name="Text">
    </p:cNvPr>
          <p:cNvSpPr>
            <a:spLocks noGrp="1"/>
          </p:cNvSpPr>
          <p:nvPr/>
        </p:nvSpPr>
        <p:spPr>
          <a:xfrm rot="0">
            <a:off x="2413000" y="7937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Video storage service</a:t>
            </a:r>
          </a:p>
        </p:txBody>
      </p:sp>
      <p:sp>
        <p:nvSpPr>
          <p:cNvPr id="199628528" name="Text">
    </p:cNvPr>
          <p:cNvSpPr>
            <a:spLocks noGrp="1"/>
          </p:cNvSpPr>
          <p:nvPr/>
        </p:nvSpPr>
        <p:spPr>
          <a:xfrm rot="0">
            <a:off x="2413000" y="8140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Video Stream</a:t>
            </a:r>
          </a:p>
        </p:txBody>
      </p:sp>
      <p:sp>
        <p:nvSpPr>
          <p:cNvPr id="526221269" name="Text">
    </p:cNvPr>
          <p:cNvSpPr>
            <a:spLocks noGrp="1"/>
          </p:cNvSpPr>
          <p:nvPr/>
        </p:nvSpPr>
        <p:spPr>
          <a:xfrm rot="0">
            <a:off x="508000" y="7937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17091223" name="Text">
    </p:cNvPr>
          <p:cNvSpPr>
            <a:spLocks noGrp="1"/>
          </p:cNvSpPr>
          <p:nvPr/>
        </p:nvSpPr>
        <p:spPr>
          <a:xfrm rot="0">
            <a:off x="508000" y="8140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35886796" name="Text">
    </p:cNvPr>
          <p:cNvSpPr>
            <a:spLocks noGrp="1"/>
          </p:cNvSpPr>
          <p:nvPr/>
        </p:nvSpPr>
        <p:spPr>
          <a:xfrm rot="0">
            <a:off x="508000" y="8547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211992147" name="Text">
    </p:cNvPr>
          <p:cNvSpPr>
            <a:spLocks noGrp="1"/>
          </p:cNvSpPr>
          <p:nvPr/>
        </p:nvSpPr>
        <p:spPr>
          <a:xfrm rot="0">
            <a:off x="508000" y="8775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29374405" name="Text">
    </p:cNvPr>
          <p:cNvSpPr>
            <a:spLocks noGrp="1"/>
          </p:cNvSpPr>
          <p:nvPr/>
        </p:nvSpPr>
        <p:spPr>
          <a:xfrm rot="0">
            <a:off x="2413000" y="8775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885959288" name="Text">
    </p:cNvPr>
          <p:cNvSpPr>
            <a:spLocks noGrp="1"/>
          </p:cNvSpPr>
          <p:nvPr/>
        </p:nvSpPr>
        <p:spPr>
          <a:xfrm rot="0">
            <a:off x="2413000" y="8978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ReDi Rehabilitation Diary</a:t>
            </a:r>
          </a:p>
        </p:txBody>
      </p:sp>
      <p:sp>
        <p:nvSpPr>
          <p:cNvPr id="69944230" name="Text">
    </p:cNvPr>
          <p:cNvSpPr>
            <a:spLocks noGrp="1"/>
          </p:cNvSpPr>
          <p:nvPr/>
        </p:nvSpPr>
        <p:spPr>
          <a:xfrm rot="0">
            <a:off x="2413000" y="9182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AI Chat interface</a:t>
            </a:r>
          </a:p>
        </p:txBody>
      </p:sp>
      <p:sp>
        <p:nvSpPr>
          <p:cNvPr id="492971350" name="Text">
    </p:cNvPr>
          <p:cNvSpPr>
            <a:spLocks noGrp="1"/>
          </p:cNvSpPr>
          <p:nvPr/>
        </p:nvSpPr>
        <p:spPr>
          <a:xfrm rot="0">
            <a:off x="508000" y="8978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68743900" name="Text">
    </p:cNvPr>
          <p:cNvSpPr>
            <a:spLocks noGrp="1"/>
          </p:cNvSpPr>
          <p:nvPr/>
        </p:nvSpPr>
        <p:spPr>
          <a:xfrm rot="0">
            <a:off x="508000" y="9182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94652259" name="Text">
    </p:cNvPr>
          <p:cNvSpPr>
            <a:spLocks noGrp="1"/>
          </p:cNvSpPr>
          <p:nvPr/>
        </p:nvSpPr>
        <p:spPr>
          <a:xfrm rot="0">
            <a:off x="508000" y="9588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772166315" name="Text">
    </p:cNvPr>
          <p:cNvSpPr>
            <a:spLocks noGrp="1"/>
          </p:cNvSpPr>
          <p:nvPr/>
        </p:nvSpPr>
        <p:spPr>
          <a:xfrm rot="0">
            <a:off x="508000" y="9817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83178920" name="Text">
    </p:cNvPr>
          <p:cNvSpPr>
            <a:spLocks noGrp="1"/>
          </p:cNvSpPr>
          <p:nvPr/>
        </p:nvSpPr>
        <p:spPr>
          <a:xfrm rot="0">
            <a:off x="2413000" y="9817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312175026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Relations</a:t>
            </a:r>
          </a:p>
        </p:txBody>
      </p:sp>
      <p:sp>
        <p:nvSpPr>
          <p:cNvPr id="31446208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24653528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11</a:t>
            </a:r>
          </a:p>
        </p:txBody>
      </p:sp>
      <p:sp>
        <p:nvSpPr>
          <p:cNvPr id="88996182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05569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948963537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Rehabilitation progress feedback service</a:t>
            </a:r>
          </a:p>
        </p:txBody>
      </p:sp>
      <p:sp>
        <p:nvSpPr>
          <p:cNvPr id="1905209480" name="Text">
    </p:cNvPr>
          <p:cNvSpPr>
            <a:spLocks noGrp="1"/>
          </p:cNvSpPr>
          <p:nvPr/>
        </p:nvSpPr>
        <p:spPr>
          <a:xfrm rot="0">
            <a:off x="2413000" y="96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Feedback generation</a:t>
            </a:r>
          </a:p>
        </p:txBody>
      </p:sp>
      <p:sp>
        <p:nvSpPr>
          <p:cNvPr id="296594285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97785169" name="Text">
    </p:cNvPr>
          <p:cNvSpPr>
            <a:spLocks noGrp="1"/>
          </p:cNvSpPr>
          <p:nvPr/>
        </p:nvSpPr>
        <p:spPr>
          <a:xfrm rot="0">
            <a:off x="508000" y="96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93211959" name="Text">
    </p:cNvPr>
          <p:cNvSpPr>
            <a:spLocks noGrp="1"/>
          </p:cNvSpPr>
          <p:nvPr/>
        </p:nvSpPr>
        <p:spPr>
          <a:xfrm rot="0">
            <a:off x="508000" y="1371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559087077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66104673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842173892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ReDi Rehabilitation Diary</a:t>
            </a:r>
          </a:p>
        </p:txBody>
      </p:sp>
      <p:sp>
        <p:nvSpPr>
          <p:cNvPr id="400517278" name="Text">
    </p:cNvPr>
          <p:cNvSpPr>
            <a:spLocks noGrp="1"/>
          </p:cNvSpPr>
          <p:nvPr/>
        </p:nvSpPr>
        <p:spPr>
          <a:xfrm rot="0">
            <a:off x="2413000" y="200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User data storage service (MariaDB)</a:t>
            </a:r>
          </a:p>
        </p:txBody>
      </p:sp>
      <p:sp>
        <p:nvSpPr>
          <p:cNvPr id="559153749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80707786" name="Text">
    </p:cNvPr>
          <p:cNvSpPr>
            <a:spLocks noGrp="1"/>
          </p:cNvSpPr>
          <p:nvPr/>
        </p:nvSpPr>
        <p:spPr>
          <a:xfrm rot="0">
            <a:off x="508000" y="200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79105005" name="Text">
    </p:cNvPr>
          <p:cNvSpPr>
            <a:spLocks noGrp="1"/>
          </p:cNvSpPr>
          <p:nvPr/>
        </p:nvSpPr>
        <p:spPr>
          <a:xfrm rot="0">
            <a:off x="508000" y="241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Flow relation</a:t>
            </a:r>
          </a:p>
        </p:txBody>
      </p:sp>
      <p:sp>
        <p:nvSpPr>
          <p:cNvPr id="1895403386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99920794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746759758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Video storage service</a:t>
            </a:r>
          </a:p>
        </p:txBody>
      </p:sp>
      <p:sp>
        <p:nvSpPr>
          <p:cNvPr id="8678215" name="Text">
    </p:cNvPr>
          <p:cNvSpPr>
            <a:spLocks noGrp="1"/>
          </p:cNvSpPr>
          <p:nvPr/>
        </p:nvSpPr>
        <p:spPr>
          <a:xfrm rot="0">
            <a:off x="2413000" y="304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1010480754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47187138" name="Text">
    </p:cNvPr>
          <p:cNvSpPr>
            <a:spLocks noGrp="1"/>
          </p:cNvSpPr>
          <p:nvPr/>
        </p:nvSpPr>
        <p:spPr>
          <a:xfrm rot="0">
            <a:off x="508000" y="304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31161409" name="Text">
    </p:cNvPr>
          <p:cNvSpPr>
            <a:spLocks noGrp="1"/>
          </p:cNvSpPr>
          <p:nvPr/>
        </p:nvSpPr>
        <p:spPr>
          <a:xfrm rot="0">
            <a:off x="508000" y="3454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512478459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11914366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522173599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282375539" name="Text">
    </p:cNvPr>
          <p:cNvSpPr>
            <a:spLocks noGrp="1"/>
          </p:cNvSpPr>
          <p:nvPr/>
        </p:nvSpPr>
        <p:spPr>
          <a:xfrm rot="0">
            <a:off x="2413000" y="408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Account registration (optional)</a:t>
            </a:r>
          </a:p>
        </p:txBody>
      </p:sp>
      <p:sp>
        <p:nvSpPr>
          <p:cNvPr id="1350066054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84322663" name="Text">
    </p:cNvPr>
          <p:cNvSpPr>
            <a:spLocks noGrp="1"/>
          </p:cNvSpPr>
          <p:nvPr/>
        </p:nvSpPr>
        <p:spPr>
          <a:xfrm rot="0">
            <a:off x="508000" y="408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05777467" name="Text">
    </p:cNvPr>
          <p:cNvSpPr>
            <a:spLocks noGrp="1"/>
          </p:cNvSpPr>
          <p:nvPr/>
        </p:nvSpPr>
        <p:spPr>
          <a:xfrm rot="0">
            <a:off x="508000" y="4495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Flow relation</a:t>
            </a:r>
          </a:p>
        </p:txBody>
      </p:sp>
      <p:sp>
        <p:nvSpPr>
          <p:cNvPr id="728747169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72632613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615774072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User data storage service (MariaDB)</a:t>
            </a:r>
          </a:p>
        </p:txBody>
      </p:sp>
      <p:sp>
        <p:nvSpPr>
          <p:cNvPr id="374205056" name="Text">
    </p:cNvPr>
          <p:cNvSpPr>
            <a:spLocks noGrp="1"/>
          </p:cNvSpPr>
          <p:nvPr/>
        </p:nvSpPr>
        <p:spPr>
          <a:xfrm rot="0">
            <a:off x="2413000" y="513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1133655596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64701537" name="Text">
    </p:cNvPr>
          <p:cNvSpPr>
            <a:spLocks noGrp="1"/>
          </p:cNvSpPr>
          <p:nvPr/>
        </p:nvSpPr>
        <p:spPr>
          <a:xfrm rot="0">
            <a:off x="508000" y="513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7983327" name="Text">
    </p:cNvPr>
          <p:cNvSpPr>
            <a:spLocks noGrp="1"/>
          </p:cNvSpPr>
          <p:nvPr/>
        </p:nvSpPr>
        <p:spPr>
          <a:xfrm rot="0">
            <a:off x="508000" y="5537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910085426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89884531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117803827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AI Chat interface</a:t>
            </a:r>
          </a:p>
        </p:txBody>
      </p:sp>
      <p:sp>
        <p:nvSpPr>
          <p:cNvPr id="24138677" name="Text">
    </p:cNvPr>
          <p:cNvSpPr>
            <a:spLocks noGrp="1"/>
          </p:cNvSpPr>
          <p:nvPr/>
        </p:nvSpPr>
        <p:spPr>
          <a:xfrm rot="0">
            <a:off x="2413000" y="617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Help through AI chat</a:t>
            </a:r>
          </a:p>
        </p:txBody>
      </p:sp>
      <p:sp>
        <p:nvSpPr>
          <p:cNvPr id="1017980078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76533308" name="Text">
    </p:cNvPr>
          <p:cNvSpPr>
            <a:spLocks noGrp="1"/>
          </p:cNvSpPr>
          <p:nvPr/>
        </p:nvSpPr>
        <p:spPr>
          <a:xfrm rot="0">
            <a:off x="508000" y="617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16007106" name="Text">
    </p:cNvPr>
          <p:cNvSpPr>
            <a:spLocks noGrp="1"/>
          </p:cNvSpPr>
          <p:nvPr/>
        </p:nvSpPr>
        <p:spPr>
          <a:xfrm rot="0">
            <a:off x="508000" y="6578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455464597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24878091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14499348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1077938655" name="Text">
    </p:cNvPr>
          <p:cNvSpPr>
            <a:spLocks noGrp="1"/>
          </p:cNvSpPr>
          <p:nvPr/>
        </p:nvSpPr>
        <p:spPr>
          <a:xfrm rot="0">
            <a:off x="2413000" y="721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Apache Webserver (Dashboard)</a:t>
            </a:r>
          </a:p>
        </p:txBody>
      </p:sp>
      <p:sp>
        <p:nvSpPr>
          <p:cNvPr id="1977941564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77884890" name="Text">
    </p:cNvPr>
          <p:cNvSpPr>
            <a:spLocks noGrp="1"/>
          </p:cNvSpPr>
          <p:nvPr/>
        </p:nvSpPr>
        <p:spPr>
          <a:xfrm rot="0">
            <a:off x="508000" y="721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10201354" name="Text">
    </p:cNvPr>
          <p:cNvSpPr>
            <a:spLocks noGrp="1"/>
          </p:cNvSpPr>
          <p:nvPr/>
        </p:nvSpPr>
        <p:spPr>
          <a:xfrm rot="0">
            <a:off x="508000" y="7620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622946713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11592223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553563112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1170183099" name="Text">
    </p:cNvPr>
          <p:cNvSpPr>
            <a:spLocks noGrp="1"/>
          </p:cNvSpPr>
          <p:nvPr/>
        </p:nvSpPr>
        <p:spPr>
          <a:xfrm rot="0">
            <a:off x="2413000" y="825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appointment module (optional)</a:t>
            </a:r>
          </a:p>
        </p:txBody>
      </p:sp>
      <p:sp>
        <p:nvSpPr>
          <p:cNvPr id="1803306804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95775690" name="Text">
    </p:cNvPr>
          <p:cNvSpPr>
            <a:spLocks noGrp="1"/>
          </p:cNvSpPr>
          <p:nvPr/>
        </p:nvSpPr>
        <p:spPr>
          <a:xfrm rot="0">
            <a:off x="508000" y="825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40563698" name="Text">
    </p:cNvPr>
          <p:cNvSpPr>
            <a:spLocks noGrp="1"/>
          </p:cNvSpPr>
          <p:nvPr/>
        </p:nvSpPr>
        <p:spPr>
          <a:xfrm rot="0">
            <a:off x="508000" y="8661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Flow relation</a:t>
            </a:r>
          </a:p>
        </p:txBody>
      </p:sp>
      <p:sp>
        <p:nvSpPr>
          <p:cNvPr id="18133507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8377842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400585185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Kong Application Database (postgres)</a:t>
            </a:r>
          </a:p>
        </p:txBody>
      </p:sp>
      <p:sp>
        <p:nvSpPr>
          <p:cNvPr id="366314800" name="Text">
    </p:cNvPr>
          <p:cNvSpPr>
            <a:spLocks noGrp="1"/>
          </p:cNvSpPr>
          <p:nvPr/>
        </p:nvSpPr>
        <p:spPr>
          <a:xfrm rot="0">
            <a:off x="2413000" y="9296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838187299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44878959" name="Text">
    </p:cNvPr>
          <p:cNvSpPr>
            <a:spLocks noGrp="1"/>
          </p:cNvSpPr>
          <p:nvPr/>
        </p:nvSpPr>
        <p:spPr>
          <a:xfrm rot="0">
            <a:off x="508000" y="9296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3442419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125049647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12</a:t>
            </a:r>
          </a:p>
        </p:txBody>
      </p:sp>
      <p:sp>
        <p:nvSpPr>
          <p:cNvPr id="66374148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199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445567246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017280700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75157849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717951588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ReDi Rehabilitation Diary</a:t>
            </a:r>
          </a:p>
        </p:txBody>
      </p:sp>
      <p:sp>
        <p:nvSpPr>
          <p:cNvPr id="815799768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Video storage service</a:t>
            </a:r>
          </a:p>
        </p:txBody>
      </p:sp>
      <p:sp>
        <p:nvSpPr>
          <p:cNvPr id="526968040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03022979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91215395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90196869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76509541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061543916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2087313889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Account log-in</a:t>
            </a:r>
          </a:p>
        </p:txBody>
      </p:sp>
      <p:sp>
        <p:nvSpPr>
          <p:cNvPr id="2069016970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66010637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3354406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968383091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68559919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054358137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Kong Application Database (postgres)</a:t>
            </a:r>
          </a:p>
        </p:txBody>
      </p:sp>
      <p:sp>
        <p:nvSpPr>
          <p:cNvPr id="509293541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Kong data storage</a:t>
            </a:r>
          </a:p>
        </p:txBody>
      </p:sp>
      <p:sp>
        <p:nvSpPr>
          <p:cNvPr id="1699449247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00447251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34759054" name="Text">
    </p:cNvPr>
          <p:cNvSpPr>
            <a:spLocks noGrp="1"/>
          </p:cNvSpPr>
          <p:nvPr/>
        </p:nvSpPr>
        <p:spPr>
          <a:xfrm rot="0">
            <a:off x="508000" y="3886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417140494" name="Text">
    </p:cNvPr>
          <p:cNvSpPr>
            <a:spLocks noGrp="1"/>
          </p:cNvSpPr>
          <p:nvPr/>
        </p:nvSpPr>
        <p:spPr>
          <a:xfrm rot="0">
            <a:off x="508000" y="411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41931630" name="Text">
    </p:cNvPr>
          <p:cNvSpPr>
            <a:spLocks noGrp="1"/>
          </p:cNvSpPr>
          <p:nvPr/>
        </p:nvSpPr>
        <p:spPr>
          <a:xfrm rot="0">
            <a:off x="2413000" y="411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679137498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454652207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exercise planning (optional)</a:t>
            </a:r>
          </a:p>
        </p:txBody>
      </p:sp>
      <p:sp>
        <p:nvSpPr>
          <p:cNvPr id="1900836075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59891833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89359490" name="Text">
    </p:cNvPr>
          <p:cNvSpPr>
            <a:spLocks noGrp="1"/>
          </p:cNvSpPr>
          <p:nvPr/>
        </p:nvSpPr>
        <p:spPr>
          <a:xfrm rot="0">
            <a:off x="508000" y="4927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2144089925" name="Text">
    </p:cNvPr>
          <p:cNvSpPr>
            <a:spLocks noGrp="1"/>
          </p:cNvSpPr>
          <p:nvPr/>
        </p:nvSpPr>
        <p:spPr>
          <a:xfrm rot="0">
            <a:off x="508000" y="515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32255355" name="Text">
    </p:cNvPr>
          <p:cNvSpPr>
            <a:spLocks noGrp="1"/>
          </p:cNvSpPr>
          <p:nvPr/>
        </p:nvSpPr>
        <p:spPr>
          <a:xfrm rot="0">
            <a:off x="2413000" y="515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324552737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User data storage service (MariaDB)</a:t>
            </a:r>
          </a:p>
        </p:txBody>
      </p:sp>
      <p:sp>
        <p:nvSpPr>
          <p:cNvPr id="82436294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User data</a:t>
            </a:r>
          </a:p>
        </p:txBody>
      </p:sp>
      <p:sp>
        <p:nvSpPr>
          <p:cNvPr id="444700929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85660941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47009319" name="Text">
    </p:cNvPr>
          <p:cNvSpPr>
            <a:spLocks noGrp="1"/>
          </p:cNvSpPr>
          <p:nvPr/>
        </p:nvSpPr>
        <p:spPr>
          <a:xfrm rot="0">
            <a:off x="508000" y="5969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167929062" name="Text">
    </p:cNvPr>
          <p:cNvSpPr>
            <a:spLocks noGrp="1"/>
          </p:cNvSpPr>
          <p:nvPr/>
        </p:nvSpPr>
        <p:spPr>
          <a:xfrm rot="0">
            <a:off x="508000" y="619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96895429" name="Text">
    </p:cNvPr>
          <p:cNvSpPr>
            <a:spLocks noGrp="1"/>
          </p:cNvSpPr>
          <p:nvPr/>
        </p:nvSpPr>
        <p:spPr>
          <a:xfrm rot="0">
            <a:off x="2413000" y="619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625586347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AI Chat interface</a:t>
            </a:r>
          </a:p>
        </p:txBody>
      </p:sp>
      <p:sp>
        <p:nvSpPr>
          <p:cNvPr id="639264440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Apache Webserver (AI Chat)</a:t>
            </a:r>
          </a:p>
        </p:txBody>
      </p:sp>
      <p:sp>
        <p:nvSpPr>
          <p:cNvPr id="182224515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19921115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32681351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Flow relation</a:t>
            </a:r>
          </a:p>
        </p:txBody>
      </p:sp>
      <p:sp>
        <p:nvSpPr>
          <p:cNvPr id="2021979938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69270319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992850825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1173438780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Kong Application Database (postgres)</a:t>
            </a:r>
          </a:p>
        </p:txBody>
      </p:sp>
      <p:sp>
        <p:nvSpPr>
          <p:cNvPr id="437490503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09114060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17395634" name="Text">
    </p:cNvPr>
          <p:cNvSpPr>
            <a:spLocks noGrp="1"/>
          </p:cNvSpPr>
          <p:nvPr/>
        </p:nvSpPr>
        <p:spPr>
          <a:xfrm rot="0">
            <a:off x="508000" y="805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28478719" name="Text">
    </p:cNvPr>
          <p:cNvSpPr>
            <a:spLocks noGrp="1"/>
          </p:cNvSpPr>
          <p:nvPr/>
        </p:nvSpPr>
        <p:spPr>
          <a:xfrm rot="0">
            <a:off x="508000" y="828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1486885" name="Text">
    </p:cNvPr>
          <p:cNvSpPr>
            <a:spLocks noGrp="1"/>
          </p:cNvSpPr>
          <p:nvPr/>
        </p:nvSpPr>
        <p:spPr>
          <a:xfrm rot="0">
            <a:off x="2413000" y="828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201168891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ReDi Rehabilitation Diary</a:t>
            </a:r>
          </a:p>
        </p:txBody>
      </p:sp>
      <p:sp>
        <p:nvSpPr>
          <p:cNvPr id="1811786362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2117932686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45723898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41851357" name="Text">
    </p:cNvPr>
          <p:cNvSpPr>
            <a:spLocks noGrp="1"/>
          </p:cNvSpPr>
          <p:nvPr/>
        </p:nvSpPr>
        <p:spPr>
          <a:xfrm rot="0">
            <a:off x="508000" y="9093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964410538" name="Text">
    </p:cNvPr>
          <p:cNvSpPr>
            <a:spLocks noGrp="1"/>
          </p:cNvSpPr>
          <p:nvPr/>
        </p:nvSpPr>
        <p:spPr>
          <a:xfrm rot="0">
            <a:off x="508000" y="932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69953504" name="Text">
    </p:cNvPr>
          <p:cNvSpPr>
            <a:spLocks noGrp="1"/>
          </p:cNvSpPr>
          <p:nvPr/>
        </p:nvSpPr>
        <p:spPr>
          <a:xfrm rot="0">
            <a:off x="2413000" y="932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767814888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Video storage service</a:t>
            </a:r>
          </a:p>
        </p:txBody>
      </p:sp>
      <p:sp>
        <p:nvSpPr>
          <p:cNvPr id="739935529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S3-compatible API</a:t>
            </a:r>
          </a:p>
        </p:txBody>
      </p:sp>
      <p:sp>
        <p:nvSpPr>
          <p:cNvPr id="1836606934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72716014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1223195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26396903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13</a:t>
            </a:r>
          </a:p>
        </p:txBody>
      </p:sp>
      <p:sp>
        <p:nvSpPr>
          <p:cNvPr id="62697290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75351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566447096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Flow relation</a:t>
            </a:r>
          </a:p>
        </p:txBody>
      </p:sp>
      <p:sp>
        <p:nvSpPr>
          <p:cNvPr id="1436434279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00872011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928481412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1238713257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LLM provider (ollama)</a:t>
            </a:r>
          </a:p>
        </p:txBody>
      </p:sp>
      <p:sp>
        <p:nvSpPr>
          <p:cNvPr id="1838426355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54202310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05126000" name="Text">
    </p:cNvPr>
          <p:cNvSpPr>
            <a:spLocks noGrp="1"/>
          </p:cNvSpPr>
          <p:nvPr/>
        </p:nvSpPr>
        <p:spPr>
          <a:xfrm rot="0">
            <a:off x="508000" y="2006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1227659410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7286516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131042367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Stopwatch (optional)</a:t>
            </a:r>
          </a:p>
        </p:txBody>
      </p:sp>
      <p:sp>
        <p:nvSpPr>
          <p:cNvPr id="1401844988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2127273495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85448568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75492199" name="Text">
    </p:cNvPr>
          <p:cNvSpPr>
            <a:spLocks noGrp="1"/>
          </p:cNvSpPr>
          <p:nvPr/>
        </p:nvSpPr>
        <p:spPr>
          <a:xfrm rot="0">
            <a:off x="508000" y="304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438002616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99583807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017793925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896508113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exercise video player</a:t>
            </a:r>
          </a:p>
        </p:txBody>
      </p:sp>
      <p:sp>
        <p:nvSpPr>
          <p:cNvPr id="1364230185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95979518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31000314" name="Text">
    </p:cNvPr>
          <p:cNvSpPr>
            <a:spLocks noGrp="1"/>
          </p:cNvSpPr>
          <p:nvPr/>
        </p:nvSpPr>
        <p:spPr>
          <a:xfrm rot="0">
            <a:off x="508000" y="4089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Flow relation</a:t>
            </a:r>
          </a:p>
        </p:txBody>
      </p:sp>
      <p:sp>
        <p:nvSpPr>
          <p:cNvPr id="2032752946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49588470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994394587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133047331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User data storage service (MariaDB)</a:t>
            </a:r>
          </a:p>
        </p:txBody>
      </p:sp>
      <p:sp>
        <p:nvSpPr>
          <p:cNvPr id="876420389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82703147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058406" name="Text">
    </p:cNvPr>
          <p:cNvSpPr>
            <a:spLocks noGrp="1"/>
          </p:cNvSpPr>
          <p:nvPr/>
        </p:nvSpPr>
        <p:spPr>
          <a:xfrm rot="0">
            <a:off x="508000" y="5130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994143461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10199598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827539121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LLM provider (ollama)</a:t>
            </a:r>
          </a:p>
        </p:txBody>
      </p:sp>
      <p:sp>
        <p:nvSpPr>
          <p:cNvPr id="532092808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8B LLM  inferencing</a:t>
            </a:r>
          </a:p>
        </p:txBody>
      </p:sp>
      <p:sp>
        <p:nvSpPr>
          <p:cNvPr id="147550597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1445899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43752855" name="Text">
    </p:cNvPr>
          <p:cNvSpPr>
            <a:spLocks noGrp="1"/>
          </p:cNvSpPr>
          <p:nvPr/>
        </p:nvSpPr>
        <p:spPr>
          <a:xfrm rot="0">
            <a:off x="508000" y="6172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92449986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91894897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72290043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ReDi Rehabilitation Diary</a:t>
            </a:r>
          </a:p>
        </p:txBody>
      </p:sp>
      <p:sp>
        <p:nvSpPr>
          <p:cNvPr id="4121176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1332177152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40166039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88762415" name="Text">
    </p:cNvPr>
          <p:cNvSpPr>
            <a:spLocks noGrp="1"/>
          </p:cNvSpPr>
          <p:nvPr/>
        </p:nvSpPr>
        <p:spPr>
          <a:xfrm rot="0">
            <a:off x="508000" y="7213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694784643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63607495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74981083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Video storage service</a:t>
            </a:r>
          </a:p>
        </p:txBody>
      </p:sp>
      <p:sp>
        <p:nvSpPr>
          <p:cNvPr id="1085016662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Video data</a:t>
            </a:r>
          </a:p>
        </p:txBody>
      </p:sp>
      <p:sp>
        <p:nvSpPr>
          <p:cNvPr id="632583498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58315458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6414950" name="Text">
    </p:cNvPr>
          <p:cNvSpPr>
            <a:spLocks noGrp="1"/>
          </p:cNvSpPr>
          <p:nvPr/>
        </p:nvSpPr>
        <p:spPr>
          <a:xfrm rot="0">
            <a:off x="508000" y="8255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Flow relation</a:t>
            </a:r>
          </a:p>
        </p:txBody>
      </p:sp>
      <p:sp>
        <p:nvSpPr>
          <p:cNvPr id="728451196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62541694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583686310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LLM provider (ollama)</a:t>
            </a:r>
          </a:p>
        </p:txBody>
      </p:sp>
      <p:sp>
        <p:nvSpPr>
          <p:cNvPr id="2099044017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205869510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76426678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03667524" name="Text">
    </p:cNvPr>
          <p:cNvSpPr>
            <a:spLocks noGrp="1"/>
          </p:cNvSpPr>
          <p:nvPr/>
        </p:nvSpPr>
        <p:spPr>
          <a:xfrm rot="0">
            <a:off x="508000" y="9296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Authentication + data</a:t>
            </a:r>
          </a:p>
        </p:txBody>
      </p:sp>
      <p:sp>
        <p:nvSpPr>
          <p:cNvPr id="1455871253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81892202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385126783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1020242985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47811032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201186254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14</a:t>
            </a:r>
          </a:p>
        </p:txBody>
      </p:sp>
      <p:sp>
        <p:nvSpPr>
          <p:cNvPr id="112068720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39416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595305774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519650817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36922750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Authentication + responses</a:t>
            </a:r>
          </a:p>
        </p:txBody>
      </p:sp>
      <p:sp>
        <p:nvSpPr>
          <p:cNvPr id="1825992554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963969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468739052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1720072513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AI Chat interface</a:t>
            </a:r>
          </a:p>
        </p:txBody>
      </p:sp>
      <p:sp>
        <p:nvSpPr>
          <p:cNvPr id="972335044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87303969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36167075" name="Text">
    </p:cNvPr>
          <p:cNvSpPr>
            <a:spLocks noGrp="1"/>
          </p:cNvSpPr>
          <p:nvPr/>
        </p:nvSpPr>
        <p:spPr>
          <a:xfrm rot="0">
            <a:off x="508000" y="220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Chat requests</a:t>
            </a:r>
          </a:p>
        </p:txBody>
      </p:sp>
      <p:sp>
        <p:nvSpPr>
          <p:cNvPr id="1223572525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12986995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981517620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AI Chat interface</a:t>
            </a:r>
          </a:p>
        </p:txBody>
      </p:sp>
      <p:sp>
        <p:nvSpPr>
          <p:cNvPr id="265644189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920859166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63031889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96695089" name="Text">
    </p:cNvPr>
          <p:cNvSpPr>
            <a:spLocks noGrp="1"/>
          </p:cNvSpPr>
          <p:nvPr/>
        </p:nvSpPr>
        <p:spPr>
          <a:xfrm rot="0">
            <a:off x="508000" y="325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Data entry</a:t>
            </a:r>
          </a:p>
        </p:txBody>
      </p:sp>
      <p:sp>
        <p:nvSpPr>
          <p:cNvPr id="967828895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85041270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323172702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70735563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1114822863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18505220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94577531" name="Text">
    </p:cNvPr>
          <p:cNvSpPr>
            <a:spLocks noGrp="1"/>
          </p:cNvSpPr>
          <p:nvPr/>
        </p:nvSpPr>
        <p:spPr>
          <a:xfrm rot="0">
            <a:off x="508000" y="4292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Progress feedback + LLM requests</a:t>
            </a:r>
          </a:p>
        </p:txBody>
      </p:sp>
      <p:sp>
        <p:nvSpPr>
          <p:cNvPr id="1314088099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39576838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644515247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Rehabilitation progress feedback service</a:t>
            </a:r>
          </a:p>
        </p:txBody>
      </p:sp>
      <p:sp>
        <p:nvSpPr>
          <p:cNvPr id="1976908217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553008604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54441629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73944868" name="Text">
    </p:cNvPr>
          <p:cNvSpPr>
            <a:spLocks noGrp="1"/>
          </p:cNvSpPr>
          <p:nvPr/>
        </p:nvSpPr>
        <p:spPr>
          <a:xfrm rot="0">
            <a:off x="508000" y="5334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User logs + LLM responses</a:t>
            </a:r>
          </a:p>
        </p:txBody>
      </p:sp>
      <p:sp>
        <p:nvSpPr>
          <p:cNvPr id="897098843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19804661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709199365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1859555837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Rehabilitation progress feedback service</a:t>
            </a:r>
          </a:p>
        </p:txBody>
      </p:sp>
      <p:sp>
        <p:nvSpPr>
          <p:cNvPr id="519879168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23994613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5294301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20296831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15</a:t>
            </a:r>
          </a:p>
        </p:txBody>
      </p:sp>
      <p:sp>
        <p:nvSpPr>
          <p:cNvPr id="54220233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55968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59910421" name="Text">
    </p:cNvPr>
          <p:cNvSpPr>
            <a:spLocks noGrp="1"/>
          </p:cNvSpPr>
          <p:nvPr/>
        </p:nvSpPr>
        <p:spPr>
          <a:xfrm rot="0">
            <a:off x="508000" y="1143000"/>
            <a:ext cx="65405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This model documents the architecture of the ReDi Rehabilitation Diary application.</a:t>
            </a:r>
            <a:br/>
            <a:r>
              <a:rPr sz="1200">
</a:rPr>
              <a:t>This application was created as a solution for keeping track of and aiding rehabilitation progress using a microservices architecture.</a:t>
            </a:r>
          </a:p>
        </p:txBody>
      </p:sp>
      <p:sp>
        <p:nvSpPr>
          <p:cNvPr id="1877732417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Purpose</a:t>
            </a:r>
          </a:p>
        </p:txBody>
      </p:sp>
      <p:sp>
        <p:nvSpPr>
          <p:cNvPr id="103865123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131773175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</a:t>
            </a:r>
          </a:p>
        </p:txBody>
      </p:sp>
      <p:sp>
        <p:nvSpPr>
          <p:cNvPr id="135891773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13466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321785778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Views</a:t>
            </a:r>
          </a:p>
        </p:txBody>
      </p:sp>
      <p:sp>
        <p:nvSpPr>
          <p:cNvPr id="1471558227" name="Text">
    </p:cNvPr>
          <p:cNvSpPr>
            <a:spLocks noGrp="1"/>
          </p:cNvSpPr>
          <p:nvPr/>
        </p:nvSpPr>
        <p:spPr>
          <a:xfrm rot="0">
            <a:off x="508000" y="1270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Add log entry</a:t>
            </a:r>
          </a:p>
        </p:txBody>
      </p:sp>
      <p:sp>
        <p:nvSpPr>
          <p:cNvPr id="201331640" name="Text">
    </p:cNvPr>
          <p:cNvSpPr>
            <a:spLocks noGrp="1"/>
          </p:cNvSpPr>
          <p:nvPr/>
        </p:nvSpPr>
        <p:spPr>
          <a:xfrm rot="0">
            <a:off x="508000" y="1511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1128414528" name="Picture">
    </p:cNvPr>
          <p:cNvPicPr>
            <a:picLocks noChangeAspect="1"/>
          </p:cNvPicPr>
          <p:nvPr/>
        </p:nvPicPr>
        <p:blipFill>
          <a:blip r:embed="img_0_2_4.png"/>
          <a:srcRect/>
          <a:stretch>
            <a:fillRect l="0" t="0" r="0" b="10000"/>
          </a:stretch>
        </p:blipFill>
        <p:spPr>
          <a:xfrm>
            <a:off x="508000" y="1765300"/>
            <a:ext cx="6540500" cy="1270000"/>
          </a:xfrm>
          <a:prstGeom prst="rect">
            <a:avLst/>
          </a:prstGeom>
        </p:spPr>
      </p:pic>
      <p:sp>
        <p:nvSpPr>
          <p:cNvPr id="1121023149" name="Text">
    </p:cNvPr>
          <p:cNvSpPr>
            <a:spLocks noGrp="1"/>
          </p:cNvSpPr>
          <p:nvPr/>
        </p:nvSpPr>
        <p:spPr>
          <a:xfrm rot="0">
            <a:off x="508000" y="3035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321214620" name="Text">
    </p:cNvPr>
          <p:cNvSpPr>
            <a:spLocks noGrp="1"/>
          </p:cNvSpPr>
          <p:nvPr/>
        </p:nvSpPr>
        <p:spPr>
          <a:xfrm rot="0">
            <a:off x="508000" y="3517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389701549" name="Text">
    </p:cNvPr>
          <p:cNvSpPr>
            <a:spLocks noGrp="1"/>
          </p:cNvSpPr>
          <p:nvPr/>
        </p:nvSpPr>
        <p:spPr>
          <a:xfrm rot="0">
            <a:off x="3771900" y="3517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53170002" name="Text">
    </p:cNvPr>
          <p:cNvSpPr>
            <a:spLocks noGrp="1"/>
          </p:cNvSpPr>
          <p:nvPr/>
        </p:nvSpPr>
        <p:spPr>
          <a:xfrm rot="0">
            <a:off x="508000" y="3721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Add log entry</a:t>
            </a:r>
          </a:p>
        </p:txBody>
      </p:sp>
      <p:sp>
        <p:nvSpPr>
          <p:cNvPr id="1708723071" name="Text">
    </p:cNvPr>
          <p:cNvSpPr>
            <a:spLocks noGrp="1"/>
          </p:cNvSpPr>
          <p:nvPr/>
        </p:nvSpPr>
        <p:spPr>
          <a:xfrm rot="0">
            <a:off x="3771900" y="3721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Process</a:t>
            </a:r>
          </a:p>
        </p:txBody>
      </p:sp>
      <p:sp>
        <p:nvSpPr>
          <p:cNvPr id="708968858" name="Text">
    </p:cNvPr>
          <p:cNvSpPr>
            <a:spLocks noGrp="1"/>
          </p:cNvSpPr>
          <p:nvPr/>
        </p:nvSpPr>
        <p:spPr>
          <a:xfrm rot="0">
            <a:off x="508000" y="3924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Log in</a:t>
            </a:r>
          </a:p>
        </p:txBody>
      </p:sp>
      <p:sp>
        <p:nvSpPr>
          <p:cNvPr id="1874912328" name="Text">
    </p:cNvPr>
          <p:cNvSpPr>
            <a:spLocks noGrp="1"/>
          </p:cNvSpPr>
          <p:nvPr/>
        </p:nvSpPr>
        <p:spPr>
          <a:xfrm rot="0">
            <a:off x="3771900" y="3924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Process</a:t>
            </a:r>
          </a:p>
        </p:txBody>
      </p:sp>
      <p:sp>
        <p:nvSpPr>
          <p:cNvPr id="1612269828" name="Text">
    </p:cNvPr>
          <p:cNvSpPr>
            <a:spLocks noGrp="1"/>
          </p:cNvSpPr>
          <p:nvPr/>
        </p:nvSpPr>
        <p:spPr>
          <a:xfrm rot="0">
            <a:off x="508000" y="4127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Rehabilitating patient</a:t>
            </a:r>
          </a:p>
        </p:txBody>
      </p:sp>
      <p:sp>
        <p:nvSpPr>
          <p:cNvPr id="1303786635" name="Text">
    </p:cNvPr>
          <p:cNvSpPr>
            <a:spLocks noGrp="1"/>
          </p:cNvSpPr>
          <p:nvPr/>
        </p:nvSpPr>
        <p:spPr>
          <a:xfrm rot="0">
            <a:off x="3771900" y="4127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00855670" name="Text">
    </p:cNvPr>
          <p:cNvSpPr>
            <a:spLocks noGrp="1"/>
          </p:cNvSpPr>
          <p:nvPr/>
        </p:nvSpPr>
        <p:spPr>
          <a:xfrm rot="0">
            <a:off x="508000" y="4330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Reveive feedback</a:t>
            </a:r>
          </a:p>
        </p:txBody>
      </p:sp>
      <p:sp>
        <p:nvSpPr>
          <p:cNvPr id="524876402" name="Text">
    </p:cNvPr>
          <p:cNvSpPr>
            <a:spLocks noGrp="1"/>
          </p:cNvSpPr>
          <p:nvPr/>
        </p:nvSpPr>
        <p:spPr>
          <a:xfrm rot="0">
            <a:off x="3771900" y="4330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Process</a:t>
            </a:r>
          </a:p>
        </p:txBody>
      </p:sp>
      <p:sp>
        <p:nvSpPr>
          <p:cNvPr id="90097304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123087504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</a:t>
            </a:r>
          </a:p>
        </p:txBody>
      </p:sp>
      <p:sp>
        <p:nvSpPr>
          <p:cNvPr id="801634926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36955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737076200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FIDDLE TO DEPLOY</a:t>
            </a:r>
          </a:p>
        </p:txBody>
      </p:sp>
      <p:pic>
        <p:nvPicPr>
          <p:cNvPr id="454992345" name="Picture">
    </p:cNvPr>
          <p:cNvPicPr>
            <a:picLocks noChangeAspect="1"/>
          </p:cNvPicPr>
          <p:nvPr/>
        </p:nvPicPr>
        <p:blipFill>
          <a:blip r:embed="img_0_3_2.png"/>
          <a:srcRect/>
          <a:stretch>
            <a:fillRect l="0" t="0" r="388" b="0"/>
          </a:stretch>
        </p:blipFill>
        <p:spPr>
          <a:xfrm>
            <a:off x="508000" y="1003300"/>
            <a:ext cx="6540500" cy="3670300"/>
          </a:xfrm>
          <a:prstGeom prst="rect">
            <a:avLst/>
          </a:prstGeom>
        </p:spPr>
      </p:pic>
      <p:sp>
        <p:nvSpPr>
          <p:cNvPr id="2081312334" name="Text">
    </p:cNvPr>
          <p:cNvSpPr>
            <a:spLocks noGrp="1"/>
          </p:cNvSpPr>
          <p:nvPr/>
        </p:nvSpPr>
        <p:spPr>
          <a:xfrm rot="0">
            <a:off x="508000" y="4673600"/>
            <a:ext cx="65405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Properties</a:t>
            </a:r>
          </a:p>
        </p:txBody>
      </p:sp>
      <p:sp>
        <p:nvSpPr>
          <p:cNvPr id="539169668" name="Frame"/>
          <p:cNvSpPr>
            <a:spLocks noGrp="1"/>
          </p:cNvSpPr>
          <p:nvPr/>
        </p:nvSpPr>
        <p:spPr>
          <a:xfrm>
            <a:off x="508000" y="5168900"/>
            <a:ext cx="6540500" cy="203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0962402" name="Text">
    </p:cNvPr>
          <p:cNvSpPr>
            <a:spLocks noGrp="1"/>
          </p:cNvSpPr>
          <p:nvPr/>
        </p:nvSpPr>
        <p:spPr>
          <a:xfrm rot="0">
            <a:off x="508000" y="5168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_hide_from_export_</a:t>
            </a:r>
          </a:p>
        </p:txBody>
      </p:sp>
      <p:sp>
        <p:nvSpPr>
          <p:cNvPr id="901696468" name="Text">
    </p:cNvPr>
          <p:cNvSpPr>
            <a:spLocks noGrp="1"/>
          </p:cNvSpPr>
          <p:nvPr/>
        </p:nvSpPr>
        <p:spPr>
          <a:xfrm rot="0">
            <a:off x="2413000" y="5168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true</a:t>
            </a:r>
          </a:p>
        </p:txBody>
      </p:sp>
      <p:sp>
        <p:nvSpPr>
          <p:cNvPr id="100326171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6363670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</a:t>
            </a:r>
          </a:p>
        </p:txBody>
      </p:sp>
      <p:sp>
        <p:nvSpPr>
          <p:cNvPr id="209362585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45773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943609263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Overview</a:t>
            </a:r>
          </a:p>
        </p:txBody>
      </p:sp>
      <p:sp>
        <p:nvSpPr>
          <p:cNvPr id="821725803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2098738059" name="Picture">
    </p:cNvPr>
          <p:cNvPicPr>
            <a:picLocks noChangeAspect="1"/>
          </p:cNvPicPr>
          <p:nvPr/>
        </p:nvPicPr>
        <p:blipFill>
          <a:blip r:embed="img_0_4_3.png"/>
          <a:srcRect/>
          <a:stretch>
            <a:fillRect l="0" t="0" r="194" b="0"/>
          </a:stretch>
        </p:blipFill>
        <p:spPr>
          <a:xfrm>
            <a:off x="508000" y="1257300"/>
            <a:ext cx="6540500" cy="6223000"/>
          </a:xfrm>
          <a:prstGeom prst="rect">
            <a:avLst/>
          </a:prstGeom>
        </p:spPr>
      </p:pic>
      <p:sp>
        <p:nvSpPr>
          <p:cNvPr id="255358703" name="Text">
    </p:cNvPr>
          <p:cNvSpPr>
            <a:spLocks noGrp="1"/>
          </p:cNvSpPr>
          <p:nvPr/>
        </p:nvSpPr>
        <p:spPr>
          <a:xfrm rot="0">
            <a:off x="508000" y="7480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802837169" name="Text">
    </p:cNvPr>
          <p:cNvSpPr>
            <a:spLocks noGrp="1"/>
          </p:cNvSpPr>
          <p:nvPr/>
        </p:nvSpPr>
        <p:spPr>
          <a:xfrm rot="0">
            <a:off x="508000" y="7962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234476544" name="Text">
    </p:cNvPr>
          <p:cNvSpPr>
            <a:spLocks noGrp="1"/>
          </p:cNvSpPr>
          <p:nvPr/>
        </p:nvSpPr>
        <p:spPr>
          <a:xfrm rot="0">
            <a:off x="3771900" y="7962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162023" name="Text">
    </p:cNvPr>
          <p:cNvSpPr>
            <a:spLocks noGrp="1"/>
          </p:cNvSpPr>
          <p:nvPr/>
        </p:nvSpPr>
        <p:spPr>
          <a:xfrm rot="0">
            <a:off x="508000" y="8166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8B LLM  inferencing</a:t>
            </a:r>
          </a:p>
        </p:txBody>
      </p:sp>
      <p:sp>
        <p:nvSpPr>
          <p:cNvPr id="1284326863" name="Text">
    </p:cNvPr>
          <p:cNvSpPr>
            <a:spLocks noGrp="1"/>
          </p:cNvSpPr>
          <p:nvPr/>
        </p:nvSpPr>
        <p:spPr>
          <a:xfrm rot="0">
            <a:off x="3771900" y="8166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266225787" name="Text">
    </p:cNvPr>
          <p:cNvSpPr>
            <a:spLocks noGrp="1"/>
          </p:cNvSpPr>
          <p:nvPr/>
        </p:nvSpPr>
        <p:spPr>
          <a:xfrm rot="0">
            <a:off x="508000" y="8369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Account log-in</a:t>
            </a:r>
          </a:p>
        </p:txBody>
      </p:sp>
      <p:sp>
        <p:nvSpPr>
          <p:cNvPr id="1287967828" name="Text">
    </p:cNvPr>
          <p:cNvSpPr>
            <a:spLocks noGrp="1"/>
          </p:cNvSpPr>
          <p:nvPr/>
        </p:nvSpPr>
        <p:spPr>
          <a:xfrm rot="0">
            <a:off x="3771900" y="8369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987586071" name="Text">
    </p:cNvPr>
          <p:cNvSpPr>
            <a:spLocks noGrp="1"/>
          </p:cNvSpPr>
          <p:nvPr/>
        </p:nvSpPr>
        <p:spPr>
          <a:xfrm rot="0">
            <a:off x="508000" y="8572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Account registration (optional)</a:t>
            </a:r>
          </a:p>
        </p:txBody>
      </p:sp>
      <p:sp>
        <p:nvSpPr>
          <p:cNvPr id="475584446" name="Text">
    </p:cNvPr>
          <p:cNvSpPr>
            <a:spLocks noGrp="1"/>
          </p:cNvSpPr>
          <p:nvPr/>
        </p:nvSpPr>
        <p:spPr>
          <a:xfrm rot="0">
            <a:off x="3771900" y="8572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639500254" name="Text">
    </p:cNvPr>
          <p:cNvSpPr>
            <a:spLocks noGrp="1"/>
          </p:cNvSpPr>
          <p:nvPr/>
        </p:nvSpPr>
        <p:spPr>
          <a:xfrm rot="0">
            <a:off x="508000" y="8775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AI Chat interface</a:t>
            </a:r>
          </a:p>
        </p:txBody>
      </p:sp>
      <p:sp>
        <p:nvSpPr>
          <p:cNvPr id="188008393" name="Text">
    </p:cNvPr>
          <p:cNvSpPr>
            <a:spLocks noGrp="1"/>
          </p:cNvSpPr>
          <p:nvPr/>
        </p:nvSpPr>
        <p:spPr>
          <a:xfrm rot="0">
            <a:off x="3771900" y="8775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531514206" name="Text">
    </p:cNvPr>
          <p:cNvSpPr>
            <a:spLocks noGrp="1"/>
          </p:cNvSpPr>
          <p:nvPr/>
        </p:nvSpPr>
        <p:spPr>
          <a:xfrm rot="0">
            <a:off x="508000" y="8978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Apache Webserver (AI Chat)</a:t>
            </a:r>
          </a:p>
        </p:txBody>
      </p:sp>
      <p:sp>
        <p:nvSpPr>
          <p:cNvPr id="32949422" name="Text">
    </p:cNvPr>
          <p:cNvSpPr>
            <a:spLocks noGrp="1"/>
          </p:cNvSpPr>
          <p:nvPr/>
        </p:nvSpPr>
        <p:spPr>
          <a:xfrm rot="0">
            <a:off x="3771900" y="8978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640093047" name="Text">
    </p:cNvPr>
          <p:cNvSpPr>
            <a:spLocks noGrp="1"/>
          </p:cNvSpPr>
          <p:nvPr/>
        </p:nvSpPr>
        <p:spPr>
          <a:xfrm rot="0">
            <a:off x="508000" y="9182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Apache Webserver (Dashboard)</a:t>
            </a:r>
          </a:p>
        </p:txBody>
      </p:sp>
      <p:sp>
        <p:nvSpPr>
          <p:cNvPr id="192973557" name="Text">
    </p:cNvPr>
          <p:cNvSpPr>
            <a:spLocks noGrp="1"/>
          </p:cNvSpPr>
          <p:nvPr/>
        </p:nvSpPr>
        <p:spPr>
          <a:xfrm rot="0">
            <a:off x="3771900" y="9182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414205222" name="Text">
    </p:cNvPr>
          <p:cNvSpPr>
            <a:spLocks noGrp="1"/>
          </p:cNvSpPr>
          <p:nvPr/>
        </p:nvSpPr>
        <p:spPr>
          <a:xfrm rot="0">
            <a:off x="508000" y="9385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appointment module (optional)</a:t>
            </a:r>
          </a:p>
        </p:txBody>
      </p:sp>
      <p:sp>
        <p:nvSpPr>
          <p:cNvPr id="802435370" name="Text">
    </p:cNvPr>
          <p:cNvSpPr>
            <a:spLocks noGrp="1"/>
          </p:cNvSpPr>
          <p:nvPr/>
        </p:nvSpPr>
        <p:spPr>
          <a:xfrm rot="0">
            <a:off x="3771900" y="9385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834075412" name="Text">
    </p:cNvPr>
          <p:cNvSpPr>
            <a:spLocks noGrp="1"/>
          </p:cNvSpPr>
          <p:nvPr/>
        </p:nvSpPr>
        <p:spPr>
          <a:xfrm rot="0">
            <a:off x="508000" y="9588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calendar (optional)</a:t>
            </a:r>
          </a:p>
        </p:txBody>
      </p:sp>
      <p:sp>
        <p:nvSpPr>
          <p:cNvPr id="1055787253" name="Text">
    </p:cNvPr>
          <p:cNvSpPr>
            <a:spLocks noGrp="1"/>
          </p:cNvSpPr>
          <p:nvPr/>
        </p:nvSpPr>
        <p:spPr>
          <a:xfrm rot="0">
            <a:off x="3771900" y="9588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611185531" name="Text">
    </p:cNvPr>
          <p:cNvSpPr>
            <a:spLocks noGrp="1"/>
          </p:cNvSpPr>
          <p:nvPr/>
        </p:nvSpPr>
        <p:spPr>
          <a:xfrm rot="0">
            <a:off x="508000" y="9791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exercise planning (optional)</a:t>
            </a:r>
          </a:p>
        </p:txBody>
      </p:sp>
      <p:sp>
        <p:nvSpPr>
          <p:cNvPr id="717151165" name="Text">
    </p:cNvPr>
          <p:cNvSpPr>
            <a:spLocks noGrp="1"/>
          </p:cNvSpPr>
          <p:nvPr/>
        </p:nvSpPr>
        <p:spPr>
          <a:xfrm rot="0">
            <a:off x="3771900" y="9791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74389392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164744178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</a:t>
            </a:r>
          </a:p>
        </p:txBody>
      </p:sp>
      <p:sp>
        <p:nvSpPr>
          <p:cNvPr id="81860942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25900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688662124" name="Text">
    </p:cNvPr>
          <p:cNvSpPr>
            <a:spLocks noGrp="1"/>
          </p:cNvSpPr>
          <p:nvPr/>
        </p:nvSpPr>
        <p:spPr>
          <a:xfrm rot="0">
            <a:off x="5080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974690755" name="Text">
    </p:cNvPr>
          <p:cNvSpPr>
            <a:spLocks noGrp="1"/>
          </p:cNvSpPr>
          <p:nvPr/>
        </p:nvSpPr>
        <p:spPr>
          <a:xfrm rot="0">
            <a:off x="37719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56218387" name="Text">
    </p:cNvPr>
          <p:cNvSpPr>
            <a:spLocks noGrp="1"/>
          </p:cNvSpPr>
          <p:nvPr/>
        </p:nvSpPr>
        <p:spPr>
          <a:xfrm rot="0">
            <a:off x="5080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exercise video player</a:t>
            </a:r>
          </a:p>
        </p:txBody>
      </p:sp>
      <p:sp>
        <p:nvSpPr>
          <p:cNvPr id="63178138" name="Text">
    </p:cNvPr>
          <p:cNvSpPr>
            <a:spLocks noGrp="1"/>
          </p:cNvSpPr>
          <p:nvPr/>
        </p:nvSpPr>
        <p:spPr>
          <a:xfrm rot="0">
            <a:off x="37719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261661384" name="Text">
    </p:cNvPr>
          <p:cNvSpPr>
            <a:spLocks noGrp="1"/>
          </p:cNvSpPr>
          <p:nvPr/>
        </p:nvSpPr>
        <p:spPr>
          <a:xfrm rot="0">
            <a:off x="5080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Feedback generation</a:t>
            </a:r>
          </a:p>
        </p:txBody>
      </p:sp>
      <p:sp>
        <p:nvSpPr>
          <p:cNvPr id="628142870" name="Text">
    </p:cNvPr>
          <p:cNvSpPr>
            <a:spLocks noGrp="1"/>
          </p:cNvSpPr>
          <p:nvPr/>
        </p:nvSpPr>
        <p:spPr>
          <a:xfrm rot="0">
            <a:off x="37719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1451757974" name="Text">
    </p:cNvPr>
          <p:cNvSpPr>
            <a:spLocks noGrp="1"/>
          </p:cNvSpPr>
          <p:nvPr/>
        </p:nvSpPr>
        <p:spPr>
          <a:xfrm rot="0">
            <a:off x="5080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Help through AI chat</a:t>
            </a:r>
          </a:p>
        </p:txBody>
      </p:sp>
      <p:sp>
        <p:nvSpPr>
          <p:cNvPr id="1975727624" name="Text">
    </p:cNvPr>
          <p:cNvSpPr>
            <a:spLocks noGrp="1"/>
          </p:cNvSpPr>
          <p:nvPr/>
        </p:nvSpPr>
        <p:spPr>
          <a:xfrm rot="0">
            <a:off x="37719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625361236" name="Text">
    </p:cNvPr>
          <p:cNvSpPr>
            <a:spLocks noGrp="1"/>
          </p:cNvSpPr>
          <p:nvPr/>
        </p:nvSpPr>
        <p:spPr>
          <a:xfrm rot="0">
            <a:off x="5080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Kong Application Database (postgres)</a:t>
            </a:r>
          </a:p>
        </p:txBody>
      </p:sp>
      <p:sp>
        <p:nvSpPr>
          <p:cNvPr id="93241065" name="Text">
    </p:cNvPr>
          <p:cNvSpPr>
            <a:spLocks noGrp="1"/>
          </p:cNvSpPr>
          <p:nvPr/>
        </p:nvSpPr>
        <p:spPr>
          <a:xfrm rot="0">
            <a:off x="37719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320605039" name="Text">
    </p:cNvPr>
          <p:cNvSpPr>
            <a:spLocks noGrp="1"/>
          </p:cNvSpPr>
          <p:nvPr/>
        </p:nvSpPr>
        <p:spPr>
          <a:xfrm rot="0">
            <a:off x="5080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Kong data storage</a:t>
            </a:r>
          </a:p>
        </p:txBody>
      </p:sp>
      <p:sp>
        <p:nvSpPr>
          <p:cNvPr id="2130906226" name="Text">
    </p:cNvPr>
          <p:cNvSpPr>
            <a:spLocks noGrp="1"/>
          </p:cNvSpPr>
          <p:nvPr/>
        </p:nvSpPr>
        <p:spPr>
          <a:xfrm rot="0">
            <a:off x="37719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1759030823" name="Text">
    </p:cNvPr>
          <p:cNvSpPr>
            <a:spLocks noGrp="1"/>
          </p:cNvSpPr>
          <p:nvPr/>
        </p:nvSpPr>
        <p:spPr>
          <a:xfrm rot="0">
            <a:off x="5080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LLM provider (ollama)</a:t>
            </a:r>
          </a:p>
        </p:txBody>
      </p:sp>
      <p:sp>
        <p:nvSpPr>
          <p:cNvPr id="407976995" name="Text">
    </p:cNvPr>
          <p:cNvSpPr>
            <a:spLocks noGrp="1"/>
          </p:cNvSpPr>
          <p:nvPr/>
        </p:nvSpPr>
        <p:spPr>
          <a:xfrm rot="0">
            <a:off x="37719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810172725" name="Text">
    </p:cNvPr>
          <p:cNvSpPr>
            <a:spLocks noGrp="1"/>
          </p:cNvSpPr>
          <p:nvPr/>
        </p:nvSpPr>
        <p:spPr>
          <a:xfrm rot="0">
            <a:off x="5080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Log/diary + feedback</a:t>
            </a:r>
          </a:p>
        </p:txBody>
      </p:sp>
      <p:sp>
        <p:nvSpPr>
          <p:cNvPr id="216197799" name="Text">
    </p:cNvPr>
          <p:cNvSpPr>
            <a:spLocks noGrp="1"/>
          </p:cNvSpPr>
          <p:nvPr/>
        </p:nvSpPr>
        <p:spPr>
          <a:xfrm rot="0">
            <a:off x="37719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560383114" name="Text">
    </p:cNvPr>
          <p:cNvSpPr>
            <a:spLocks noGrp="1"/>
          </p:cNvSpPr>
          <p:nvPr/>
        </p:nvSpPr>
        <p:spPr>
          <a:xfrm rot="0">
            <a:off x="5080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ReDi Rehabilitation Diary</a:t>
            </a:r>
          </a:p>
        </p:txBody>
      </p:sp>
      <p:sp>
        <p:nvSpPr>
          <p:cNvPr id="809976993" name="Text">
    </p:cNvPr>
          <p:cNvSpPr>
            <a:spLocks noGrp="1"/>
          </p:cNvSpPr>
          <p:nvPr/>
        </p:nvSpPr>
        <p:spPr>
          <a:xfrm rot="0">
            <a:off x="37719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933073727" name="Text">
    </p:cNvPr>
          <p:cNvSpPr>
            <a:spLocks noGrp="1"/>
          </p:cNvSpPr>
          <p:nvPr/>
        </p:nvSpPr>
        <p:spPr>
          <a:xfrm rot="0">
            <a:off x="5080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Rehabilitation progress feedback service</a:t>
            </a:r>
          </a:p>
        </p:txBody>
      </p:sp>
      <p:sp>
        <p:nvSpPr>
          <p:cNvPr id="1746150957" name="Text">
    </p:cNvPr>
          <p:cNvSpPr>
            <a:spLocks noGrp="1"/>
          </p:cNvSpPr>
          <p:nvPr/>
        </p:nvSpPr>
        <p:spPr>
          <a:xfrm rot="0">
            <a:off x="37719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2143419697" name="Text">
    </p:cNvPr>
          <p:cNvSpPr>
            <a:spLocks noGrp="1"/>
          </p:cNvSpPr>
          <p:nvPr/>
        </p:nvSpPr>
        <p:spPr>
          <a:xfrm rot="0">
            <a:off x="508000" y="279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REST API Gateway + Auth (Kong Gateway)</a:t>
            </a:r>
          </a:p>
        </p:txBody>
      </p:sp>
      <p:sp>
        <p:nvSpPr>
          <p:cNvPr id="1974062116" name="Text">
    </p:cNvPr>
          <p:cNvSpPr>
            <a:spLocks noGrp="1"/>
          </p:cNvSpPr>
          <p:nvPr/>
        </p:nvSpPr>
        <p:spPr>
          <a:xfrm rot="0">
            <a:off x="3771900" y="279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145677323" name="Text">
    </p:cNvPr>
          <p:cNvSpPr>
            <a:spLocks noGrp="1"/>
          </p:cNvSpPr>
          <p:nvPr/>
        </p:nvSpPr>
        <p:spPr>
          <a:xfrm rot="0">
            <a:off x="508000" y="299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S3-compatible API</a:t>
            </a:r>
          </a:p>
        </p:txBody>
      </p:sp>
      <p:sp>
        <p:nvSpPr>
          <p:cNvPr id="228972001" name="Text">
    </p:cNvPr>
          <p:cNvSpPr>
            <a:spLocks noGrp="1"/>
          </p:cNvSpPr>
          <p:nvPr/>
        </p:nvSpPr>
        <p:spPr>
          <a:xfrm rot="0">
            <a:off x="3771900" y="299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Interface</a:t>
            </a:r>
          </a:p>
        </p:txBody>
      </p:sp>
      <p:sp>
        <p:nvSpPr>
          <p:cNvPr id="2105379089" name="Text">
    </p:cNvPr>
          <p:cNvSpPr>
            <a:spLocks noGrp="1"/>
          </p:cNvSpPr>
          <p:nvPr/>
        </p:nvSpPr>
        <p:spPr>
          <a:xfrm rot="0">
            <a:off x="508000" y="320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Stopwatch (optional)</a:t>
            </a:r>
          </a:p>
        </p:txBody>
      </p:sp>
      <p:sp>
        <p:nvSpPr>
          <p:cNvPr id="1175368310" name="Text">
    </p:cNvPr>
          <p:cNvSpPr>
            <a:spLocks noGrp="1"/>
          </p:cNvSpPr>
          <p:nvPr/>
        </p:nvSpPr>
        <p:spPr>
          <a:xfrm rot="0">
            <a:off x="3771900" y="320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342061890" name="Text">
    </p:cNvPr>
          <p:cNvSpPr>
            <a:spLocks noGrp="1"/>
          </p:cNvSpPr>
          <p:nvPr/>
        </p:nvSpPr>
        <p:spPr>
          <a:xfrm rot="0">
            <a:off x="508000" y="340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User data</a:t>
            </a:r>
          </a:p>
        </p:txBody>
      </p:sp>
      <p:sp>
        <p:nvSpPr>
          <p:cNvPr id="1826091905" name="Text">
    </p:cNvPr>
          <p:cNvSpPr>
            <a:spLocks noGrp="1"/>
          </p:cNvSpPr>
          <p:nvPr/>
        </p:nvSpPr>
        <p:spPr>
          <a:xfrm rot="0">
            <a:off x="3771900" y="340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2113133067" name="Text">
    </p:cNvPr>
          <p:cNvSpPr>
            <a:spLocks noGrp="1"/>
          </p:cNvSpPr>
          <p:nvPr/>
        </p:nvSpPr>
        <p:spPr>
          <a:xfrm rot="0">
            <a:off x="508000" y="360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User data storage service (MariaDB)</a:t>
            </a:r>
          </a:p>
        </p:txBody>
      </p:sp>
      <p:sp>
        <p:nvSpPr>
          <p:cNvPr id="1314740929" name="Text">
    </p:cNvPr>
          <p:cNvSpPr>
            <a:spLocks noGrp="1"/>
          </p:cNvSpPr>
          <p:nvPr/>
        </p:nvSpPr>
        <p:spPr>
          <a:xfrm rot="0">
            <a:off x="3771900" y="360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886878309" name="Text">
    </p:cNvPr>
          <p:cNvSpPr>
            <a:spLocks noGrp="1"/>
          </p:cNvSpPr>
          <p:nvPr/>
        </p:nvSpPr>
        <p:spPr>
          <a:xfrm rot="0">
            <a:off x="508000" y="381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Video data</a:t>
            </a:r>
          </a:p>
        </p:txBody>
      </p:sp>
      <p:sp>
        <p:nvSpPr>
          <p:cNvPr id="594531345" name="Text">
    </p:cNvPr>
          <p:cNvSpPr>
            <a:spLocks noGrp="1"/>
          </p:cNvSpPr>
          <p:nvPr/>
        </p:nvSpPr>
        <p:spPr>
          <a:xfrm rot="0">
            <a:off x="3771900" y="381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1076847093" name="Text">
    </p:cNvPr>
          <p:cNvSpPr>
            <a:spLocks noGrp="1"/>
          </p:cNvSpPr>
          <p:nvPr/>
        </p:nvSpPr>
        <p:spPr>
          <a:xfrm rot="0">
            <a:off x="508000" y="401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Video storage service</a:t>
            </a:r>
          </a:p>
        </p:txBody>
      </p:sp>
      <p:sp>
        <p:nvSpPr>
          <p:cNvPr id="1686151267" name="Text">
    </p:cNvPr>
          <p:cNvSpPr>
            <a:spLocks noGrp="1"/>
          </p:cNvSpPr>
          <p:nvPr/>
        </p:nvSpPr>
        <p:spPr>
          <a:xfrm rot="0">
            <a:off x="3771900" y="401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795822788" name="Text">
    </p:cNvPr>
          <p:cNvSpPr>
            <a:spLocks noGrp="1"/>
          </p:cNvSpPr>
          <p:nvPr/>
        </p:nvSpPr>
        <p:spPr>
          <a:xfrm rot="0">
            <a:off x="508000" y="421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Video Stream</a:t>
            </a:r>
          </a:p>
        </p:txBody>
      </p:sp>
      <p:sp>
        <p:nvSpPr>
          <p:cNvPr id="1920846948" name="Text">
    </p:cNvPr>
          <p:cNvSpPr>
            <a:spLocks noGrp="1"/>
          </p:cNvSpPr>
          <p:nvPr/>
        </p:nvSpPr>
        <p:spPr>
          <a:xfrm rot="0">
            <a:off x="3771900" y="421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1239821079" name="Text">
    </p:cNvPr>
          <p:cNvSpPr>
            <a:spLocks noGrp="1"/>
          </p:cNvSpPr>
          <p:nvPr/>
        </p:nvSpPr>
        <p:spPr>
          <a:xfrm rot="0">
            <a:off x="508000" y="4419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webapp dashboard (self-built container)</a:t>
            </a:r>
          </a:p>
        </p:txBody>
      </p:sp>
      <p:sp>
        <p:nvSpPr>
          <p:cNvPr id="679741936" name="Text">
    </p:cNvPr>
          <p:cNvSpPr>
            <a:spLocks noGrp="1"/>
          </p:cNvSpPr>
          <p:nvPr/>
        </p:nvSpPr>
        <p:spPr>
          <a:xfrm rot="0">
            <a:off x="3771900" y="4419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2103992142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164277105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</a:t>
            </a:r>
          </a:p>
        </p:txBody>
      </p:sp>
      <p:sp>
        <p:nvSpPr>
          <p:cNvPr id="66856855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516920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430740434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Add log entry</a:t>
            </a:r>
          </a:p>
        </p:txBody>
      </p:sp>
      <p:sp>
        <p:nvSpPr>
          <p:cNvPr id="292536990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76105426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Process</a:t>
            </a:r>
          </a:p>
        </p:txBody>
      </p:sp>
      <p:sp>
        <p:nvSpPr>
          <p:cNvPr id="437255067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Log in</a:t>
            </a:r>
          </a:p>
        </p:txBody>
      </p:sp>
      <p:sp>
        <p:nvSpPr>
          <p:cNvPr id="1740687627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9762783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Process</a:t>
            </a:r>
          </a:p>
        </p:txBody>
      </p:sp>
      <p:sp>
        <p:nvSpPr>
          <p:cNvPr id="893734010" name="Text">
    </p:cNvPr>
          <p:cNvSpPr>
            <a:spLocks noGrp="1"/>
          </p:cNvSpPr>
          <p:nvPr/>
        </p:nvSpPr>
        <p:spPr>
          <a:xfrm rot="0">
            <a:off x="508000" y="252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Rehabilitating patient</a:t>
            </a:r>
          </a:p>
        </p:txBody>
      </p:sp>
      <p:sp>
        <p:nvSpPr>
          <p:cNvPr id="1358150250" name="Text">
    </p:cNvPr>
          <p:cNvSpPr>
            <a:spLocks noGrp="1"/>
          </p:cNvSpPr>
          <p:nvPr/>
        </p:nvSpPr>
        <p:spPr>
          <a:xfrm rot="0">
            <a:off x="508000" y="275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32219630" name="Text">
    </p:cNvPr>
          <p:cNvSpPr>
            <a:spLocks noGrp="1"/>
          </p:cNvSpPr>
          <p:nvPr/>
        </p:nvSpPr>
        <p:spPr>
          <a:xfrm rot="0">
            <a:off x="2413000" y="275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94956006" name="Text">
    </p:cNvPr>
          <p:cNvSpPr>
            <a:spLocks noGrp="1"/>
          </p:cNvSpPr>
          <p:nvPr/>
        </p:nvSpPr>
        <p:spPr>
          <a:xfrm rot="0">
            <a:off x="508000" y="316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Reveive feedback</a:t>
            </a:r>
          </a:p>
        </p:txBody>
      </p:sp>
      <p:sp>
        <p:nvSpPr>
          <p:cNvPr id="45733040" name="Text">
    </p:cNvPr>
          <p:cNvSpPr>
            <a:spLocks noGrp="1"/>
          </p:cNvSpPr>
          <p:nvPr/>
        </p:nvSpPr>
        <p:spPr>
          <a:xfrm rot="0">
            <a:off x="508000" y="339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30912871" name="Text">
    </p:cNvPr>
          <p:cNvSpPr>
            <a:spLocks noGrp="1"/>
          </p:cNvSpPr>
          <p:nvPr/>
        </p:nvSpPr>
        <p:spPr>
          <a:xfrm rot="0">
            <a:off x="2413000" y="339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Process</a:t>
            </a:r>
          </a:p>
        </p:txBody>
      </p:sp>
      <p:sp>
        <p:nvSpPr>
          <p:cNvPr id="736431034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Business Layer</a:t>
            </a:r>
          </a:p>
        </p:txBody>
      </p:sp>
      <p:sp>
        <p:nvSpPr>
          <p:cNvPr id="89054732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204295020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7</a:t>
            </a:r>
          </a:p>
        </p:txBody>
      </p:sp>
      <p:sp>
        <p:nvSpPr>
          <p:cNvPr id="115302598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08921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369916994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8B LLM  inferencing</a:t>
            </a:r>
          </a:p>
        </p:txBody>
      </p:sp>
      <p:sp>
        <p:nvSpPr>
          <p:cNvPr id="355933666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9144445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1532711878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Account log-in</a:t>
            </a:r>
          </a:p>
        </p:txBody>
      </p:sp>
      <p:sp>
        <p:nvSpPr>
          <p:cNvPr id="784386691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3807796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25992315" name="Text">
    </p:cNvPr>
          <p:cNvSpPr>
            <a:spLocks noGrp="1"/>
          </p:cNvSpPr>
          <p:nvPr/>
        </p:nvSpPr>
        <p:spPr>
          <a:xfrm rot="0">
            <a:off x="508000" y="252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Account registration (optional)</a:t>
            </a:r>
          </a:p>
        </p:txBody>
      </p:sp>
      <p:sp>
        <p:nvSpPr>
          <p:cNvPr id="105302830" name="Text">
    </p:cNvPr>
          <p:cNvSpPr>
            <a:spLocks noGrp="1"/>
          </p:cNvSpPr>
          <p:nvPr/>
        </p:nvSpPr>
        <p:spPr>
          <a:xfrm rot="0">
            <a:off x="508000" y="275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79787703" name="Text">
    </p:cNvPr>
          <p:cNvSpPr>
            <a:spLocks noGrp="1"/>
          </p:cNvSpPr>
          <p:nvPr/>
        </p:nvSpPr>
        <p:spPr>
          <a:xfrm rot="0">
            <a:off x="2413000" y="275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87118438" name="Text">
    </p:cNvPr>
          <p:cNvSpPr>
            <a:spLocks noGrp="1"/>
          </p:cNvSpPr>
          <p:nvPr/>
        </p:nvSpPr>
        <p:spPr>
          <a:xfrm rot="0">
            <a:off x="508000" y="316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AI Chat interface</a:t>
            </a:r>
          </a:p>
        </p:txBody>
      </p:sp>
      <p:sp>
        <p:nvSpPr>
          <p:cNvPr id="298622494" name="Text">
    </p:cNvPr>
          <p:cNvSpPr>
            <a:spLocks noGrp="1"/>
          </p:cNvSpPr>
          <p:nvPr/>
        </p:nvSpPr>
        <p:spPr>
          <a:xfrm rot="0">
            <a:off x="508000" y="339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60146610" name="Text">
    </p:cNvPr>
          <p:cNvSpPr>
            <a:spLocks noGrp="1"/>
          </p:cNvSpPr>
          <p:nvPr/>
        </p:nvSpPr>
        <p:spPr>
          <a:xfrm rot="0">
            <a:off x="2413000" y="339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527684620" name="Text">
    </p:cNvPr>
          <p:cNvSpPr>
            <a:spLocks noGrp="1"/>
          </p:cNvSpPr>
          <p:nvPr/>
        </p:nvSpPr>
        <p:spPr>
          <a:xfrm rot="0">
            <a:off x="508000" y="379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Apache Webserver (AI Chat)</a:t>
            </a:r>
          </a:p>
        </p:txBody>
      </p:sp>
      <p:sp>
        <p:nvSpPr>
          <p:cNvPr id="1411597673" name="Text">
    </p:cNvPr>
          <p:cNvSpPr>
            <a:spLocks noGrp="1"/>
          </p:cNvSpPr>
          <p:nvPr/>
        </p:nvSpPr>
        <p:spPr>
          <a:xfrm rot="0">
            <a:off x="508000" y="402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68991133" name="Text">
    </p:cNvPr>
          <p:cNvSpPr>
            <a:spLocks noGrp="1"/>
          </p:cNvSpPr>
          <p:nvPr/>
        </p:nvSpPr>
        <p:spPr>
          <a:xfrm rot="0">
            <a:off x="2413000" y="402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435460010" name="Text">
    </p:cNvPr>
          <p:cNvSpPr>
            <a:spLocks noGrp="1"/>
          </p:cNvSpPr>
          <p:nvPr/>
        </p:nvSpPr>
        <p:spPr>
          <a:xfrm rot="0">
            <a:off x="508000" y="443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Apache Webserver (Dashboard)</a:t>
            </a:r>
          </a:p>
        </p:txBody>
      </p:sp>
      <p:sp>
        <p:nvSpPr>
          <p:cNvPr id="916816998" name="Text">
    </p:cNvPr>
          <p:cNvSpPr>
            <a:spLocks noGrp="1"/>
          </p:cNvSpPr>
          <p:nvPr/>
        </p:nvSpPr>
        <p:spPr>
          <a:xfrm rot="0">
            <a:off x="508000" y="466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28177366" name="Text">
    </p:cNvPr>
          <p:cNvSpPr>
            <a:spLocks noGrp="1"/>
          </p:cNvSpPr>
          <p:nvPr/>
        </p:nvSpPr>
        <p:spPr>
          <a:xfrm rot="0">
            <a:off x="2413000" y="466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52337314" name="Text">
    </p:cNvPr>
          <p:cNvSpPr>
            <a:spLocks noGrp="1"/>
          </p:cNvSpPr>
          <p:nvPr/>
        </p:nvSpPr>
        <p:spPr>
          <a:xfrm rot="0">
            <a:off x="508000" y="506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appointment module (optional)</a:t>
            </a:r>
          </a:p>
        </p:txBody>
      </p:sp>
      <p:sp>
        <p:nvSpPr>
          <p:cNvPr id="878765293" name="Text">
    </p:cNvPr>
          <p:cNvSpPr>
            <a:spLocks noGrp="1"/>
          </p:cNvSpPr>
          <p:nvPr/>
        </p:nvSpPr>
        <p:spPr>
          <a:xfrm rot="0">
            <a:off x="508000" y="529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88316339" name="Text">
    </p:cNvPr>
          <p:cNvSpPr>
            <a:spLocks noGrp="1"/>
          </p:cNvSpPr>
          <p:nvPr/>
        </p:nvSpPr>
        <p:spPr>
          <a:xfrm rot="0">
            <a:off x="2413000" y="529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246052237" name="Text">
    </p:cNvPr>
          <p:cNvSpPr>
            <a:spLocks noGrp="1"/>
          </p:cNvSpPr>
          <p:nvPr/>
        </p:nvSpPr>
        <p:spPr>
          <a:xfrm rot="0">
            <a:off x="520700" y="56007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maken van afspraken</a:t>
            </a:r>
          </a:p>
        </p:txBody>
      </p:sp>
      <p:sp>
        <p:nvSpPr>
          <p:cNvPr id="1621525516" name="Text">
    </p:cNvPr>
          <p:cNvSpPr>
            <a:spLocks noGrp="1"/>
          </p:cNvSpPr>
          <p:nvPr/>
        </p:nvSpPr>
        <p:spPr>
          <a:xfrm rot="0">
            <a:off x="508000" y="6032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calendar (optional)</a:t>
            </a:r>
          </a:p>
        </p:txBody>
      </p:sp>
      <p:sp>
        <p:nvSpPr>
          <p:cNvPr id="1397904249" name="Text">
    </p:cNvPr>
          <p:cNvSpPr>
            <a:spLocks noGrp="1"/>
          </p:cNvSpPr>
          <p:nvPr/>
        </p:nvSpPr>
        <p:spPr>
          <a:xfrm rot="0">
            <a:off x="508000" y="6261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67925240" name="Text">
    </p:cNvPr>
          <p:cNvSpPr>
            <a:spLocks noGrp="1"/>
          </p:cNvSpPr>
          <p:nvPr/>
        </p:nvSpPr>
        <p:spPr>
          <a:xfrm rot="0">
            <a:off x="2413000" y="6261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2025395550" name="Text">
    </p:cNvPr>
          <p:cNvSpPr>
            <a:spLocks noGrp="1"/>
          </p:cNvSpPr>
          <p:nvPr/>
        </p:nvSpPr>
        <p:spPr>
          <a:xfrm rot="0">
            <a:off x="508000" y="6667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exercise planning (optional)</a:t>
            </a:r>
          </a:p>
        </p:txBody>
      </p:sp>
      <p:sp>
        <p:nvSpPr>
          <p:cNvPr id="753625249" name="Text">
    </p:cNvPr>
          <p:cNvSpPr>
            <a:spLocks noGrp="1"/>
          </p:cNvSpPr>
          <p:nvPr/>
        </p:nvSpPr>
        <p:spPr>
          <a:xfrm rot="0">
            <a:off x="508000" y="6896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43609566" name="Text">
    </p:cNvPr>
          <p:cNvSpPr>
            <a:spLocks noGrp="1"/>
          </p:cNvSpPr>
          <p:nvPr/>
        </p:nvSpPr>
        <p:spPr>
          <a:xfrm rot="0">
            <a:off x="2413000" y="6896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774403234" name="Text">
    </p:cNvPr>
          <p:cNvSpPr>
            <a:spLocks noGrp="1"/>
          </p:cNvSpPr>
          <p:nvPr/>
        </p:nvSpPr>
        <p:spPr>
          <a:xfrm rot="0">
            <a:off x="520700" y="72009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weergeven schema (e.g. oefening X en Y 4x per week)</a:t>
            </a:r>
          </a:p>
        </p:txBody>
      </p:sp>
      <p:sp>
        <p:nvSpPr>
          <p:cNvPr id="1507906849" name="Text">
    </p:cNvPr>
          <p:cNvSpPr>
            <a:spLocks noGrp="1"/>
          </p:cNvSpPr>
          <p:nvPr/>
        </p:nvSpPr>
        <p:spPr>
          <a:xfrm rot="0">
            <a:off x="508000" y="7632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exercise video player</a:t>
            </a:r>
          </a:p>
        </p:txBody>
      </p:sp>
      <p:sp>
        <p:nvSpPr>
          <p:cNvPr id="775487708" name="Text">
    </p:cNvPr>
          <p:cNvSpPr>
            <a:spLocks noGrp="1"/>
          </p:cNvSpPr>
          <p:nvPr/>
        </p:nvSpPr>
        <p:spPr>
          <a:xfrm rot="0">
            <a:off x="508000" y="7861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23631882" name="Text">
    </p:cNvPr>
          <p:cNvSpPr>
            <a:spLocks noGrp="1"/>
          </p:cNvSpPr>
          <p:nvPr/>
        </p:nvSpPr>
        <p:spPr>
          <a:xfrm rot="0">
            <a:off x="2413000" y="7861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706139356" name="Text">
    </p:cNvPr>
          <p:cNvSpPr>
            <a:spLocks noGrp="1"/>
          </p:cNvSpPr>
          <p:nvPr/>
        </p:nvSpPr>
        <p:spPr>
          <a:xfrm rot="0">
            <a:off x="508000" y="8267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Feedback generation</a:t>
            </a:r>
          </a:p>
        </p:txBody>
      </p:sp>
      <p:sp>
        <p:nvSpPr>
          <p:cNvPr id="1971344738" name="Text">
    </p:cNvPr>
          <p:cNvSpPr>
            <a:spLocks noGrp="1"/>
          </p:cNvSpPr>
          <p:nvPr/>
        </p:nvSpPr>
        <p:spPr>
          <a:xfrm rot="0">
            <a:off x="508000" y="8496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33022446" name="Text">
    </p:cNvPr>
          <p:cNvSpPr>
            <a:spLocks noGrp="1"/>
          </p:cNvSpPr>
          <p:nvPr/>
        </p:nvSpPr>
        <p:spPr>
          <a:xfrm rot="0">
            <a:off x="2413000" y="8496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1340995848" name="Text">
    </p:cNvPr>
          <p:cNvSpPr>
            <a:spLocks noGrp="1"/>
          </p:cNvSpPr>
          <p:nvPr/>
        </p:nvSpPr>
        <p:spPr>
          <a:xfrm rot="0">
            <a:off x="508000" y="8902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Help through AI chat</a:t>
            </a:r>
          </a:p>
        </p:txBody>
      </p:sp>
      <p:sp>
        <p:nvSpPr>
          <p:cNvPr id="1396794397" name="Text">
    </p:cNvPr>
          <p:cNvSpPr>
            <a:spLocks noGrp="1"/>
          </p:cNvSpPr>
          <p:nvPr/>
        </p:nvSpPr>
        <p:spPr>
          <a:xfrm rot="0">
            <a:off x="508000" y="9131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05884498" name="Text">
    </p:cNvPr>
          <p:cNvSpPr>
            <a:spLocks noGrp="1"/>
          </p:cNvSpPr>
          <p:nvPr/>
        </p:nvSpPr>
        <p:spPr>
          <a:xfrm rot="0">
            <a:off x="2413000" y="9131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2067533515" name="Text">
    </p:cNvPr>
          <p:cNvSpPr>
            <a:spLocks noGrp="1"/>
          </p:cNvSpPr>
          <p:nvPr/>
        </p:nvSpPr>
        <p:spPr>
          <a:xfrm rot="0">
            <a:off x="508000" y="9537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Kong Application Database (postgres)</a:t>
            </a:r>
          </a:p>
        </p:txBody>
      </p:sp>
      <p:sp>
        <p:nvSpPr>
          <p:cNvPr id="1538891037" name="Text">
    </p:cNvPr>
          <p:cNvSpPr>
            <a:spLocks noGrp="1"/>
          </p:cNvSpPr>
          <p:nvPr/>
        </p:nvSpPr>
        <p:spPr>
          <a:xfrm rot="0">
            <a:off x="508000" y="9766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0359291" name="Text">
    </p:cNvPr>
          <p:cNvSpPr>
            <a:spLocks noGrp="1"/>
          </p:cNvSpPr>
          <p:nvPr/>
        </p:nvSpPr>
        <p:spPr>
          <a:xfrm rot="0">
            <a:off x="2413000" y="9766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339257929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Application Layer</a:t>
            </a:r>
          </a:p>
        </p:txBody>
      </p:sp>
      <p:sp>
        <p:nvSpPr>
          <p:cNvPr id="140944209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112855443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8</a:t>
            </a:r>
          </a:p>
        </p:txBody>
      </p:sp>
      <p:sp>
        <p:nvSpPr>
          <p:cNvPr id="124453640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58446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25886950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Kong data storage</a:t>
            </a:r>
          </a:p>
        </p:txBody>
      </p:sp>
      <p:sp>
        <p:nvSpPr>
          <p:cNvPr id="398393072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49707320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824781215" name="Text">
    </p:cNvPr>
          <p:cNvSpPr>
            <a:spLocks noGrp="1"/>
          </p:cNvSpPr>
          <p:nvPr/>
        </p:nvSpPr>
        <p:spPr>
          <a:xfrm rot="0">
            <a:off x="508000" y="160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LLM provider (ollama)</a:t>
            </a:r>
          </a:p>
        </p:txBody>
      </p:sp>
      <p:sp>
        <p:nvSpPr>
          <p:cNvPr id="796127431" name="Text">
    </p:cNvPr>
          <p:cNvSpPr>
            <a:spLocks noGrp="1"/>
          </p:cNvSpPr>
          <p:nvPr/>
        </p:nvSpPr>
        <p:spPr>
          <a:xfrm rot="0">
            <a:off x="508000" y="182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39736743" name="Text">
    </p:cNvPr>
          <p:cNvSpPr>
            <a:spLocks noGrp="1"/>
          </p:cNvSpPr>
          <p:nvPr/>
        </p:nvSpPr>
        <p:spPr>
          <a:xfrm rot="0">
            <a:off x="2413000" y="182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48815426" name="Text">
    </p:cNvPr>
          <p:cNvSpPr>
            <a:spLocks noGrp="1"/>
          </p:cNvSpPr>
          <p:nvPr/>
        </p:nvSpPr>
        <p:spPr>
          <a:xfrm rot="0">
            <a:off x="508000" y="223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Log/diary + feedback</a:t>
            </a:r>
          </a:p>
        </p:txBody>
      </p:sp>
      <p:sp>
        <p:nvSpPr>
          <p:cNvPr id="1891834647" name="Text">
    </p:cNvPr>
          <p:cNvSpPr>
            <a:spLocks noGrp="1"/>
          </p:cNvSpPr>
          <p:nvPr/>
        </p:nvSpPr>
        <p:spPr>
          <a:xfrm rot="0">
            <a:off x="508000" y="246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82537984" name="Text">
    </p:cNvPr>
          <p:cNvSpPr>
            <a:spLocks noGrp="1"/>
          </p:cNvSpPr>
          <p:nvPr/>
        </p:nvSpPr>
        <p:spPr>
          <a:xfrm rot="0">
            <a:off x="2413000" y="246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498416461" name="Text">
    </p:cNvPr>
          <p:cNvSpPr>
            <a:spLocks noGrp="1"/>
          </p:cNvSpPr>
          <p:nvPr/>
        </p:nvSpPr>
        <p:spPr>
          <a:xfrm rot="0">
            <a:off x="508000" y="287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ReDi Rehabilitation Diary</a:t>
            </a:r>
          </a:p>
        </p:txBody>
      </p:sp>
      <p:sp>
        <p:nvSpPr>
          <p:cNvPr id="604081291" name="Text">
    </p:cNvPr>
          <p:cNvSpPr>
            <a:spLocks noGrp="1"/>
          </p:cNvSpPr>
          <p:nvPr/>
        </p:nvSpPr>
        <p:spPr>
          <a:xfrm rot="0">
            <a:off x="508000" y="309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90940607" name="Text">
    </p:cNvPr>
          <p:cNvSpPr>
            <a:spLocks noGrp="1"/>
          </p:cNvSpPr>
          <p:nvPr/>
        </p:nvSpPr>
        <p:spPr>
          <a:xfrm rot="0">
            <a:off x="2413000" y="309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036343065" name="Text">
    </p:cNvPr>
          <p:cNvSpPr>
            <a:spLocks noGrp="1"/>
          </p:cNvSpPr>
          <p:nvPr/>
        </p:nvSpPr>
        <p:spPr>
          <a:xfrm rot="0">
            <a:off x="520700" y="34036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ReDi is a </a:t>
            </a:r>
          </a:p>
        </p:txBody>
      </p:sp>
      <p:sp>
        <p:nvSpPr>
          <p:cNvPr id="1684428673" name="Text">
    </p:cNvPr>
          <p:cNvSpPr>
            <a:spLocks noGrp="1"/>
          </p:cNvSpPr>
          <p:nvPr/>
        </p:nvSpPr>
        <p:spPr>
          <a:xfrm rot="0">
            <a:off x="508000" y="383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Rehabilitation progress feedback service</a:t>
            </a:r>
          </a:p>
        </p:txBody>
      </p:sp>
      <p:sp>
        <p:nvSpPr>
          <p:cNvPr id="1277946450" name="Text">
    </p:cNvPr>
          <p:cNvSpPr>
            <a:spLocks noGrp="1"/>
          </p:cNvSpPr>
          <p:nvPr/>
        </p:nvSpPr>
        <p:spPr>
          <a:xfrm rot="0">
            <a:off x="508000" y="406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85301920" name="Text">
    </p:cNvPr>
          <p:cNvSpPr>
            <a:spLocks noGrp="1"/>
          </p:cNvSpPr>
          <p:nvPr/>
        </p:nvSpPr>
        <p:spPr>
          <a:xfrm rot="0">
            <a:off x="2413000" y="406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16112390" name="Text">
    </p:cNvPr>
          <p:cNvSpPr>
            <a:spLocks noGrp="1"/>
          </p:cNvSpPr>
          <p:nvPr/>
        </p:nvSpPr>
        <p:spPr>
          <a:xfrm rot="0">
            <a:off x="508000" y="447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REST API Gateway + Auth (Kong Gateway)</a:t>
            </a:r>
          </a:p>
        </p:txBody>
      </p:sp>
      <p:sp>
        <p:nvSpPr>
          <p:cNvPr id="1348937989" name="Text">
    </p:cNvPr>
          <p:cNvSpPr>
            <a:spLocks noGrp="1"/>
          </p:cNvSpPr>
          <p:nvPr/>
        </p:nvSpPr>
        <p:spPr>
          <a:xfrm rot="0">
            <a:off x="508000" y="469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24937761" name="Text">
    </p:cNvPr>
          <p:cNvSpPr>
            <a:spLocks noGrp="1"/>
          </p:cNvSpPr>
          <p:nvPr/>
        </p:nvSpPr>
        <p:spPr>
          <a:xfrm rot="0">
            <a:off x="2413000" y="469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492291772" name="Text">
    </p:cNvPr>
          <p:cNvSpPr>
            <a:spLocks noGrp="1"/>
          </p:cNvSpPr>
          <p:nvPr/>
        </p:nvSpPr>
        <p:spPr>
          <a:xfrm rot="0">
            <a:off x="520700" y="50038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paired with external auth using https://github.com/aunkenlabs/kong-external-auth/</a:t>
            </a:r>
          </a:p>
        </p:txBody>
      </p:sp>
      <p:sp>
        <p:nvSpPr>
          <p:cNvPr id="52562984" name="Text">
    </p:cNvPr>
          <p:cNvSpPr>
            <a:spLocks noGrp="1"/>
          </p:cNvSpPr>
          <p:nvPr/>
        </p:nvSpPr>
        <p:spPr>
          <a:xfrm rot="0">
            <a:off x="508000" y="5435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S3-compatible API</a:t>
            </a:r>
          </a:p>
        </p:txBody>
      </p:sp>
      <p:sp>
        <p:nvSpPr>
          <p:cNvPr id="1793335880" name="Text">
    </p:cNvPr>
          <p:cNvSpPr>
            <a:spLocks noGrp="1"/>
          </p:cNvSpPr>
          <p:nvPr/>
        </p:nvSpPr>
        <p:spPr>
          <a:xfrm rot="0">
            <a:off x="508000" y="5664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86491405" name="Text">
    </p:cNvPr>
          <p:cNvSpPr>
            <a:spLocks noGrp="1"/>
          </p:cNvSpPr>
          <p:nvPr/>
        </p:nvSpPr>
        <p:spPr>
          <a:xfrm rot="0">
            <a:off x="2413000" y="5664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Interface</a:t>
            </a:r>
          </a:p>
        </p:txBody>
      </p:sp>
      <p:sp>
        <p:nvSpPr>
          <p:cNvPr id="217679065" name="Text">
    </p:cNvPr>
          <p:cNvSpPr>
            <a:spLocks noGrp="1"/>
          </p:cNvSpPr>
          <p:nvPr/>
        </p:nvSpPr>
        <p:spPr>
          <a:xfrm rot="0">
            <a:off x="508000" y="6070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Stopwatch (optional)</a:t>
            </a:r>
          </a:p>
        </p:txBody>
      </p:sp>
      <p:sp>
        <p:nvSpPr>
          <p:cNvPr id="531204642" name="Text">
    </p:cNvPr>
          <p:cNvSpPr>
            <a:spLocks noGrp="1"/>
          </p:cNvSpPr>
          <p:nvPr/>
        </p:nvSpPr>
        <p:spPr>
          <a:xfrm rot="0">
            <a:off x="508000" y="6299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18993149" name="Text">
    </p:cNvPr>
          <p:cNvSpPr>
            <a:spLocks noGrp="1"/>
          </p:cNvSpPr>
          <p:nvPr/>
        </p:nvSpPr>
        <p:spPr>
          <a:xfrm rot="0">
            <a:off x="2413000" y="6299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5930625" name="Text">
    </p:cNvPr>
          <p:cNvSpPr>
            <a:spLocks noGrp="1"/>
          </p:cNvSpPr>
          <p:nvPr/>
        </p:nvSpPr>
        <p:spPr>
          <a:xfrm rot="0">
            <a:off x="508000" y="6705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User data</a:t>
            </a:r>
          </a:p>
        </p:txBody>
      </p:sp>
      <p:sp>
        <p:nvSpPr>
          <p:cNvPr id="1078328607" name="Text">
    </p:cNvPr>
          <p:cNvSpPr>
            <a:spLocks noGrp="1"/>
          </p:cNvSpPr>
          <p:nvPr/>
        </p:nvSpPr>
        <p:spPr>
          <a:xfrm rot="0">
            <a:off x="508000" y="6934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34403503" name="Text">
    </p:cNvPr>
          <p:cNvSpPr>
            <a:spLocks noGrp="1"/>
          </p:cNvSpPr>
          <p:nvPr/>
        </p:nvSpPr>
        <p:spPr>
          <a:xfrm rot="0">
            <a:off x="2413000" y="6934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1742805978" name="Text">
    </p:cNvPr>
          <p:cNvSpPr>
            <a:spLocks noGrp="1"/>
          </p:cNvSpPr>
          <p:nvPr/>
        </p:nvSpPr>
        <p:spPr>
          <a:xfrm rot="0">
            <a:off x="508000" y="7340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User data storage service (MariaDB)</a:t>
            </a:r>
          </a:p>
        </p:txBody>
      </p:sp>
      <p:sp>
        <p:nvSpPr>
          <p:cNvPr id="874303441" name="Text">
    </p:cNvPr>
          <p:cNvSpPr>
            <a:spLocks noGrp="1"/>
          </p:cNvSpPr>
          <p:nvPr/>
        </p:nvSpPr>
        <p:spPr>
          <a:xfrm rot="0">
            <a:off x="508000" y="7569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41300552" name="Text">
    </p:cNvPr>
          <p:cNvSpPr>
            <a:spLocks noGrp="1"/>
          </p:cNvSpPr>
          <p:nvPr/>
        </p:nvSpPr>
        <p:spPr>
          <a:xfrm rot="0">
            <a:off x="2413000" y="7569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022023283" name="Text">
    </p:cNvPr>
          <p:cNvSpPr>
            <a:spLocks noGrp="1"/>
          </p:cNvSpPr>
          <p:nvPr/>
        </p:nvSpPr>
        <p:spPr>
          <a:xfrm rot="0">
            <a:off x="508000" y="7975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Video data</a:t>
            </a:r>
          </a:p>
        </p:txBody>
      </p:sp>
      <p:sp>
        <p:nvSpPr>
          <p:cNvPr id="1404708351" name="Text">
    </p:cNvPr>
          <p:cNvSpPr>
            <a:spLocks noGrp="1"/>
          </p:cNvSpPr>
          <p:nvPr/>
        </p:nvSpPr>
        <p:spPr>
          <a:xfrm rot="0">
            <a:off x="508000" y="8204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435166" name="Text">
    </p:cNvPr>
          <p:cNvSpPr>
            <a:spLocks noGrp="1"/>
          </p:cNvSpPr>
          <p:nvPr/>
        </p:nvSpPr>
        <p:spPr>
          <a:xfrm rot="0">
            <a:off x="2413000" y="8204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695660374" name="Text">
    </p:cNvPr>
          <p:cNvSpPr>
            <a:spLocks noGrp="1"/>
          </p:cNvSpPr>
          <p:nvPr/>
        </p:nvSpPr>
        <p:spPr>
          <a:xfrm rot="0">
            <a:off x="508000" y="8610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Video storage service</a:t>
            </a:r>
          </a:p>
        </p:txBody>
      </p:sp>
      <p:sp>
        <p:nvSpPr>
          <p:cNvPr id="1128660293" name="Text">
    </p:cNvPr>
          <p:cNvSpPr>
            <a:spLocks noGrp="1"/>
          </p:cNvSpPr>
          <p:nvPr/>
        </p:nvSpPr>
        <p:spPr>
          <a:xfrm rot="0">
            <a:off x="508000" y="8839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95941391" name="Text">
    </p:cNvPr>
          <p:cNvSpPr>
            <a:spLocks noGrp="1"/>
          </p:cNvSpPr>
          <p:nvPr/>
        </p:nvSpPr>
        <p:spPr>
          <a:xfrm rot="0">
            <a:off x="2413000" y="8839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282658241" name="Text">
    </p:cNvPr>
          <p:cNvSpPr>
            <a:spLocks noGrp="1"/>
          </p:cNvSpPr>
          <p:nvPr/>
        </p:nvSpPr>
        <p:spPr>
          <a:xfrm rot="0">
            <a:off x="520700" y="9144000"/>
            <a:ext cx="6527800" cy="3429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Minio is an S3-compatible storage provider</a:t>
            </a:r>
            <a:br/>
          </a:p>
        </p:txBody>
      </p:sp>
      <p:sp>
        <p:nvSpPr>
          <p:cNvPr id="23981793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ReDi</a:t>
            </a:r>
          </a:p>
        </p:txBody>
      </p:sp>
      <p:sp>
        <p:nvSpPr>
          <p:cNvPr id="165309633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9</a:t>
            </a:r>
          </a:p>
        </p:txBody>
      </p:sp>
      <p:sp>
        <p:nvSpPr>
          <p:cNvPr id="65927121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6.7.1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