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0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998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783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0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20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11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57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8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8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6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12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7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BF1B1C-A64F-4B98-AF4B-AD20D1C4FA8A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866F-1606-456F-9652-1B3FF5968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139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15F63-A54F-4EFD-8F6F-BDD1F6F82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: Kanban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29FA07-C6B8-4451-A239-FE885CDE0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Reda </a:t>
            </a:r>
            <a:r>
              <a:rPr lang="fr-FR" dirty="0" err="1"/>
              <a:t>nathan</a:t>
            </a:r>
            <a:r>
              <a:rPr lang="fr-FR" dirty="0"/>
              <a:t> </a:t>
            </a:r>
            <a:r>
              <a:rPr lang="fr-FR" dirty="0" err="1"/>
              <a:t>jerry</a:t>
            </a:r>
            <a:r>
              <a:rPr lang="fr-FR" dirty="0"/>
              <a:t> </a:t>
            </a:r>
            <a:r>
              <a:rPr lang="fr-FR" dirty="0" err="1"/>
              <a:t>maxence</a:t>
            </a:r>
            <a:r>
              <a:rPr lang="fr-FR" dirty="0"/>
              <a:t> (louis)</a:t>
            </a:r>
          </a:p>
        </p:txBody>
      </p:sp>
    </p:spTree>
    <p:extLst>
      <p:ext uri="{BB962C8B-B14F-4D97-AF65-F5344CB8AC3E}">
        <p14:creationId xmlns:p14="http://schemas.microsoft.com/office/powerpoint/2010/main" val="162081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6A410-A846-40EE-8AFB-EB9EAE41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 kanban: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9BEA8D-EA5B-48E5-B3F5-48844185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3123" y="1482364"/>
            <a:ext cx="7119123" cy="38932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D863F8-D29D-4A3E-9E1C-8AEC0DBB63E0}"/>
              </a:ext>
            </a:extLst>
          </p:cNvPr>
          <p:cNvSpPr txBox="1"/>
          <p:nvPr/>
        </p:nvSpPr>
        <p:spPr>
          <a:xfrm>
            <a:off x="1834431" y="5004753"/>
            <a:ext cx="140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1940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61AAC493-793C-401B-B599-0D2E25D680A2}"/>
              </a:ext>
            </a:extLst>
          </p:cNvPr>
          <p:cNvSpPr/>
          <p:nvPr/>
        </p:nvSpPr>
        <p:spPr>
          <a:xfrm>
            <a:off x="4332546" y="2486226"/>
            <a:ext cx="1905454" cy="1105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istory of Lean - LSSA.eu">
            <a:extLst>
              <a:ext uri="{FF2B5EF4-FFF2-40B4-BE49-F238E27FC236}">
                <a16:creationId xmlns:a16="http://schemas.microsoft.com/office/drawing/2014/main" id="{6D61D5B9-0923-46C5-9988-D9C08BAE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25" y="1853248"/>
            <a:ext cx="5315368" cy="242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9AF6CEF-0D53-4260-B3AF-8F079D3B7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2" t="26514" r="12758" b="31733"/>
          <a:stretch/>
        </p:blipFill>
        <p:spPr>
          <a:xfrm>
            <a:off x="3425070" y="452487"/>
            <a:ext cx="5103046" cy="27149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F71DBD-6EFA-4C85-925B-15EA40710258}"/>
              </a:ext>
            </a:extLst>
          </p:cNvPr>
          <p:cNvSpPr txBox="1"/>
          <p:nvPr/>
        </p:nvSpPr>
        <p:spPr>
          <a:xfrm>
            <a:off x="3890128" y="3090430"/>
            <a:ext cx="441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Kan   Ban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07E2C4-48DF-472F-8DE4-DD33A22E32C0}"/>
              </a:ext>
            </a:extLst>
          </p:cNvPr>
          <p:cNvSpPr txBox="1"/>
          <p:nvPr/>
        </p:nvSpPr>
        <p:spPr>
          <a:xfrm>
            <a:off x="2731416" y="4290759"/>
            <a:ext cx="672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carte visuelle ou étiquette</a:t>
            </a:r>
          </a:p>
        </p:txBody>
      </p:sp>
    </p:spTree>
    <p:extLst>
      <p:ext uri="{BB962C8B-B14F-4D97-AF65-F5344CB8AC3E}">
        <p14:creationId xmlns:p14="http://schemas.microsoft.com/office/powerpoint/2010/main" val="1885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B93BE-D202-42DC-B212-18D2701D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base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7CB36D-2D16-4A19-9E78-4157379D053F}"/>
              </a:ext>
            </a:extLst>
          </p:cNvPr>
          <p:cNvSpPr txBox="1"/>
          <p:nvPr/>
        </p:nvSpPr>
        <p:spPr>
          <a:xfrm>
            <a:off x="2081463" y="1843821"/>
            <a:ext cx="435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-Visualisation du travail: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CCE059-2B53-40A3-AED0-5959919A76E3}"/>
              </a:ext>
            </a:extLst>
          </p:cNvPr>
          <p:cNvSpPr txBox="1"/>
          <p:nvPr/>
        </p:nvSpPr>
        <p:spPr>
          <a:xfrm>
            <a:off x="2081463" y="5361590"/>
            <a:ext cx="435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-Gestion des flux: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6DB91A-0878-49E9-982A-061A853A0CC2}"/>
              </a:ext>
            </a:extLst>
          </p:cNvPr>
          <p:cNvSpPr txBox="1"/>
          <p:nvPr/>
        </p:nvSpPr>
        <p:spPr>
          <a:xfrm>
            <a:off x="2081463" y="3419573"/>
            <a:ext cx="435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-Limitation du travail: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D5FBD4-3557-4928-B220-591C2A384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6" t="23957" r="5650" b="31765"/>
          <a:stretch/>
        </p:blipFill>
        <p:spPr>
          <a:xfrm>
            <a:off x="6598785" y="1388023"/>
            <a:ext cx="2828042" cy="14348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24F1D8-6A8F-4230-BF4E-57FDEEFA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60" y="2943437"/>
            <a:ext cx="1475491" cy="14754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39F3E5-B9BD-4C37-BB3E-EF8A33AB9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84" y="4555931"/>
            <a:ext cx="2828042" cy="16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E8CE-ECD8-41E5-A041-A4AB3B3D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du système kanban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392EB-0A1A-4B56-896A-908853E75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0" t="12729" r="8532" b="12641"/>
          <a:stretch/>
        </p:blipFill>
        <p:spPr>
          <a:xfrm>
            <a:off x="1898593" y="1640264"/>
            <a:ext cx="8394813" cy="42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716CCEB-212B-4250-B806-C29EFA08E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" t="321" r="247" b="36457"/>
          <a:stretch/>
        </p:blipFill>
        <p:spPr>
          <a:xfrm>
            <a:off x="464744" y="1853248"/>
            <a:ext cx="11262512" cy="343730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6C99D6-E6CC-4C71-BA42-ABB4796C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Kanban (exemple)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5EF9CB-3FE6-4179-8C68-3F1E86EB4EA1}"/>
              </a:ext>
            </a:extLst>
          </p:cNvPr>
          <p:cNvSpPr txBox="1"/>
          <p:nvPr/>
        </p:nvSpPr>
        <p:spPr>
          <a:xfrm>
            <a:off x="4788408" y="2638792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Model 3d </a:t>
            </a:r>
            <a:r>
              <a:rPr lang="fr-FR" dirty="0" err="1">
                <a:solidFill>
                  <a:schemeClr val="bg1"/>
                </a:solidFill>
              </a:rPr>
              <a:t>Sketchup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A42FF5-A97D-46BE-8FDD-B29564F44CB8}"/>
              </a:ext>
            </a:extLst>
          </p:cNvPr>
          <p:cNvSpPr txBox="1"/>
          <p:nvPr/>
        </p:nvSpPr>
        <p:spPr>
          <a:xfrm>
            <a:off x="8540496" y="2638792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Impression des cartes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3B8E64-59A5-45BD-B52A-41E79AC4AD81}"/>
              </a:ext>
            </a:extLst>
          </p:cNvPr>
          <p:cNvSpPr txBox="1"/>
          <p:nvPr/>
        </p:nvSpPr>
        <p:spPr>
          <a:xfrm>
            <a:off x="4938484" y="3470502"/>
            <a:ext cx="231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Trouver un model de personnage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167DBC-44AC-4615-B849-C10C014ECF18}"/>
              </a:ext>
            </a:extLst>
          </p:cNvPr>
          <p:cNvSpPr txBox="1"/>
          <p:nvPr/>
        </p:nvSpPr>
        <p:spPr>
          <a:xfrm>
            <a:off x="556984" y="2500292"/>
            <a:ext cx="355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Trouver les ressources pour les textures du model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A53843-6428-4F4A-8051-FF0C2E040EAE}"/>
              </a:ext>
            </a:extLst>
          </p:cNvPr>
          <p:cNvSpPr txBox="1"/>
          <p:nvPr/>
        </p:nvSpPr>
        <p:spPr>
          <a:xfrm>
            <a:off x="694544" y="3485388"/>
            <a:ext cx="328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Commander le mât pour le model de bateau</a:t>
            </a:r>
          </a:p>
        </p:txBody>
      </p:sp>
    </p:spTree>
    <p:extLst>
      <p:ext uri="{BB962C8B-B14F-4D97-AF65-F5344CB8AC3E}">
        <p14:creationId xmlns:p14="http://schemas.microsoft.com/office/powerpoint/2010/main" val="83048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D22A0-5436-45DA-B2D2-57EAF486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et avantage du Kanban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DF1658-06C3-44D7-9D82-61F5A26637E7}"/>
              </a:ext>
            </a:extLst>
          </p:cNvPr>
          <p:cNvSpPr txBox="1"/>
          <p:nvPr/>
        </p:nvSpPr>
        <p:spPr>
          <a:xfrm>
            <a:off x="1080940" y="1630837"/>
            <a:ext cx="1003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-Transparence     -Collaboration     -Flexibilité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B25F66-BB38-41DF-BAE1-653435D7744B}"/>
              </a:ext>
            </a:extLst>
          </p:cNvPr>
          <p:cNvSpPr txBox="1"/>
          <p:nvPr/>
        </p:nvSpPr>
        <p:spPr>
          <a:xfrm>
            <a:off x="1806804" y="2520259"/>
            <a:ext cx="8578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-Amélioration de la visibilité du travail en cours.</a:t>
            </a:r>
          </a:p>
          <a:p>
            <a:endParaRPr lang="fr-FR" sz="2800" dirty="0"/>
          </a:p>
          <a:p>
            <a:r>
              <a:rPr lang="fr-FR" sz="2800" dirty="0"/>
              <a:t>-Réduction des temps d'attente.</a:t>
            </a:r>
          </a:p>
          <a:p>
            <a:endParaRPr lang="fr-FR" sz="2800" dirty="0"/>
          </a:p>
          <a:p>
            <a:r>
              <a:rPr lang="fr-FR" sz="2800" dirty="0"/>
              <a:t>-Gestion efficace des priorités.</a:t>
            </a:r>
          </a:p>
          <a:p>
            <a:endParaRPr lang="fr-FR" sz="2800" dirty="0"/>
          </a:p>
          <a:p>
            <a:r>
              <a:rPr lang="fr-FR" sz="2800" dirty="0"/>
              <a:t>-Amélioration de la productivité et de la qualité.</a:t>
            </a:r>
          </a:p>
          <a:p>
            <a:endParaRPr lang="fr-FR" sz="2800" dirty="0"/>
          </a:p>
          <a:p>
            <a:r>
              <a:rPr lang="fr-FR" sz="2800" dirty="0"/>
              <a:t>-Facilitation de la gestion du changement.</a:t>
            </a:r>
          </a:p>
        </p:txBody>
      </p:sp>
    </p:spTree>
    <p:extLst>
      <p:ext uri="{BB962C8B-B14F-4D97-AF65-F5344CB8AC3E}">
        <p14:creationId xmlns:p14="http://schemas.microsoft.com/office/powerpoint/2010/main" val="416926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CB0C5-5576-4FC3-9C35-236901BB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pour votre écoute ! </a:t>
            </a:r>
          </a:p>
        </p:txBody>
      </p:sp>
      <p:pic>
        <p:nvPicPr>
          <p:cNvPr id="2050" name="Picture 2" descr="Thumbs Up Emoji Smiley - Images vectorielles gratuites sur Pixabay - Pixabay">
            <a:extLst>
              <a:ext uri="{FF2B5EF4-FFF2-40B4-BE49-F238E27FC236}">
                <a16:creationId xmlns:a16="http://schemas.microsoft.com/office/drawing/2014/main" id="{47744825-140D-4297-A4B9-3A5EB886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23" y="1622617"/>
            <a:ext cx="3880169" cy="34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CAD374-1480-4945-8CAF-94203A68C334}"/>
              </a:ext>
            </a:extLst>
          </p:cNvPr>
          <p:cNvSpPr txBox="1"/>
          <p:nvPr/>
        </p:nvSpPr>
        <p:spPr>
          <a:xfrm>
            <a:off x="6096000" y="3136612"/>
            <a:ext cx="582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Vous avez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960526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138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Méthode : Kanban</vt:lpstr>
      <vt:lpstr>Origine kanban:</vt:lpstr>
      <vt:lpstr>Présentation PowerPoint</vt:lpstr>
      <vt:lpstr>Principe de base :</vt:lpstr>
      <vt:lpstr>Composants du système kanban</vt:lpstr>
      <vt:lpstr>Mise en place Kanban (exemple)</vt:lpstr>
      <vt:lpstr>Principe et avantage du Kanban</vt:lpstr>
      <vt:lpstr>Merci pour votre écoute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: Kanban</dc:title>
  <dc:creator>Reda SEBAAOUI</dc:creator>
  <cp:lastModifiedBy>Reda SEBAAOUI</cp:lastModifiedBy>
  <cp:revision>8</cp:revision>
  <dcterms:created xsi:type="dcterms:W3CDTF">2023-10-20T06:30:58Z</dcterms:created>
  <dcterms:modified xsi:type="dcterms:W3CDTF">2023-10-20T08:03:50Z</dcterms:modified>
</cp:coreProperties>
</file>