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1B1C-A64F-4B98-AF4B-AD20D1C4FA8A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E866F-1606-456F-9652-1B3FF59682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6205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1B1C-A64F-4B98-AF4B-AD20D1C4FA8A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E866F-1606-456F-9652-1B3FF59682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1401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1B1C-A64F-4B98-AF4B-AD20D1C4FA8A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E866F-1606-456F-9652-1B3FF59682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9998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1B1C-A64F-4B98-AF4B-AD20D1C4FA8A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E866F-1606-456F-9652-1B3FF5968249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9783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1B1C-A64F-4B98-AF4B-AD20D1C4FA8A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E866F-1606-456F-9652-1B3FF59682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806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1B1C-A64F-4B98-AF4B-AD20D1C4FA8A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E866F-1606-456F-9652-1B3FF59682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3203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1B1C-A64F-4B98-AF4B-AD20D1C4FA8A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E866F-1606-456F-9652-1B3FF59682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118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1B1C-A64F-4B98-AF4B-AD20D1C4FA8A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E866F-1606-456F-9652-1B3FF59682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575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1B1C-A64F-4B98-AF4B-AD20D1C4FA8A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E866F-1606-456F-9652-1B3FF59682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388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1B1C-A64F-4B98-AF4B-AD20D1C4FA8A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E866F-1606-456F-9652-1B3FF59682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4669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1B1C-A64F-4B98-AF4B-AD20D1C4FA8A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E866F-1606-456F-9652-1B3FF59682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3180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1B1C-A64F-4B98-AF4B-AD20D1C4FA8A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E866F-1606-456F-9652-1B3FF59682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4880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1B1C-A64F-4B98-AF4B-AD20D1C4FA8A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E866F-1606-456F-9652-1B3FF59682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464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1B1C-A64F-4B98-AF4B-AD20D1C4FA8A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E866F-1606-456F-9652-1B3FF59682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1127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1B1C-A64F-4B98-AF4B-AD20D1C4FA8A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E866F-1606-456F-9652-1B3FF59682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464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1B1C-A64F-4B98-AF4B-AD20D1C4FA8A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E866F-1606-456F-9652-1B3FF59682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882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1B1C-A64F-4B98-AF4B-AD20D1C4FA8A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E866F-1606-456F-9652-1B3FF59682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676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7BF1B1C-A64F-4B98-AF4B-AD20D1C4FA8A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E866F-1606-456F-9652-1B3FF59682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81397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B15F63-A54F-4EFD-8F6F-BDD1F6F824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Méthode : Kanban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129FA07-C6B8-4451-A239-FE885CDE01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Reda </a:t>
            </a:r>
            <a:r>
              <a:rPr lang="fr-FR" dirty="0" err="1"/>
              <a:t>nathan</a:t>
            </a:r>
            <a:r>
              <a:rPr lang="fr-FR" dirty="0"/>
              <a:t> </a:t>
            </a:r>
            <a:r>
              <a:rPr lang="fr-FR" dirty="0" err="1"/>
              <a:t>jerry</a:t>
            </a:r>
            <a:r>
              <a:rPr lang="fr-FR" dirty="0"/>
              <a:t> </a:t>
            </a:r>
            <a:r>
              <a:rPr lang="fr-FR" dirty="0" err="1"/>
              <a:t>maxence</a:t>
            </a:r>
            <a:r>
              <a:rPr lang="fr-FR" dirty="0"/>
              <a:t> (louis)</a:t>
            </a:r>
          </a:p>
        </p:txBody>
      </p:sp>
    </p:spTree>
    <p:extLst>
      <p:ext uri="{BB962C8B-B14F-4D97-AF65-F5344CB8AC3E}">
        <p14:creationId xmlns:p14="http://schemas.microsoft.com/office/powerpoint/2010/main" val="1620813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66A410-A846-40EE-8AFB-EB9EAE41A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Origine kanban: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A9BEA8D-EA5B-48E5-B3F5-48844185A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23123" y="1482364"/>
            <a:ext cx="7119123" cy="389327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7D863F8-D29D-4A3E-9E1C-8AEC0DBB63E0}"/>
              </a:ext>
            </a:extLst>
          </p:cNvPr>
          <p:cNvSpPr txBox="1"/>
          <p:nvPr/>
        </p:nvSpPr>
        <p:spPr>
          <a:xfrm>
            <a:off x="1834431" y="5004753"/>
            <a:ext cx="1404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1940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61AAC493-793C-401B-B599-0D2E25D680A2}"/>
              </a:ext>
            </a:extLst>
          </p:cNvPr>
          <p:cNvSpPr/>
          <p:nvPr/>
        </p:nvSpPr>
        <p:spPr>
          <a:xfrm>
            <a:off x="4332546" y="2486226"/>
            <a:ext cx="1905454" cy="11057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History of Lean - LSSA.eu">
            <a:extLst>
              <a:ext uri="{FF2B5EF4-FFF2-40B4-BE49-F238E27FC236}">
                <a16:creationId xmlns:a16="http://schemas.microsoft.com/office/drawing/2014/main" id="{6D61D5B9-0923-46C5-9988-D9C08BAE5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325" y="1853248"/>
            <a:ext cx="5315368" cy="242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447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9AF6CEF-0D53-4260-B3AF-8F079D3B73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62" t="26514" r="12758" b="31733"/>
          <a:stretch/>
        </p:blipFill>
        <p:spPr>
          <a:xfrm>
            <a:off x="3425070" y="452487"/>
            <a:ext cx="5103046" cy="271491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8F71DBD-6EFA-4C85-925B-15EA40710258}"/>
              </a:ext>
            </a:extLst>
          </p:cNvPr>
          <p:cNvSpPr txBox="1"/>
          <p:nvPr/>
        </p:nvSpPr>
        <p:spPr>
          <a:xfrm>
            <a:off x="3890128" y="3090430"/>
            <a:ext cx="4411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Kan   Ban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807E2C4-48DF-472F-8DE4-DD33A22E32C0}"/>
              </a:ext>
            </a:extLst>
          </p:cNvPr>
          <p:cNvSpPr txBox="1"/>
          <p:nvPr/>
        </p:nvSpPr>
        <p:spPr>
          <a:xfrm>
            <a:off x="2731416" y="4290759"/>
            <a:ext cx="67291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carte visuelle ou étiquette</a:t>
            </a:r>
          </a:p>
        </p:txBody>
      </p:sp>
    </p:spTree>
    <p:extLst>
      <p:ext uri="{BB962C8B-B14F-4D97-AF65-F5344CB8AC3E}">
        <p14:creationId xmlns:p14="http://schemas.microsoft.com/office/powerpoint/2010/main" val="188511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6B93BE-D202-42DC-B212-18D2701D6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Principe de base 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E7CB36D-2D16-4A19-9E78-4157379D053F}"/>
              </a:ext>
            </a:extLst>
          </p:cNvPr>
          <p:cNvSpPr txBox="1"/>
          <p:nvPr/>
        </p:nvSpPr>
        <p:spPr>
          <a:xfrm>
            <a:off x="2081463" y="1843821"/>
            <a:ext cx="4359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-Visualisation du travail: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3CCE059-2B53-40A3-AED0-5959919A76E3}"/>
              </a:ext>
            </a:extLst>
          </p:cNvPr>
          <p:cNvSpPr txBox="1"/>
          <p:nvPr/>
        </p:nvSpPr>
        <p:spPr>
          <a:xfrm>
            <a:off x="2081463" y="5361590"/>
            <a:ext cx="4359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-Gestion des flux: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A6DB91A-0878-49E9-982A-061A853A0CC2}"/>
              </a:ext>
            </a:extLst>
          </p:cNvPr>
          <p:cNvSpPr txBox="1"/>
          <p:nvPr/>
        </p:nvSpPr>
        <p:spPr>
          <a:xfrm>
            <a:off x="2081463" y="3419573"/>
            <a:ext cx="4359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-Limitation du travail: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7D5FBD4-3557-4928-B220-591C2A3844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76" t="23957" r="5650" b="31765"/>
          <a:stretch/>
        </p:blipFill>
        <p:spPr>
          <a:xfrm>
            <a:off x="6598785" y="1388023"/>
            <a:ext cx="2828042" cy="143481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424F1D8-6A8F-4230-BF4E-57FDEEFA4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060" y="2943437"/>
            <a:ext cx="1475491" cy="147549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239F3E5-B9BD-4C37-BB3E-EF8A33AB9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8784" y="4555931"/>
            <a:ext cx="2828042" cy="161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258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D0E8CE-ECD8-41E5-A041-A4AB3B3D0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Composants du système kanban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C9392EB-0A1A-4B56-896A-908853E753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91" t="12973" r="8815" b="12955"/>
          <a:stretch/>
        </p:blipFill>
        <p:spPr>
          <a:xfrm>
            <a:off x="1901824" y="1654175"/>
            <a:ext cx="8362951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503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6C99D6-E6CC-4C71-BA42-ABB4796CE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en place Kanban (exemple)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31BCDFA-A451-4069-BF5A-ACB7B9968E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" t="480" r="417" b="1451"/>
          <a:stretch/>
        </p:blipFill>
        <p:spPr>
          <a:xfrm>
            <a:off x="0" y="1557867"/>
            <a:ext cx="12192000" cy="457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483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FD22A0-5436-45DA-B2D2-57EAF4868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Principe et avantage du Kanban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0DF1658-06C3-44D7-9D82-61F5A26637E7}"/>
              </a:ext>
            </a:extLst>
          </p:cNvPr>
          <p:cNvSpPr txBox="1"/>
          <p:nvPr/>
        </p:nvSpPr>
        <p:spPr>
          <a:xfrm>
            <a:off x="1080940" y="1630837"/>
            <a:ext cx="1003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-Transparence     -Collaboration     -Flexibilité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6B25F66-BB38-41DF-BAE1-653435D7744B}"/>
              </a:ext>
            </a:extLst>
          </p:cNvPr>
          <p:cNvSpPr txBox="1"/>
          <p:nvPr/>
        </p:nvSpPr>
        <p:spPr>
          <a:xfrm>
            <a:off x="1806804" y="2520259"/>
            <a:ext cx="85783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-Amélioration de la visibilité du travail en cours.</a:t>
            </a:r>
          </a:p>
          <a:p>
            <a:endParaRPr lang="fr-FR" sz="2800" dirty="0"/>
          </a:p>
          <a:p>
            <a:r>
              <a:rPr lang="fr-FR" sz="2800" dirty="0"/>
              <a:t>-Réduction des temps d'attente.</a:t>
            </a:r>
          </a:p>
          <a:p>
            <a:endParaRPr lang="fr-FR" sz="2800" dirty="0"/>
          </a:p>
          <a:p>
            <a:r>
              <a:rPr lang="fr-FR" sz="2800" dirty="0"/>
              <a:t>-Gestion efficace des priorités.</a:t>
            </a:r>
          </a:p>
          <a:p>
            <a:endParaRPr lang="fr-FR" sz="2800" dirty="0"/>
          </a:p>
          <a:p>
            <a:r>
              <a:rPr lang="fr-FR" sz="2800" dirty="0"/>
              <a:t>-Amélioration de la productivité et de la qualité.</a:t>
            </a:r>
          </a:p>
          <a:p>
            <a:endParaRPr lang="fr-FR" sz="2800" dirty="0"/>
          </a:p>
          <a:p>
            <a:r>
              <a:rPr lang="fr-FR" sz="2800" dirty="0"/>
              <a:t>-Facilitation de la gestion du changement.</a:t>
            </a:r>
          </a:p>
        </p:txBody>
      </p:sp>
    </p:spTree>
    <p:extLst>
      <p:ext uri="{BB962C8B-B14F-4D97-AF65-F5344CB8AC3E}">
        <p14:creationId xmlns:p14="http://schemas.microsoft.com/office/powerpoint/2010/main" val="4169269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ACB0C5-5576-4FC3-9C35-236901BBE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Merci pour votre écoute ! </a:t>
            </a:r>
          </a:p>
        </p:txBody>
      </p:sp>
      <p:pic>
        <p:nvPicPr>
          <p:cNvPr id="2050" name="Picture 2" descr="Thumbs Up Emoji Smiley - Images vectorielles gratuites sur Pixabay - Pixabay">
            <a:extLst>
              <a:ext uri="{FF2B5EF4-FFF2-40B4-BE49-F238E27FC236}">
                <a16:creationId xmlns:a16="http://schemas.microsoft.com/office/drawing/2014/main" id="{47744825-140D-4297-A4B9-3A5EB8867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223" y="1622617"/>
            <a:ext cx="3880169" cy="348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FCAD374-1480-4945-8CAF-94203A68C334}"/>
              </a:ext>
            </a:extLst>
          </p:cNvPr>
          <p:cNvSpPr txBox="1"/>
          <p:nvPr/>
        </p:nvSpPr>
        <p:spPr>
          <a:xfrm>
            <a:off x="6096000" y="3136612"/>
            <a:ext cx="5824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Vous avez des questions ?</a:t>
            </a:r>
          </a:p>
        </p:txBody>
      </p:sp>
    </p:spTree>
    <p:extLst>
      <p:ext uri="{BB962C8B-B14F-4D97-AF65-F5344CB8AC3E}">
        <p14:creationId xmlns:p14="http://schemas.microsoft.com/office/powerpoint/2010/main" val="29605263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210</TotalTime>
  <Words>111</Words>
  <Application>Microsoft Office PowerPoint</Application>
  <PresentationFormat>Grand écran</PresentationFormat>
  <Paragraphs>25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Méthode : Kanban</vt:lpstr>
      <vt:lpstr>Origine kanban:</vt:lpstr>
      <vt:lpstr>Présentation PowerPoint</vt:lpstr>
      <vt:lpstr>Principe de base :</vt:lpstr>
      <vt:lpstr>Composants du système kanban</vt:lpstr>
      <vt:lpstr>Mise en place Kanban (exemple)</vt:lpstr>
      <vt:lpstr>Principe et avantage du Kanban</vt:lpstr>
      <vt:lpstr>Merci pour votre écoute 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Méthode : Kanban</dc:title>
  <dc:creator>Reda SEBAAOUI</dc:creator>
  <cp:lastModifiedBy>Reda SEBAAOUI</cp:lastModifiedBy>
  <cp:revision>11</cp:revision>
  <dcterms:created xsi:type="dcterms:W3CDTF">2023-10-20T06:30:58Z</dcterms:created>
  <dcterms:modified xsi:type="dcterms:W3CDTF">2023-11-10T08:22:56Z</dcterms:modified>
</cp:coreProperties>
</file>