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4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2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0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6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9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7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2E74-FC25-4C6E-B4E5-44F4FB71815B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316" y="250528"/>
            <a:ext cx="1945179" cy="13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88634" y="250528"/>
            <a:ext cx="1945179" cy="13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317" y="2846643"/>
            <a:ext cx="1945179" cy="13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GROUP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04658" y="2846643"/>
            <a:ext cx="1945179" cy="13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0594" y="1440902"/>
            <a:ext cx="1945179" cy="13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WAGE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  <a:endCxn id="4" idx="3"/>
          </p:cNvCxnSpPr>
          <p:nvPr/>
        </p:nvCxnSpPr>
        <p:spPr>
          <a:xfrm flipH="1" flipV="1">
            <a:off x="2105495" y="919703"/>
            <a:ext cx="755099" cy="11903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6" idx="3"/>
          </p:cNvCxnSpPr>
          <p:nvPr/>
        </p:nvCxnSpPr>
        <p:spPr>
          <a:xfrm flipH="1">
            <a:off x="2105496" y="2110077"/>
            <a:ext cx="755098" cy="1405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1"/>
          </p:cNvCxnSpPr>
          <p:nvPr/>
        </p:nvCxnSpPr>
        <p:spPr>
          <a:xfrm>
            <a:off x="4805773" y="2110077"/>
            <a:ext cx="998885" cy="1405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5" idx="1"/>
          </p:cNvCxnSpPr>
          <p:nvPr/>
        </p:nvCxnSpPr>
        <p:spPr>
          <a:xfrm flipV="1">
            <a:off x="4805773" y="919703"/>
            <a:ext cx="1082861" cy="11903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60593" y="4474241"/>
            <a:ext cx="1945179" cy="133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3"/>
            <a:endCxn id="7" idx="1"/>
          </p:cNvCxnSpPr>
          <p:nvPr/>
        </p:nvCxnSpPr>
        <p:spPr>
          <a:xfrm flipV="1">
            <a:off x="4805772" y="3515818"/>
            <a:ext cx="998886" cy="16275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1"/>
            <a:endCxn id="6" idx="3"/>
          </p:cNvCxnSpPr>
          <p:nvPr/>
        </p:nvCxnSpPr>
        <p:spPr>
          <a:xfrm flipH="1" flipV="1">
            <a:off x="2105496" y="3515818"/>
            <a:ext cx="755097" cy="16275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762038" y="476498"/>
            <a:ext cx="1819470" cy="886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6139543" y="4700211"/>
            <a:ext cx="1819470" cy="886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3" idx="2"/>
            <a:endCxn id="5" idx="3"/>
          </p:cNvCxnSpPr>
          <p:nvPr/>
        </p:nvCxnSpPr>
        <p:spPr>
          <a:xfrm flipH="1">
            <a:off x="7833813" y="919702"/>
            <a:ext cx="92822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9" idx="3"/>
            <a:endCxn id="74" idx="2"/>
          </p:cNvCxnSpPr>
          <p:nvPr/>
        </p:nvCxnSpPr>
        <p:spPr>
          <a:xfrm flipV="1">
            <a:off x="4805772" y="5143415"/>
            <a:ext cx="133377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959013" y="1786910"/>
            <a:ext cx="362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		JOB LEVEL ID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	EDITORS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3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DAMSAN Media</dc:creator>
  <cp:lastModifiedBy>DAMSAN Media</cp:lastModifiedBy>
  <cp:revision>2</cp:revision>
  <dcterms:created xsi:type="dcterms:W3CDTF">2022-05-30T01:19:43Z</dcterms:created>
  <dcterms:modified xsi:type="dcterms:W3CDTF">2022-05-30T01:42:47Z</dcterms:modified>
</cp:coreProperties>
</file>