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C303-3DC6-4C98-BE4D-55B9E41C86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501B-B1C5-4898-8BD5-AC27C4FA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20" y="1600200"/>
            <a:ext cx="171177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Customer/Sale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2133599" y="1905000"/>
            <a:ext cx="11076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41221" y="16383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8721" y="144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CC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7" idx="3"/>
            <a:endCxn id="14" idx="1"/>
          </p:cNvCxnSpPr>
          <p:nvPr/>
        </p:nvCxnSpPr>
        <p:spPr>
          <a:xfrm>
            <a:off x="4689021" y="1905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5984421" y="1600200"/>
            <a:ext cx="19050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Reject?</a:t>
            </a:r>
            <a:endParaRPr lang="en-US" dirty="0"/>
          </a:p>
        </p:txBody>
      </p:sp>
      <p:cxnSp>
        <p:nvCxnSpPr>
          <p:cNvPr id="17" name="Elbow Connector 16"/>
          <p:cNvCxnSpPr>
            <a:stCxn id="14" idx="3"/>
            <a:endCxn id="24" idx="0"/>
          </p:cNvCxnSpPr>
          <p:nvPr/>
        </p:nvCxnSpPr>
        <p:spPr>
          <a:xfrm>
            <a:off x="7889421" y="1905000"/>
            <a:ext cx="285750" cy="2438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24" idx="0"/>
          </p:cNvCxnSpPr>
          <p:nvPr/>
        </p:nvCxnSpPr>
        <p:spPr>
          <a:xfrm>
            <a:off x="6936921" y="2209800"/>
            <a:ext cx="123825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51271" y="4343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TLA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175171" y="1600200"/>
            <a:ext cx="7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91992" y="2731532"/>
            <a:ext cx="7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True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29792" y="43815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24" idx="1"/>
            <a:endCxn id="31" idx="3"/>
          </p:cNvCxnSpPr>
          <p:nvPr/>
        </p:nvCxnSpPr>
        <p:spPr>
          <a:xfrm flipH="1">
            <a:off x="5777592" y="4648200"/>
            <a:ext cx="16736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4766" y="4196834"/>
            <a:ext cx="115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Add task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38" name="Elbow Connector 37"/>
          <p:cNvCxnSpPr>
            <a:stCxn id="24" idx="1"/>
            <a:endCxn id="31" idx="0"/>
          </p:cNvCxnSpPr>
          <p:nvPr/>
        </p:nvCxnSpPr>
        <p:spPr>
          <a:xfrm rot="10800000">
            <a:off x="5053693" y="4381500"/>
            <a:ext cx="2397579" cy="266700"/>
          </a:xfrm>
          <a:prstGeom prst="bentConnector4">
            <a:avLst>
              <a:gd name="adj1" fmla="val 1306"/>
              <a:gd name="adj2" fmla="val 373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93771" y="3276600"/>
            <a:ext cx="115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Reject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1"/>
            <a:endCxn id="48" idx="3"/>
          </p:cNvCxnSpPr>
          <p:nvPr/>
        </p:nvCxnSpPr>
        <p:spPr>
          <a:xfrm flipH="1">
            <a:off x="3012621" y="4648200"/>
            <a:ext cx="13171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564821" y="4343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Editor</a:t>
            </a:r>
            <a:endParaRPr lang="en-US" b="1" dirty="0"/>
          </a:p>
        </p:txBody>
      </p:sp>
      <p:sp>
        <p:nvSpPr>
          <p:cNvPr id="49" name="Oval 48"/>
          <p:cNvSpPr/>
          <p:nvPr/>
        </p:nvSpPr>
        <p:spPr>
          <a:xfrm>
            <a:off x="706209" y="4572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Begin</a:t>
            </a:r>
            <a:endParaRPr lang="en-US" b="1" dirty="0"/>
          </a:p>
        </p:txBody>
      </p:sp>
      <p:cxnSp>
        <p:nvCxnSpPr>
          <p:cNvPr id="51" name="Straight Arrow Connector 50"/>
          <p:cNvCxnSpPr>
            <a:stCxn id="49" idx="4"/>
            <a:endCxn id="4" idx="0"/>
          </p:cNvCxnSpPr>
          <p:nvPr/>
        </p:nvCxnSpPr>
        <p:spPr>
          <a:xfrm>
            <a:off x="1277709" y="99060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717221" y="57912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Begin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48" idx="2"/>
            <a:endCxn id="57" idx="0"/>
          </p:cNvCxnSpPr>
          <p:nvPr/>
        </p:nvCxnSpPr>
        <p:spPr>
          <a:xfrm>
            <a:off x="2288721" y="4953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0" y="152400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92D050"/>
                </a:solidFill>
              </a:rPr>
              <a:t>Customer CC Job diagram</a:t>
            </a:r>
            <a:endParaRPr lang="en-US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7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/>
      <p:bldP spid="14" grpId="0" animBg="1"/>
      <p:bldP spid="24" grpId="0" animBg="1"/>
      <p:bldP spid="26" grpId="0"/>
      <p:bldP spid="27" grpId="0"/>
      <p:bldP spid="31" grpId="0" animBg="1"/>
      <p:bldP spid="41" grpId="0"/>
      <p:bldP spid="44" grpId="0"/>
      <p:bldP spid="48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2022-05-23T08:24:16Z</dcterms:created>
  <dcterms:modified xsi:type="dcterms:W3CDTF">2022-05-23T08:57:31Z</dcterms:modified>
</cp:coreProperties>
</file>