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F469-B98A-4B38-9607-0EBDDBFAF73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8E66-FA19-4BA9-8DE6-7ACAC898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1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F469-B98A-4B38-9607-0EBDDBFAF73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8E66-FA19-4BA9-8DE6-7ACAC898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5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F469-B98A-4B38-9607-0EBDDBFAF73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8E66-FA19-4BA9-8DE6-7ACAC898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5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F469-B98A-4B38-9607-0EBDDBFAF73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8E66-FA19-4BA9-8DE6-7ACAC898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1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F469-B98A-4B38-9607-0EBDDBFAF73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8E66-FA19-4BA9-8DE6-7ACAC898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0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F469-B98A-4B38-9607-0EBDDBFAF73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8E66-FA19-4BA9-8DE6-7ACAC898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4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F469-B98A-4B38-9607-0EBDDBFAF73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8E66-FA19-4BA9-8DE6-7ACAC898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0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F469-B98A-4B38-9607-0EBDDBFAF73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8E66-FA19-4BA9-8DE6-7ACAC898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3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F469-B98A-4B38-9607-0EBDDBFAF73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8E66-FA19-4BA9-8DE6-7ACAC898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1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F469-B98A-4B38-9607-0EBDDBFAF73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8E66-FA19-4BA9-8DE6-7ACAC898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5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F469-B98A-4B38-9607-0EBDDBFAF73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8E66-FA19-4BA9-8DE6-7ACAC898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9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FF469-B98A-4B38-9607-0EBDDBFAF73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38E66-FA19-4BA9-8DE6-7ACAC898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2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Straight Arrow Connector 174"/>
          <p:cNvCxnSpPr>
            <a:endCxn id="150" idx="0"/>
          </p:cNvCxnSpPr>
          <p:nvPr/>
        </p:nvCxnSpPr>
        <p:spPr>
          <a:xfrm flipH="1">
            <a:off x="2699655" y="5768001"/>
            <a:ext cx="845006" cy="1224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17" idx="4"/>
            <a:endCxn id="9" idx="3"/>
          </p:cNvCxnSpPr>
          <p:nvPr/>
        </p:nvCxnSpPr>
        <p:spPr>
          <a:xfrm>
            <a:off x="990600" y="903511"/>
            <a:ext cx="152400" cy="10395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 Diagonal Corner Rectangle 8"/>
          <p:cNvSpPr/>
          <p:nvPr/>
        </p:nvSpPr>
        <p:spPr>
          <a:xfrm>
            <a:off x="609600" y="1943100"/>
            <a:ext cx="1066800" cy="46077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Admin</a:t>
            </a:r>
            <a:endParaRPr lang="en-US"/>
          </a:p>
        </p:txBody>
      </p:sp>
      <p:cxnSp>
        <p:nvCxnSpPr>
          <p:cNvPr id="12" name="Straight Connector 11"/>
          <p:cNvCxnSpPr>
            <a:stCxn id="9" idx="3"/>
            <a:endCxn id="14" idx="0"/>
          </p:cNvCxnSpPr>
          <p:nvPr/>
        </p:nvCxnSpPr>
        <p:spPr>
          <a:xfrm flipV="1">
            <a:off x="1143000" y="919836"/>
            <a:ext cx="533400" cy="1023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968272" y="202235"/>
            <a:ext cx="11538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Contract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17864" y="919836"/>
            <a:ext cx="517071" cy="517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Init</a:t>
            </a:r>
            <a:endParaRPr lang="en-US" sz="1000"/>
          </a:p>
        </p:txBody>
      </p:sp>
      <p:cxnSp>
        <p:nvCxnSpPr>
          <p:cNvPr id="15" name="Straight Connector 14"/>
          <p:cNvCxnSpPr>
            <a:stCxn id="14" idx="7"/>
            <a:endCxn id="13" idx="2"/>
          </p:cNvCxnSpPr>
          <p:nvPr/>
        </p:nvCxnSpPr>
        <p:spPr>
          <a:xfrm flipV="1">
            <a:off x="1859212" y="659435"/>
            <a:ext cx="686003" cy="3361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 Diagonal Corner Rectangle 30"/>
          <p:cNvSpPr/>
          <p:nvPr/>
        </p:nvSpPr>
        <p:spPr>
          <a:xfrm>
            <a:off x="2477861" y="1144528"/>
            <a:ext cx="1066800" cy="41977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Sale</a:t>
            </a:r>
            <a:endParaRPr lang="en-US"/>
          </a:p>
        </p:txBody>
      </p:sp>
      <p:cxnSp>
        <p:nvCxnSpPr>
          <p:cNvPr id="33" name="Straight Arrow Connector 32"/>
          <p:cNvCxnSpPr>
            <a:stCxn id="13" idx="2"/>
            <a:endCxn id="31" idx="3"/>
          </p:cNvCxnSpPr>
          <p:nvPr/>
        </p:nvCxnSpPr>
        <p:spPr>
          <a:xfrm>
            <a:off x="2545215" y="659435"/>
            <a:ext cx="466046" cy="4850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544661" y="172299"/>
            <a:ext cx="517071" cy="517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Init</a:t>
            </a:r>
            <a:endParaRPr lang="en-US" sz="1000"/>
          </a:p>
        </p:txBody>
      </p:sp>
      <p:cxnSp>
        <p:nvCxnSpPr>
          <p:cNvPr id="41" name="Straight Connector 40"/>
          <p:cNvCxnSpPr>
            <a:stCxn id="31" idx="3"/>
            <a:endCxn id="36" idx="2"/>
          </p:cNvCxnSpPr>
          <p:nvPr/>
        </p:nvCxnSpPr>
        <p:spPr>
          <a:xfrm flipV="1">
            <a:off x="3011261" y="430835"/>
            <a:ext cx="533400" cy="7136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137372" y="115649"/>
            <a:ext cx="11538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Job</a:t>
            </a:r>
            <a:endParaRPr lang="en-US"/>
          </a:p>
        </p:txBody>
      </p:sp>
      <p:cxnSp>
        <p:nvCxnSpPr>
          <p:cNvPr id="48" name="Straight Connector 47"/>
          <p:cNvCxnSpPr>
            <a:stCxn id="36" idx="6"/>
            <a:endCxn id="47" idx="1"/>
          </p:cNvCxnSpPr>
          <p:nvPr/>
        </p:nvCxnSpPr>
        <p:spPr>
          <a:xfrm flipV="1">
            <a:off x="4061732" y="344249"/>
            <a:ext cx="1075640" cy="865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 Diagonal Corner Rectangle 66"/>
          <p:cNvSpPr/>
          <p:nvPr/>
        </p:nvSpPr>
        <p:spPr>
          <a:xfrm>
            <a:off x="6188596" y="1804570"/>
            <a:ext cx="1066800" cy="3810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TLA</a:t>
            </a:r>
            <a:endParaRPr lang="en-US"/>
          </a:p>
        </p:txBody>
      </p:sp>
      <p:cxnSp>
        <p:nvCxnSpPr>
          <p:cNvPr id="68" name="Straight Arrow Connector 67"/>
          <p:cNvCxnSpPr>
            <a:stCxn id="47" idx="2"/>
            <a:endCxn id="67" idx="3"/>
          </p:cNvCxnSpPr>
          <p:nvPr/>
        </p:nvCxnSpPr>
        <p:spPr>
          <a:xfrm>
            <a:off x="5714315" y="572849"/>
            <a:ext cx="1007681" cy="12317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6471625" y="2750723"/>
            <a:ext cx="794657" cy="794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Assign</a:t>
            </a:r>
            <a:endParaRPr lang="en-US" sz="1000"/>
          </a:p>
        </p:txBody>
      </p:sp>
      <p:cxnSp>
        <p:nvCxnSpPr>
          <p:cNvPr id="81" name="Straight Connector 80"/>
          <p:cNvCxnSpPr>
            <a:stCxn id="80" idx="0"/>
            <a:endCxn id="67" idx="1"/>
          </p:cNvCxnSpPr>
          <p:nvPr/>
        </p:nvCxnSpPr>
        <p:spPr>
          <a:xfrm flipH="1" flipV="1">
            <a:off x="6721996" y="2185570"/>
            <a:ext cx="146958" cy="5651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8009163" y="3990940"/>
            <a:ext cx="98515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</a:t>
            </a:r>
            <a:endParaRPr lang="en-US"/>
          </a:p>
        </p:txBody>
      </p:sp>
      <p:cxnSp>
        <p:nvCxnSpPr>
          <p:cNvPr id="87" name="Straight Connector 86"/>
          <p:cNvCxnSpPr>
            <a:stCxn id="86" idx="0"/>
            <a:endCxn id="80" idx="4"/>
          </p:cNvCxnSpPr>
          <p:nvPr/>
        </p:nvCxnSpPr>
        <p:spPr>
          <a:xfrm flipH="1" flipV="1">
            <a:off x="6868954" y="3545380"/>
            <a:ext cx="1632788" cy="4455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 Diagonal Corner Rectangle 95"/>
          <p:cNvSpPr/>
          <p:nvPr/>
        </p:nvSpPr>
        <p:spPr>
          <a:xfrm>
            <a:off x="7968342" y="5537973"/>
            <a:ext cx="1066800" cy="3810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Editor</a:t>
            </a:r>
            <a:endParaRPr lang="en-US"/>
          </a:p>
        </p:txBody>
      </p:sp>
      <p:cxnSp>
        <p:nvCxnSpPr>
          <p:cNvPr id="97" name="Straight Arrow Connector 96"/>
          <p:cNvCxnSpPr>
            <a:stCxn id="86" idx="2"/>
            <a:endCxn id="96" idx="3"/>
          </p:cNvCxnSpPr>
          <p:nvPr/>
        </p:nvCxnSpPr>
        <p:spPr>
          <a:xfrm>
            <a:off x="8501742" y="4371940"/>
            <a:ext cx="0" cy="11660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6577688" y="5427822"/>
            <a:ext cx="672194" cy="6721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Edit</a:t>
            </a:r>
            <a:endParaRPr lang="en-US" sz="1000"/>
          </a:p>
        </p:txBody>
      </p:sp>
      <p:cxnSp>
        <p:nvCxnSpPr>
          <p:cNvPr id="104" name="Straight Connector 103"/>
          <p:cNvCxnSpPr>
            <a:stCxn id="103" idx="6"/>
            <a:endCxn id="96" idx="2"/>
          </p:cNvCxnSpPr>
          <p:nvPr/>
        </p:nvCxnSpPr>
        <p:spPr>
          <a:xfrm flipV="1">
            <a:off x="7249882" y="5728473"/>
            <a:ext cx="718460" cy="354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5934072" y="5456845"/>
            <a:ext cx="643616" cy="315238"/>
            <a:chOff x="4724400" y="3614505"/>
            <a:chExt cx="643616" cy="315238"/>
          </a:xfrm>
        </p:grpSpPr>
        <p:cxnSp>
          <p:nvCxnSpPr>
            <p:cNvPr id="109" name="Straight Arrow Connector 108"/>
            <p:cNvCxnSpPr>
              <a:stCxn id="103" idx="2"/>
              <a:endCxn id="115" idx="0"/>
            </p:cNvCxnSpPr>
            <p:nvPr/>
          </p:nvCxnSpPr>
          <p:spPr>
            <a:xfrm flipH="1">
              <a:off x="4724400" y="3921579"/>
              <a:ext cx="643616" cy="81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4834615" y="3614505"/>
              <a:ext cx="4939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smtClean="0"/>
                <a:t>Done</a:t>
              </a:r>
              <a:endParaRPr lang="en-US" sz="800" b="1"/>
            </a:p>
          </p:txBody>
        </p:sp>
      </p:grpSp>
      <p:sp>
        <p:nvSpPr>
          <p:cNvPr id="115" name="Round Diagonal Corner Rectangle 114"/>
          <p:cNvSpPr/>
          <p:nvPr/>
        </p:nvSpPr>
        <p:spPr>
          <a:xfrm>
            <a:off x="4867272" y="5581583"/>
            <a:ext cx="1066800" cy="3810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Q.A</a:t>
            </a:r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304800" y="217711"/>
            <a:ext cx="1371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BEGIN</a:t>
            </a:r>
            <a:endParaRPr lang="en-US"/>
          </a:p>
        </p:txBody>
      </p:sp>
      <p:sp>
        <p:nvSpPr>
          <p:cNvPr id="120" name="Flowchart: Data 119"/>
          <p:cNvSpPr/>
          <p:nvPr/>
        </p:nvSpPr>
        <p:spPr>
          <a:xfrm rot="2049692">
            <a:off x="3436395" y="5461677"/>
            <a:ext cx="914400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OK</a:t>
            </a:r>
            <a:endParaRPr lang="en-US"/>
          </a:p>
        </p:txBody>
      </p:sp>
      <p:cxnSp>
        <p:nvCxnSpPr>
          <p:cNvPr id="121" name="Straight Arrow Connector 120"/>
          <p:cNvCxnSpPr>
            <a:stCxn id="115" idx="2"/>
          </p:cNvCxnSpPr>
          <p:nvPr/>
        </p:nvCxnSpPr>
        <p:spPr>
          <a:xfrm flipH="1">
            <a:off x="4443919" y="5772083"/>
            <a:ext cx="423353" cy="8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3921404" y="6147640"/>
            <a:ext cx="5790010" cy="2430101"/>
            <a:chOff x="2711732" y="4305300"/>
            <a:chExt cx="5790010" cy="2430101"/>
          </a:xfrm>
          <a:solidFill>
            <a:srgbClr val="FF0000"/>
          </a:solidFill>
        </p:grpSpPr>
        <p:cxnSp>
          <p:nvCxnSpPr>
            <p:cNvPr id="132" name="Straight Arrow Connector 131"/>
            <p:cNvCxnSpPr>
              <a:endCxn id="96" idx="1"/>
            </p:cNvCxnSpPr>
            <p:nvPr/>
          </p:nvCxnSpPr>
          <p:spPr>
            <a:xfrm flipV="1">
              <a:off x="8501742" y="5918973"/>
              <a:ext cx="0" cy="81642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2711732" y="4305300"/>
              <a:ext cx="0" cy="615043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2711732" y="4913539"/>
              <a:ext cx="4580338" cy="6806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4437287" y="4698095"/>
              <a:ext cx="493942" cy="2154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800" b="1" smtClean="0"/>
                <a:t>FALSE</a:t>
              </a:r>
              <a:endParaRPr lang="en-US" sz="800" b="1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809870" y="5456845"/>
            <a:ext cx="1743073" cy="2165742"/>
            <a:chOff x="4834615" y="3614505"/>
            <a:chExt cx="1743073" cy="2165742"/>
          </a:xfrm>
        </p:grpSpPr>
        <p:cxnSp>
          <p:nvCxnSpPr>
            <p:cNvPr id="147" name="Straight Arrow Connector 146"/>
            <p:cNvCxnSpPr>
              <a:endCxn id="150" idx="0"/>
            </p:cNvCxnSpPr>
            <p:nvPr/>
          </p:nvCxnSpPr>
          <p:spPr>
            <a:xfrm flipH="1">
              <a:off x="5934072" y="5763919"/>
              <a:ext cx="643616" cy="163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4834615" y="3614505"/>
              <a:ext cx="4939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smtClean="0"/>
                <a:t>TRUE</a:t>
              </a:r>
              <a:endParaRPr lang="en-US" sz="800" b="1"/>
            </a:p>
          </p:txBody>
        </p:sp>
      </p:grpSp>
      <p:sp>
        <p:nvSpPr>
          <p:cNvPr id="150" name="Round Diagonal Corner Rectangle 149"/>
          <p:cNvSpPr/>
          <p:nvPr/>
        </p:nvSpPr>
        <p:spPr>
          <a:xfrm>
            <a:off x="1632855" y="5589747"/>
            <a:ext cx="1066800" cy="3810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DC</a:t>
            </a:r>
            <a:endParaRPr lang="en-US"/>
          </a:p>
        </p:txBody>
      </p:sp>
      <p:sp>
        <p:nvSpPr>
          <p:cNvPr id="152" name="Flowchart: Data 151"/>
          <p:cNvSpPr/>
          <p:nvPr/>
        </p:nvSpPr>
        <p:spPr>
          <a:xfrm rot="2049692">
            <a:off x="1725979" y="3875117"/>
            <a:ext cx="914400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OK</a:t>
            </a:r>
            <a:endParaRPr lang="en-US"/>
          </a:p>
        </p:txBody>
      </p:sp>
      <p:cxnSp>
        <p:nvCxnSpPr>
          <p:cNvPr id="154" name="Straight Arrow Connector 153"/>
          <p:cNvCxnSpPr>
            <a:stCxn id="150" idx="3"/>
          </p:cNvCxnSpPr>
          <p:nvPr/>
        </p:nvCxnSpPr>
        <p:spPr>
          <a:xfrm flipV="1">
            <a:off x="2166255" y="4572000"/>
            <a:ext cx="16924" cy="1017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endCxn id="96" idx="1"/>
          </p:cNvCxnSpPr>
          <p:nvPr/>
        </p:nvCxnSpPr>
        <p:spPr>
          <a:xfrm flipH="1" flipV="1">
            <a:off x="8501742" y="5918973"/>
            <a:ext cx="1" cy="8369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endCxn id="86" idx="1"/>
          </p:cNvCxnSpPr>
          <p:nvPr/>
        </p:nvCxnSpPr>
        <p:spPr>
          <a:xfrm>
            <a:off x="2699655" y="4181440"/>
            <a:ext cx="53095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endCxn id="115" idx="3"/>
          </p:cNvCxnSpPr>
          <p:nvPr/>
        </p:nvCxnSpPr>
        <p:spPr>
          <a:xfrm>
            <a:off x="5400672" y="4181441"/>
            <a:ext cx="0" cy="14001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6360820" y="4264218"/>
            <a:ext cx="6613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/>
              <a:t>TRUE</a:t>
            </a:r>
            <a:endParaRPr lang="en-US" sz="800" b="1"/>
          </a:p>
        </p:txBody>
      </p:sp>
      <p:sp>
        <p:nvSpPr>
          <p:cNvPr id="188" name="TextBox 187"/>
          <p:cNvSpPr txBox="1"/>
          <p:nvPr/>
        </p:nvSpPr>
        <p:spPr>
          <a:xfrm>
            <a:off x="4739359" y="4773790"/>
            <a:ext cx="6613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rgbClr val="FF0000"/>
                </a:solidFill>
              </a:rPr>
              <a:t>FALSE</a:t>
            </a:r>
            <a:endParaRPr lang="en-US" sz="800" b="1">
              <a:solidFill>
                <a:srgbClr val="FF0000"/>
              </a:solidFill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3485620" y="2806833"/>
            <a:ext cx="1059315" cy="1059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Uploaded</a:t>
            </a:r>
            <a:endParaRPr lang="en-US" sz="1000"/>
          </a:p>
        </p:txBody>
      </p:sp>
      <p:cxnSp>
        <p:nvCxnSpPr>
          <p:cNvPr id="233" name="Straight Arrow Connector 232"/>
          <p:cNvCxnSpPr>
            <a:stCxn id="86" idx="1"/>
            <a:endCxn id="209" idx="5"/>
          </p:cNvCxnSpPr>
          <p:nvPr/>
        </p:nvCxnSpPr>
        <p:spPr>
          <a:xfrm flipH="1" flipV="1">
            <a:off x="4389802" y="3711015"/>
            <a:ext cx="3619361" cy="470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67" idx="2"/>
            <a:endCxn id="209" idx="6"/>
          </p:cNvCxnSpPr>
          <p:nvPr/>
        </p:nvCxnSpPr>
        <p:spPr>
          <a:xfrm flipH="1">
            <a:off x="4544935" y="1995070"/>
            <a:ext cx="1643661" cy="1341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09" idx="0"/>
            <a:endCxn id="31" idx="1"/>
          </p:cNvCxnSpPr>
          <p:nvPr/>
        </p:nvCxnSpPr>
        <p:spPr>
          <a:xfrm flipH="1" flipV="1">
            <a:off x="3011261" y="1564307"/>
            <a:ext cx="1004017" cy="1242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31" idx="0"/>
            <a:endCxn id="276" idx="2"/>
          </p:cNvCxnSpPr>
          <p:nvPr/>
        </p:nvCxnSpPr>
        <p:spPr>
          <a:xfrm>
            <a:off x="3544661" y="1354418"/>
            <a:ext cx="630160" cy="64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Oval 275"/>
          <p:cNvSpPr/>
          <p:nvPr/>
        </p:nvSpPr>
        <p:spPr>
          <a:xfrm>
            <a:off x="4174821" y="1488877"/>
            <a:ext cx="1014418" cy="1014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Finished</a:t>
            </a:r>
            <a:endParaRPr lang="en-US" sz="1000"/>
          </a:p>
        </p:txBody>
      </p:sp>
      <p:cxnSp>
        <p:nvCxnSpPr>
          <p:cNvPr id="281" name="Straight Arrow Connector 280"/>
          <p:cNvCxnSpPr>
            <a:stCxn id="276" idx="0"/>
            <a:endCxn id="47" idx="2"/>
          </p:cNvCxnSpPr>
          <p:nvPr/>
        </p:nvCxnSpPr>
        <p:spPr>
          <a:xfrm flipV="1">
            <a:off x="4682030" y="572849"/>
            <a:ext cx="1032285" cy="916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Oval 296"/>
          <p:cNvSpPr/>
          <p:nvPr/>
        </p:nvSpPr>
        <p:spPr>
          <a:xfrm>
            <a:off x="7772400" y="145591"/>
            <a:ext cx="1371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END</a:t>
            </a:r>
            <a:endParaRPr lang="en-US"/>
          </a:p>
        </p:txBody>
      </p:sp>
      <p:cxnSp>
        <p:nvCxnSpPr>
          <p:cNvPr id="339" name="Straight Arrow Connector 338"/>
          <p:cNvCxnSpPr>
            <a:stCxn id="47" idx="3"/>
            <a:endCxn id="297" idx="2"/>
          </p:cNvCxnSpPr>
          <p:nvPr/>
        </p:nvCxnSpPr>
        <p:spPr>
          <a:xfrm>
            <a:off x="6291258" y="344249"/>
            <a:ext cx="1481142" cy="144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3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24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2021-11-18T15:21:30Z</dcterms:created>
  <dcterms:modified xsi:type="dcterms:W3CDTF">2021-11-18T16:00:59Z</dcterms:modified>
</cp:coreProperties>
</file>