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6200" y="838200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  Job level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886200" y="2209800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  Parents level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897086" y="3614057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  Root level (mapping)</a:t>
            </a:r>
            <a:endParaRPr lang="en-US" b="1" dirty="0"/>
          </a:p>
        </p:txBody>
      </p:sp>
      <p:sp>
        <p:nvSpPr>
          <p:cNvPr id="7" name="Down Arrow 6"/>
          <p:cNvSpPr/>
          <p:nvPr/>
        </p:nvSpPr>
        <p:spPr>
          <a:xfrm>
            <a:off x="4903177" y="1447800"/>
            <a:ext cx="281354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914063" y="2819400"/>
            <a:ext cx="281354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ReDo</dc:creator>
  <cp:lastModifiedBy>Admin</cp:lastModifiedBy>
  <cp:revision>3</cp:revision>
  <dcterms:created xsi:type="dcterms:W3CDTF">2006-08-16T00:00:00Z</dcterms:created>
  <dcterms:modified xsi:type="dcterms:W3CDTF">2022-06-05T03:56:51Z</dcterms:modified>
</cp:coreProperties>
</file>