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EEBD-DA15-4065-9617-38159C3CB35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BE83-D522-4455-81A5-EDC6C578C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5334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477000" y="5785757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190500" y="2035629"/>
            <a:ext cx="18288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Refix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>
            <a:off x="1104900" y="1295400"/>
            <a:ext cx="0" cy="74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5" idx="1"/>
          </p:cNvCxnSpPr>
          <p:nvPr/>
        </p:nvCxnSpPr>
        <p:spPr>
          <a:xfrm flipV="1">
            <a:off x="2019300" y="2449286"/>
            <a:ext cx="952500" cy="5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32" idx="0"/>
          </p:cNvCxnSpPr>
          <p:nvPr/>
        </p:nvCxnSpPr>
        <p:spPr>
          <a:xfrm flipH="1">
            <a:off x="1094014" y="2873829"/>
            <a:ext cx="10886" cy="707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2068286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All Job customer job levels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9292" y="3042948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True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9300" y="204651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4100" y="2046515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task into job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 flipV="1">
            <a:off x="5105400" y="2427515"/>
            <a:ext cx="1028700" cy="2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5" idx="0"/>
          </p:cNvCxnSpPr>
          <p:nvPr/>
        </p:nvCxnSpPr>
        <p:spPr>
          <a:xfrm>
            <a:off x="7200900" y="2808515"/>
            <a:ext cx="0" cy="297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179614" y="3581400"/>
            <a:ext cx="18288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Special task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008414" y="4000500"/>
            <a:ext cx="963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4961" y="361327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True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51" idx="0"/>
          </p:cNvCxnSpPr>
          <p:nvPr/>
        </p:nvCxnSpPr>
        <p:spPr>
          <a:xfrm>
            <a:off x="1094014" y="4419600"/>
            <a:ext cx="1" cy="1366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0178" y="464819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1800" y="36195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 the task by TLA</a:t>
            </a:r>
            <a:endParaRPr lang="en-US" dirty="0"/>
          </a:p>
        </p:txBody>
      </p:sp>
      <p:cxnSp>
        <p:nvCxnSpPr>
          <p:cNvPr id="49" name="Elbow Connector 48"/>
          <p:cNvCxnSpPr>
            <a:stCxn id="47" idx="3"/>
            <a:endCxn id="5" idx="2"/>
          </p:cNvCxnSpPr>
          <p:nvPr/>
        </p:nvCxnSpPr>
        <p:spPr>
          <a:xfrm>
            <a:off x="5105400" y="4000500"/>
            <a:ext cx="1371600" cy="21662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8729" y="5785757"/>
            <a:ext cx="185057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TLA choose local task to reject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1" idx="3"/>
            <a:endCxn id="5" idx="2"/>
          </p:cNvCxnSpPr>
          <p:nvPr/>
        </p:nvCxnSpPr>
        <p:spPr>
          <a:xfrm>
            <a:off x="2019300" y="6166757"/>
            <a:ext cx="445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2022-07-02T04:03:48Z</dcterms:created>
  <dcterms:modified xsi:type="dcterms:W3CDTF">2022-07-02T04:11:32Z</dcterms:modified>
</cp:coreProperties>
</file>