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607E-5B90-40D2-8C76-16BEBD653E3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6EC-CF4E-4501-A923-92578FF2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607E-5B90-40D2-8C76-16BEBD653E3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6EC-CF4E-4501-A923-92578FF2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4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607E-5B90-40D2-8C76-16BEBD653E3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6EC-CF4E-4501-A923-92578FF2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7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607E-5B90-40D2-8C76-16BEBD653E3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6EC-CF4E-4501-A923-92578FF2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9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607E-5B90-40D2-8C76-16BEBD653E3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6EC-CF4E-4501-A923-92578FF2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8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607E-5B90-40D2-8C76-16BEBD653E3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6EC-CF4E-4501-A923-92578FF2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2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607E-5B90-40D2-8C76-16BEBD653E3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6EC-CF4E-4501-A923-92578FF2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4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607E-5B90-40D2-8C76-16BEBD653E3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6EC-CF4E-4501-A923-92578FF2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5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607E-5B90-40D2-8C76-16BEBD653E3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6EC-CF4E-4501-A923-92578FF2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7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607E-5B90-40D2-8C76-16BEBD653E3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6EC-CF4E-4501-A923-92578FF2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4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607E-5B90-40D2-8C76-16BEBD653E3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B66EC-CF4E-4501-A923-92578FF2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3607E-5B90-40D2-8C76-16BEBD653E3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B66EC-CF4E-4501-A923-92578FF27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2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9886" y="674914"/>
            <a:ext cx="2590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JOB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9050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CC add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0886" y="1894114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CC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efix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1894114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CC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refix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task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V="1">
            <a:off x="1828800" y="1284514"/>
            <a:ext cx="2906486" cy="620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4" idx="2"/>
          </p:cNvCxnSpPr>
          <p:nvPr/>
        </p:nvCxnSpPr>
        <p:spPr>
          <a:xfrm flipV="1">
            <a:off x="4735286" y="128451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4" idx="2"/>
          </p:cNvCxnSpPr>
          <p:nvPr/>
        </p:nvCxnSpPr>
        <p:spPr>
          <a:xfrm flipH="1" flipV="1">
            <a:off x="4735286" y="1284514"/>
            <a:ext cx="2427514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38" idx="0"/>
          </p:cNvCxnSpPr>
          <p:nvPr/>
        </p:nvCxnSpPr>
        <p:spPr>
          <a:xfrm>
            <a:off x="1828800" y="2514600"/>
            <a:ext cx="0" cy="1815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42" idx="0"/>
          </p:cNvCxnSpPr>
          <p:nvPr/>
        </p:nvCxnSpPr>
        <p:spPr>
          <a:xfrm>
            <a:off x="4735286" y="2503714"/>
            <a:ext cx="10886" cy="1826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44" idx="0"/>
          </p:cNvCxnSpPr>
          <p:nvPr/>
        </p:nvCxnSpPr>
        <p:spPr>
          <a:xfrm>
            <a:off x="7162800" y="2503714"/>
            <a:ext cx="32657" cy="1826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14400" y="4330168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Root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31772" y="4330168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Root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81057" y="4330168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Root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Callout 1 45"/>
          <p:cNvSpPr/>
          <p:nvPr/>
        </p:nvSpPr>
        <p:spPr>
          <a:xfrm>
            <a:off x="2547257" y="3481277"/>
            <a:ext cx="925286" cy="545459"/>
          </a:xfrm>
          <a:prstGeom prst="borderCallout1">
            <a:avLst>
              <a:gd name="adj1" fmla="val 46690"/>
              <a:gd name="adj2" fmla="val -2451"/>
              <a:gd name="adj3" fmla="val 150418"/>
              <a:gd name="adj4" fmla="val -75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TLA</a:t>
            </a:r>
            <a:endParaRPr lang="en-US" dirty="0"/>
          </a:p>
        </p:txBody>
      </p:sp>
      <p:sp>
        <p:nvSpPr>
          <p:cNvPr id="47" name="Line Callout 1 46"/>
          <p:cNvSpPr/>
          <p:nvPr/>
        </p:nvSpPr>
        <p:spPr>
          <a:xfrm>
            <a:off x="5486400" y="3481277"/>
            <a:ext cx="925286" cy="545459"/>
          </a:xfrm>
          <a:prstGeom prst="borderCallout1">
            <a:avLst>
              <a:gd name="adj1" fmla="val 46690"/>
              <a:gd name="adj2" fmla="val -2451"/>
              <a:gd name="adj3" fmla="val 150418"/>
              <a:gd name="adj4" fmla="val -75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TLA</a:t>
            </a:r>
            <a:endParaRPr lang="en-US" dirty="0"/>
          </a:p>
        </p:txBody>
      </p:sp>
      <p:sp>
        <p:nvSpPr>
          <p:cNvPr id="48" name="Line Callout 1 47"/>
          <p:cNvSpPr/>
          <p:nvPr/>
        </p:nvSpPr>
        <p:spPr>
          <a:xfrm>
            <a:off x="8049986" y="3465893"/>
            <a:ext cx="925286" cy="545459"/>
          </a:xfrm>
          <a:prstGeom prst="borderCallout1">
            <a:avLst>
              <a:gd name="adj1" fmla="val 46690"/>
              <a:gd name="adj2" fmla="val -2451"/>
              <a:gd name="adj3" fmla="val 150418"/>
              <a:gd name="adj4" fmla="val -75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52400" y="5791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Task 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89314" y="5791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Task 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82043" y="5791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Task 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718957" y="5791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Task 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18465" y="5769429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Task 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55379" y="5769429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Task 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Straight Arrow Connector 56"/>
          <p:cNvCxnSpPr>
            <a:stCxn id="50" idx="0"/>
            <a:endCxn id="38" idx="2"/>
          </p:cNvCxnSpPr>
          <p:nvPr/>
        </p:nvCxnSpPr>
        <p:spPr>
          <a:xfrm flipV="1">
            <a:off x="723900" y="4939768"/>
            <a:ext cx="1104900" cy="851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0"/>
            <a:endCxn id="38" idx="2"/>
          </p:cNvCxnSpPr>
          <p:nvPr/>
        </p:nvCxnSpPr>
        <p:spPr>
          <a:xfrm flipH="1" flipV="1">
            <a:off x="1828800" y="4939768"/>
            <a:ext cx="332014" cy="851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2" idx="0"/>
            <a:endCxn id="42" idx="2"/>
          </p:cNvCxnSpPr>
          <p:nvPr/>
        </p:nvCxnSpPr>
        <p:spPr>
          <a:xfrm flipV="1">
            <a:off x="3853543" y="4939768"/>
            <a:ext cx="892629" cy="851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3" idx="0"/>
            <a:endCxn id="42" idx="2"/>
          </p:cNvCxnSpPr>
          <p:nvPr/>
        </p:nvCxnSpPr>
        <p:spPr>
          <a:xfrm flipH="1" flipV="1">
            <a:off x="4746172" y="4939768"/>
            <a:ext cx="544285" cy="851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0"/>
            <a:endCxn id="44" idx="2"/>
          </p:cNvCxnSpPr>
          <p:nvPr/>
        </p:nvCxnSpPr>
        <p:spPr>
          <a:xfrm flipV="1">
            <a:off x="6789965" y="4939768"/>
            <a:ext cx="405492" cy="829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5" idx="0"/>
            <a:endCxn id="44" idx="2"/>
          </p:cNvCxnSpPr>
          <p:nvPr/>
        </p:nvCxnSpPr>
        <p:spPr>
          <a:xfrm flipH="1" flipV="1">
            <a:off x="7195457" y="4939768"/>
            <a:ext cx="1031422" cy="829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Callout 1 70"/>
          <p:cNvSpPr/>
          <p:nvPr/>
        </p:nvSpPr>
        <p:spPr>
          <a:xfrm>
            <a:off x="152400" y="1043855"/>
            <a:ext cx="925286" cy="545459"/>
          </a:xfrm>
          <a:prstGeom prst="borderCallout1">
            <a:avLst>
              <a:gd name="adj1" fmla="val 56669"/>
              <a:gd name="adj2" fmla="val 101078"/>
              <a:gd name="adj3" fmla="val 156405"/>
              <a:gd name="adj4" fmla="val 187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</a:t>
            </a:r>
            <a:endParaRPr lang="en-US" dirty="0"/>
          </a:p>
        </p:txBody>
      </p:sp>
      <p:sp>
        <p:nvSpPr>
          <p:cNvPr id="72" name="Line Callout 1 71"/>
          <p:cNvSpPr/>
          <p:nvPr/>
        </p:nvSpPr>
        <p:spPr>
          <a:xfrm>
            <a:off x="2732314" y="2743200"/>
            <a:ext cx="925286" cy="545459"/>
          </a:xfrm>
          <a:prstGeom prst="borderCallout1">
            <a:avLst>
              <a:gd name="adj1" fmla="val 56669"/>
              <a:gd name="adj2" fmla="val 101078"/>
              <a:gd name="adj3" fmla="val -39173"/>
              <a:gd name="adj4" fmla="val 216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Fee</a:t>
            </a:r>
            <a:endParaRPr lang="en-US" dirty="0"/>
          </a:p>
        </p:txBody>
      </p:sp>
      <p:sp>
        <p:nvSpPr>
          <p:cNvPr id="73" name="Line Callout 1 72"/>
          <p:cNvSpPr/>
          <p:nvPr/>
        </p:nvSpPr>
        <p:spPr>
          <a:xfrm>
            <a:off x="5148943" y="2743199"/>
            <a:ext cx="925286" cy="545459"/>
          </a:xfrm>
          <a:prstGeom prst="borderCallout1">
            <a:avLst>
              <a:gd name="adj1" fmla="val 56669"/>
              <a:gd name="adj2" fmla="val 101078"/>
              <a:gd name="adj3" fmla="val -39173"/>
              <a:gd name="adj4" fmla="val 216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2022-08-19T03:39:48Z</dcterms:created>
  <dcterms:modified xsi:type="dcterms:W3CDTF">2022-08-19T03:51:55Z</dcterms:modified>
</cp:coreProperties>
</file>