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2E74-FC25-4C6E-B4E5-44F4FB71815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E217-5BCA-47C7-B57B-B9554A063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79818" y="1271844"/>
            <a:ext cx="162929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3"/>
          </p:cNvCxnSpPr>
          <p:nvPr/>
        </p:nvCxnSpPr>
        <p:spPr>
          <a:xfrm flipH="1">
            <a:off x="6409113" y="1654229"/>
            <a:ext cx="10723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481454" y="1271843"/>
            <a:ext cx="4023360" cy="764772"/>
            <a:chOff x="7481454" y="1271843"/>
            <a:chExt cx="4023360" cy="764772"/>
          </a:xfrm>
        </p:grpSpPr>
        <p:sp>
          <p:nvSpPr>
            <p:cNvPr id="4" name="Rectangle 3"/>
            <p:cNvSpPr/>
            <p:nvPr/>
          </p:nvSpPr>
          <p:spPr>
            <a:xfrm>
              <a:off x="7481454" y="1271844"/>
              <a:ext cx="1629295" cy="764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Module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875519" y="1271843"/>
              <a:ext cx="1629295" cy="764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Module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 flipV="1">
              <a:off x="9110749" y="1654229"/>
              <a:ext cx="7647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79817" y="2560317"/>
            <a:ext cx="162929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Group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1"/>
            <a:endCxn id="16" idx="3"/>
          </p:cNvCxnSpPr>
          <p:nvPr/>
        </p:nvCxnSpPr>
        <p:spPr>
          <a:xfrm flipH="1" flipV="1">
            <a:off x="3429000" y="1654228"/>
            <a:ext cx="13508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8" idx="0"/>
          </p:cNvCxnSpPr>
          <p:nvPr/>
        </p:nvCxnSpPr>
        <p:spPr>
          <a:xfrm flipH="1">
            <a:off x="5594465" y="2036615"/>
            <a:ext cx="1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0"/>
            <a:endCxn id="18" idx="3"/>
          </p:cNvCxnSpPr>
          <p:nvPr/>
        </p:nvCxnSpPr>
        <p:spPr>
          <a:xfrm rot="16200000" flipV="1">
            <a:off x="7086601" y="2265215"/>
            <a:ext cx="532015" cy="1886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79819" y="4380806"/>
            <a:ext cx="162929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Level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2614353" y="2036614"/>
            <a:ext cx="8075814" cy="2726578"/>
            <a:chOff x="2614353" y="2036614"/>
            <a:chExt cx="8075814" cy="2726578"/>
          </a:xfrm>
        </p:grpSpPr>
        <p:sp>
          <p:nvSpPr>
            <p:cNvPr id="13" name="Rectangle 12"/>
            <p:cNvSpPr/>
            <p:nvPr/>
          </p:nvSpPr>
          <p:spPr>
            <a:xfrm>
              <a:off x="7481455" y="3474718"/>
              <a:ext cx="1629295" cy="764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Wage</a:t>
              </a:r>
              <a:endParaRPr lang="en-US" dirty="0"/>
            </a:p>
          </p:txBody>
        </p:sp>
        <p:cxnSp>
          <p:nvCxnSpPr>
            <p:cNvPr id="35" name="Elbow Connector 34"/>
            <p:cNvCxnSpPr>
              <a:stCxn id="13" idx="2"/>
              <a:endCxn id="33" idx="3"/>
            </p:cNvCxnSpPr>
            <p:nvPr/>
          </p:nvCxnSpPr>
          <p:spPr>
            <a:xfrm rot="5400000">
              <a:off x="7090758" y="3557846"/>
              <a:ext cx="523703" cy="18869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3" idx="1"/>
              <a:endCxn id="16" idx="2"/>
            </p:cNvCxnSpPr>
            <p:nvPr/>
          </p:nvCxnSpPr>
          <p:spPr>
            <a:xfrm rot="10800000">
              <a:off x="2614353" y="2036614"/>
              <a:ext cx="4867102" cy="18204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8774083" y="1558634"/>
              <a:ext cx="1438104" cy="2394064"/>
            </a:xfrm>
            <a:prstGeom prst="bentConnector3">
              <a:avLst>
                <a:gd name="adj1" fmla="val 367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799706" y="4380805"/>
            <a:ext cx="2980113" cy="764771"/>
            <a:chOff x="1799706" y="4380805"/>
            <a:chExt cx="2980113" cy="764771"/>
          </a:xfrm>
        </p:grpSpPr>
        <p:sp>
          <p:nvSpPr>
            <p:cNvPr id="44" name="Rectangle 43"/>
            <p:cNvSpPr/>
            <p:nvPr/>
          </p:nvSpPr>
          <p:spPr>
            <a:xfrm>
              <a:off x="1799706" y="4380805"/>
              <a:ext cx="1629295" cy="764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Staff Job Level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44" idx="3"/>
              <a:endCxn id="33" idx="1"/>
            </p:cNvCxnSpPr>
            <p:nvPr/>
          </p:nvCxnSpPr>
          <p:spPr>
            <a:xfrm>
              <a:off x="3429001" y="4763191"/>
              <a:ext cx="135081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799705" y="1271842"/>
            <a:ext cx="1629295" cy="3491350"/>
            <a:chOff x="1799705" y="1271842"/>
            <a:chExt cx="1629295" cy="3491350"/>
          </a:xfrm>
        </p:grpSpPr>
        <p:sp>
          <p:nvSpPr>
            <p:cNvPr id="16" name="Rectangle 15"/>
            <p:cNvSpPr/>
            <p:nvPr/>
          </p:nvSpPr>
          <p:spPr>
            <a:xfrm>
              <a:off x="1799705" y="1271842"/>
              <a:ext cx="1629295" cy="764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Staff Level</a:t>
              </a:r>
              <a:endParaRPr lang="en-US" dirty="0"/>
            </a:p>
          </p:txBody>
        </p:sp>
        <p:cxnSp>
          <p:nvCxnSpPr>
            <p:cNvPr id="48" name="Elbow Connector 47"/>
            <p:cNvCxnSpPr>
              <a:stCxn id="44" idx="1"/>
              <a:endCxn id="16" idx="1"/>
            </p:cNvCxnSpPr>
            <p:nvPr/>
          </p:nvCxnSpPr>
          <p:spPr>
            <a:xfrm rot="10800000">
              <a:off x="1799706" y="1654229"/>
              <a:ext cx="1" cy="3108963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5000105" y="5968536"/>
            <a:ext cx="1188720" cy="598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0"/>
            <a:endCxn id="33" idx="2"/>
          </p:cNvCxnSpPr>
          <p:nvPr/>
        </p:nvCxnSpPr>
        <p:spPr>
          <a:xfrm flipV="1">
            <a:off x="5594465" y="5145577"/>
            <a:ext cx="2" cy="8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000104" y="112214"/>
            <a:ext cx="1188720" cy="598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5" idx="0"/>
            <a:endCxn id="74" idx="4"/>
          </p:cNvCxnSpPr>
          <p:nvPr/>
        </p:nvCxnSpPr>
        <p:spPr>
          <a:xfrm flipH="1" flipV="1">
            <a:off x="5594464" y="710733"/>
            <a:ext cx="2" cy="56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667702" y="3749040"/>
            <a:ext cx="195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Job level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Editors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1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33" grpId="0" animBg="1"/>
      <p:bldP spid="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DAMSAN Media</dc:creator>
  <cp:lastModifiedBy>DAMSAN Media</cp:lastModifiedBy>
  <cp:revision>12</cp:revision>
  <dcterms:created xsi:type="dcterms:W3CDTF">2022-05-30T01:19:43Z</dcterms:created>
  <dcterms:modified xsi:type="dcterms:W3CDTF">2022-06-02T02:06:15Z</dcterms:modified>
</cp:coreProperties>
</file>