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자기소개서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개인 이력 및 경력 요약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교육 &amp; 자격증 &amp; 보유기술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교육이수</a:t>
            </a:r>
          </a:p>
          <a:p>
            <a:r>
              <a:t>- 2023.09~2024.05 | 국제컴퓨터아트학원 | AI 스마트플랫폼 개발자 양성과정</a:t>
            </a:r>
          </a:p>
          <a:p>
            <a:r>
              <a:t>- 2019.09~2020.03 | 경일게임아카데미 | Unity 3D 스마트 콘텐츠 개발 구직자 과정</a:t>
            </a:r>
          </a:p>
          <a:p/>
          <a:p>
            <a:r>
              <a:t>■ 자격증</a:t>
            </a:r>
          </a:p>
          <a:p>
            <a:r>
              <a:t>- 2016.05 | 정보처리산업기사 | 한국산업인력공단</a:t>
            </a:r>
          </a:p>
          <a:p>
            <a:r>
              <a:t>- 2012.11 | 네트워크관리사 2급(국가공인) | 한국정보통신자격협회</a:t>
            </a:r>
          </a:p>
          <a:p/>
          <a:p>
            <a:r>
              <a:t>■ 보유기술</a:t>
            </a:r>
          </a:p>
          <a:p>
            <a:r>
              <a:t>- C/C++, Unreal, Unity,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경력 &amp; 학력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경력</a:t>
            </a:r>
          </a:p>
          <a:p>
            <a:r>
              <a:t>- 2020.07~2021.12 | 셀빅 | 대리 | 2600~2800만원</a:t>
            </a:r>
          </a:p>
          <a:p>
            <a:r>
              <a:t>  · Unity/C# AR 콘텐츠 개발, 센서 기반 FPS/퍼즐/낚시 게임 개발</a:t>
            </a:r>
          </a:p>
          <a:p/>
          <a:p>
            <a:r>
              <a:t>- 2022.05~2023.05 | KETI | 사원(프리랜서) | 4000~4500만원</a:t>
            </a:r>
          </a:p>
          <a:p>
            <a:r>
              <a:t>  · Unreal/Carla 자율주행 시뮬레이션, 플러그인 커스터마이징, UI·환경요소 개발</a:t>
            </a:r>
          </a:p>
          <a:p/>
          <a:p>
            <a:r>
              <a:t>■ 학력</a:t>
            </a:r>
          </a:p>
          <a:p>
            <a:r>
              <a:t>- 2017.03~2019.08 | 건국대 대학원 | 스마트ICT융합 | 석사 | GPA 4.2/4.5</a:t>
            </a:r>
          </a:p>
          <a:p>
            <a:r>
              <a:t>- 2012.03~2017.02 | 학점은행제 | 컴퓨터공학 | 학사 | GPA 3.58/4.5</a:t>
            </a:r>
          </a:p>
          <a:p>
            <a:r>
              <a:t>- 2008~2010 | 잠실고등학교 | 졸업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