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Numpy_Pandas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6584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Crawling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1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2023.11.28 1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휴먼둥근헤드라인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GJ</dc:creator>
  <cp:lastModifiedBy>GJ</cp:lastModifiedBy>
  <cp:revision>122</cp:revision>
  <dcterms:created xsi:type="dcterms:W3CDTF">2023-11-29T00:33:26Z</dcterms:created>
  <dcterms:modified xsi:type="dcterms:W3CDTF">2023-12-04T08:05:55Z</dcterms:modified>
</cp:coreProperties>
</file>