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1" r:id="rId3"/>
    <p:sldId id="265" r:id="rId4"/>
    <p:sldId id="266" r:id="rId5"/>
    <p:sldId id="280" r:id="rId6"/>
    <p:sldId id="268" r:id="rId7"/>
    <p:sldId id="260" r:id="rId8"/>
    <p:sldId id="257" r:id="rId9"/>
    <p:sldId id="261" r:id="rId10"/>
    <p:sldId id="259" r:id="rId11"/>
    <p:sldId id="263" r:id="rId12"/>
    <p:sldId id="262" r:id="rId13"/>
    <p:sldId id="267" r:id="rId14"/>
    <p:sldId id="272" r:id="rId15"/>
    <p:sldId id="274" r:id="rId16"/>
    <p:sldId id="275" r:id="rId17"/>
    <p:sldId id="276" r:id="rId18"/>
    <p:sldId id="277" r:id="rId19"/>
    <p:sldId id="278" r:id="rId20"/>
    <p:sldId id="279" r:id="rId21"/>
    <p:sldId id="271" r:id="rId22"/>
    <p:sldId id="282" r:id="rId23"/>
    <p:sldId id="284" r:id="rId24"/>
    <p:sldId id="283" r:id="rId25"/>
    <p:sldId id="269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FD71-6E94-4A5C-AF8C-81999C10D52A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53D7-A1AA-4A0A-9144-239092567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70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FD71-6E94-4A5C-AF8C-81999C10D52A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53D7-A1AA-4A0A-9144-239092567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279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FD71-6E94-4A5C-AF8C-81999C10D52A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53D7-A1AA-4A0A-9144-239092567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063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FD71-6E94-4A5C-AF8C-81999C10D52A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53D7-A1AA-4A0A-9144-239092567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092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FD71-6E94-4A5C-AF8C-81999C10D52A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53D7-A1AA-4A0A-9144-239092567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788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FD71-6E94-4A5C-AF8C-81999C10D52A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53D7-A1AA-4A0A-9144-239092567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097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FD71-6E94-4A5C-AF8C-81999C10D52A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53D7-A1AA-4A0A-9144-239092567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548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FD71-6E94-4A5C-AF8C-81999C10D52A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53D7-A1AA-4A0A-9144-239092567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268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FD71-6E94-4A5C-AF8C-81999C10D52A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53D7-A1AA-4A0A-9144-239092567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236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FD71-6E94-4A5C-AF8C-81999C10D52A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53D7-A1AA-4A0A-9144-239092567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751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FD71-6E94-4A5C-AF8C-81999C10D52A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53D7-A1AA-4A0A-9144-239092567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155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BFD71-6E94-4A5C-AF8C-81999C10D52A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253D7-A1AA-4A0A-9144-239092567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37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ummy.com/software/BeautifulSoup/bs4/doc/" TargetMode="External"/><Relationship Id="rId2" Type="http://schemas.openxmlformats.org/officeDocument/2006/relationships/hyperlink" Target="https://requests.readthedocs.io/en/latest/user/quickstart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elenium-python.readthedocs.io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6007" y="299258"/>
            <a:ext cx="8462357" cy="14796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4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Crawling Python Programming</a:t>
            </a:r>
            <a:endParaRPr lang="ko-KR" altLang="en-US" sz="44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39800" y="1917700"/>
            <a:ext cx="7035800" cy="3695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2023_11_28 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hlinkClick r:id="rId2" action="ppaction://hlinksldjump"/>
              </a:rPr>
              <a:t>2023_11_29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416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457200" cy="473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</a:t>
            </a: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" y="0"/>
            <a:ext cx="11734800" cy="473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Exam 02 - </a:t>
            </a:r>
            <a:r>
              <a:rPr lang="ko-KR" altLang="en-US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개인 풀이</a:t>
            </a:r>
            <a:endParaRPr lang="ko-KR" altLang="en-US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47382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44500" y="691257"/>
            <a:ext cx="5880100" cy="558254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"""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&lt;html&gt;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&lt;head&gt;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&lt;title&gt;The Dormouse's story&lt;/title&gt;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&lt;/head&gt;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&lt;body&gt;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&lt;h1&gt;this is h1 area&lt;/h1&gt;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&lt;h2&gt;this is h2 area&lt;/h2&gt;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&lt;p class="title"&gt;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&lt;b&gt;The Dormouse's story&lt;/b&gt;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&lt;/p&gt;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&lt;p class="story"&gt;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Once upon a time there were three little sisters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&lt;a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="http://example.com/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elsie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class="sister" id="link1"&gt;Elsie&lt;/a&gt;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&lt;a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="http://example.com/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lacie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class="sister" id="link2"&gt;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Lacie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&lt;/a&gt;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&lt;a data-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io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="link3"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="http://example.com/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tillie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class="brother" id="link3"&gt;Tillie&lt;/a&gt;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&lt;b&gt;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test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&lt;a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="http://example.com/test" class="brother" id="link4"&gt;TEST&lt;/a&gt;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&lt;/b&gt;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&lt;/p&gt;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&lt;p class="story"&gt;story...&lt;/p&gt;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&lt;/body&gt;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&lt;/html&gt;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"""</a:t>
            </a:r>
            <a:endParaRPr lang="en-US" altLang="ko-KR" sz="12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40500" y="691256"/>
            <a:ext cx="5168900" cy="46166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bs4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 smtClean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r>
              <a:rPr lang="en-US" altLang="ko-KR" sz="12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smtClean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2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html.parser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2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540500" y="1564820"/>
            <a:ext cx="5168900" cy="470898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'The Dormouse's story'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를 </a:t>
            </a:r>
            <a:r>
              <a:rPr lang="ko-KR" altLang="en-US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출력하시오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..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.head.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'this is h2 area'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를 출력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.body.h2.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'Tillie'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를 </a:t>
            </a:r>
            <a:r>
              <a:rPr lang="ko-KR" altLang="en-US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출력하시오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..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p.story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a"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'Elsie'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를 </a:t>
            </a:r>
            <a:r>
              <a:rPr lang="ko-KR" altLang="en-US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출력하시오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"http://example.com/</a:t>
            </a:r>
            <a:r>
              <a:rPr lang="en-US" altLang="ko-KR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lacie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를 </a:t>
            </a:r>
            <a:r>
              <a:rPr lang="ko-KR" altLang="en-US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출력하시오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][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'test'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를 </a:t>
            </a:r>
            <a:r>
              <a:rPr lang="ko-KR" altLang="en-US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출력하시오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p.story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b"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contents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].strip())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'Test'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를 </a:t>
            </a:r>
            <a:r>
              <a:rPr lang="ko-KR" altLang="en-US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출력하시오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단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id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smtClean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“p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b &gt; a#link4"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'story...'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를 </a:t>
            </a:r>
            <a:r>
              <a:rPr lang="ko-KR" altLang="en-US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출력하시오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p_story_list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p.story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p_story_list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len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p_story_list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2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054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457200" cy="473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</a:t>
            </a: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" y="0"/>
            <a:ext cx="11734800" cy="473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sz="24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Exam 02 - </a:t>
            </a:r>
            <a:r>
              <a:rPr lang="ko-KR" altLang="en-US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정답</a:t>
            </a:r>
            <a:endParaRPr lang="ko-KR" altLang="en-US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47382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44500" y="691257"/>
            <a:ext cx="5880100" cy="60016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"""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&lt;html&gt;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&lt;head&gt;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&lt;title&gt;The Dormouse's story&lt;/title&gt;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&lt;/head&gt;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&lt;body&gt;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&lt;h1&gt;this is h1 area&lt;/h1&gt;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&lt;h2&gt;this is h2 area&lt;/h2&gt;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&lt;p class="title"&gt;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&lt;b&gt;The Dormouse's story&lt;/b&gt;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&lt;/p&gt;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&lt;p class="story"&gt;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Once upon a time there were three little sisters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&lt;a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="http://example.com/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elsie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class="sister" id="link1"&gt;Elsie&lt;/a&gt;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&lt;a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="http://example.com/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lacie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class="sister" id="link2"&gt;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Lacie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&lt;/a&gt;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&lt;a data-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io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="link3"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="http://example.com/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tillie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class="brother" id="link3"&gt;Tillie&lt;/a&gt;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&lt;b&gt;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test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&lt;a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="http://example.com/test" class="brother" id="link4"&gt;TEST&lt;/a&gt;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&lt;/b&gt;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&lt;/p&gt;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&lt;p class="story"&gt;story...&lt;/p&gt;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&lt;/body&gt;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&lt;/html&gt;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smtClean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""“</a:t>
            </a:r>
          </a:p>
          <a:p>
            <a:endParaRPr lang="en-US" altLang="ko-KR" sz="1200" b="0" dirty="0">
              <a:solidFill>
                <a:srgbClr val="CE9178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12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40500" y="691256"/>
            <a:ext cx="5168900" cy="46166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bs4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 smtClean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r>
              <a:rPr lang="en-US" altLang="ko-KR" sz="12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smtClean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2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html.parser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2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540500" y="1429921"/>
            <a:ext cx="5168900" cy="526297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'The Dormouse's story'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를 </a:t>
            </a:r>
            <a:r>
              <a:rPr lang="ko-KR" altLang="en-US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출력하시오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p.title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b'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200" dirty="0" smtClean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endParaRPr lang="en-US" altLang="ko-KR" sz="1200" dirty="0" smtClean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 smtClean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'this is h2 area'</a:t>
            </a:r>
            <a:r>
              <a:rPr lang="ko-KR" altLang="en-US" sz="1200" dirty="0" smtClean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를 출력</a:t>
            </a:r>
            <a:endParaRPr lang="ko-KR" altLang="en-US" sz="1200" dirty="0" smtClean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err="1" smtClean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 err="1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 smtClean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'h2'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200" dirty="0" smtClean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endParaRPr lang="en-US" altLang="ko-KR" sz="1200" dirty="0" smtClean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 smtClean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'Tillie'</a:t>
            </a:r>
            <a:r>
              <a:rPr lang="ko-KR" altLang="en-US" sz="1200" dirty="0" smtClean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를 </a:t>
            </a:r>
            <a:r>
              <a:rPr lang="ko-KR" altLang="en-US" sz="1200" dirty="0" err="1" smtClean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출력하시오</a:t>
            </a:r>
            <a:r>
              <a:rPr lang="en-US" altLang="ko-KR" sz="1200" dirty="0" smtClean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..</a:t>
            </a:r>
            <a:endParaRPr lang="ko-KR" altLang="en-US" sz="1200" dirty="0" smtClean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smtClean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"a#link3"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200" dirty="0" smtClean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endParaRPr lang="en-US" altLang="ko-KR" sz="1200" dirty="0" smtClean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 smtClean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'Elsie'</a:t>
            </a:r>
            <a:r>
              <a:rPr lang="ko-KR" altLang="en-US" sz="1200" dirty="0" smtClean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를 </a:t>
            </a:r>
            <a:r>
              <a:rPr lang="ko-KR" altLang="en-US" sz="1200" dirty="0" err="1" smtClean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출력하시오</a:t>
            </a:r>
            <a:r>
              <a:rPr lang="en-US" altLang="ko-KR" sz="1200" dirty="0" smtClean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ko-KR" altLang="en-US" sz="1200" dirty="0" smtClean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smtClean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"a#link1"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200" dirty="0" smtClean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endParaRPr lang="en-US" altLang="ko-KR" sz="1200" dirty="0" smtClean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 smtClean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"http://example.com/</a:t>
            </a:r>
            <a:r>
              <a:rPr lang="en-US" altLang="ko-KR" sz="1200" dirty="0" err="1" smtClean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lacie</a:t>
            </a:r>
            <a:r>
              <a:rPr lang="en-US" altLang="ko-KR" sz="1200" dirty="0" smtClean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200" dirty="0" smtClean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를 </a:t>
            </a:r>
            <a:r>
              <a:rPr lang="ko-KR" altLang="en-US" sz="1200" dirty="0" err="1" smtClean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출력하시오</a:t>
            </a:r>
            <a:endParaRPr lang="ko-KR" altLang="en-US" sz="1200" dirty="0" smtClean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smtClean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"a#link3"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][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 dirty="0" smtClean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'test'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를 </a:t>
            </a:r>
            <a:r>
              <a:rPr lang="ko-KR" altLang="en-US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출력하시오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p.story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b"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().</a:t>
            </a:r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split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'Test'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를 </a:t>
            </a:r>
            <a:r>
              <a:rPr lang="ko-KR" altLang="en-US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출력하시오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단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id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나 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속성을 사용하지 마시오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..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"p &gt; b &gt; a"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200" dirty="0" smtClean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'story...'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를 </a:t>
            </a:r>
            <a:r>
              <a:rPr lang="ko-KR" altLang="en-US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출력하시오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p.story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endParaRPr lang="en-US" altLang="ko-KR" sz="12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897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457200" cy="473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</a:t>
            </a: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" y="0"/>
            <a:ext cx="11734800" cy="473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Request</a:t>
            </a:r>
            <a:r>
              <a:rPr lang="ko-KR" altLang="en-US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과 </a:t>
            </a:r>
            <a:r>
              <a:rPr lang="en-US" altLang="ko-KR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selenium</a:t>
            </a:r>
            <a:endParaRPr lang="ko-KR" altLang="en-US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47382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457200" y="805746"/>
            <a:ext cx="6096000" cy="360098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requests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bs4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selenium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selenium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common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time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"https://korean.visitkorea.or.kr"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requests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html.parser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path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찾는 방법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사이트 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ko-KR" altLang="en-US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우상단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단추 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ko-KR" altLang="en-US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도구더보기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ko-KR" altLang="en-US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개발자도구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ko-KR" altLang="en-US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좌상단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select an element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&gt;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원하는 콘텐츠 클릭 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script highlight &gt; </a:t>
            </a:r>
            <a:r>
              <a:rPr lang="ko-KR" altLang="en-US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우클릭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copy select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'#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search_result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li &gt;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div.cont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div.tit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a'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requests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가 안됨</a:t>
            </a:r>
            <a:endParaRPr lang="ko-KR" altLang="en-US" sz="12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57200" y="4738652"/>
            <a:ext cx="3441469" cy="304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requests</a:t>
            </a:r>
            <a:endParaRPr lang="ko-KR" altLang="en-US" sz="20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52487" y="5132813"/>
            <a:ext cx="10944225" cy="721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Requests</a:t>
            </a:r>
            <a:r>
              <a:rPr lang="ko-KR" altLang="en-US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는 보안 및 기타 상의 이유로 사이트를 막아놓는 경우가 있다</a:t>
            </a:r>
            <a:r>
              <a:rPr lang="en-US" altLang="ko-KR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따라서</a:t>
            </a:r>
            <a:r>
              <a:rPr lang="en-US" altLang="ko-KR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사람이 직접 사용하는 듯한 모션을 취함으로써 웹 페이지 코드를 가져올 수 있도록 한다</a:t>
            </a:r>
            <a:r>
              <a:rPr lang="en-US" altLang="ko-KR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. [</a:t>
            </a:r>
            <a:r>
              <a:rPr lang="ko-KR" altLang="en-US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브라우저</a:t>
            </a:r>
            <a:r>
              <a:rPr lang="en-US" altLang="ko-KR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크롬</a:t>
            </a:r>
            <a:r>
              <a:rPr lang="en-US" altLang="ko-KR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으로 접속</a:t>
            </a:r>
            <a:r>
              <a:rPr lang="en-US" altLang="ko-KR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브라우저에서 내용을 가져온다</a:t>
            </a:r>
            <a:r>
              <a:rPr lang="en-US" altLang="ko-KR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223498" y="1203966"/>
            <a:ext cx="1573213" cy="8389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서버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223499" y="2975156"/>
            <a:ext cx="1573213" cy="8389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브라우저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672657" y="2970628"/>
            <a:ext cx="1573213" cy="8389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클라이언트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[</a:t>
            </a:r>
            <a:r>
              <a:rPr lang="ko-KR" altLang="en-US" dirty="0" err="1" smtClean="0">
                <a:solidFill>
                  <a:schemeClr val="bg1"/>
                </a:solidFill>
              </a:rPr>
              <a:t>파이썬</a:t>
            </a:r>
            <a:r>
              <a:rPr lang="en-US" altLang="ko-KR" dirty="0" smtClean="0">
                <a:solidFill>
                  <a:schemeClr val="bg1"/>
                </a:solidFill>
              </a:rPr>
              <a:t>]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6" name="꺾인 연결선 5"/>
          <p:cNvCxnSpPr>
            <a:stCxn id="13" idx="1"/>
            <a:endCxn id="15" idx="0"/>
          </p:cNvCxnSpPr>
          <p:nvPr/>
        </p:nvCxnSpPr>
        <p:spPr>
          <a:xfrm rot="10800000" flipV="1">
            <a:off x="7459264" y="1623418"/>
            <a:ext cx="2764234" cy="13472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648049" y="1440678"/>
            <a:ext cx="1573213" cy="3564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Requests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8" name="직선 화살표 연결선 17"/>
          <p:cNvCxnSpPr>
            <a:stCxn id="13" idx="2"/>
            <a:endCxn id="14" idx="0"/>
          </p:cNvCxnSpPr>
          <p:nvPr/>
        </p:nvCxnSpPr>
        <p:spPr>
          <a:xfrm>
            <a:off x="11010105" y="2042872"/>
            <a:ext cx="1" cy="932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4" idx="1"/>
            <a:endCxn id="15" idx="3"/>
          </p:cNvCxnSpPr>
          <p:nvPr/>
        </p:nvCxnSpPr>
        <p:spPr>
          <a:xfrm flipH="1" flipV="1">
            <a:off x="8245870" y="3390081"/>
            <a:ext cx="1977629" cy="4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620320" y="3449888"/>
            <a:ext cx="1228727" cy="3564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selenium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672657" y="805746"/>
            <a:ext cx="36772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requests(</a:t>
            </a:r>
            <a:r>
              <a:rPr lang="en-US" altLang="ko-KR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-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프로그램적으로 서버에 요청 </a:t>
            </a:r>
            <a:endParaRPr lang="en-US" altLang="ko-KR" sz="1200" dirty="0" smtClean="0">
              <a:solidFill>
                <a:srgbClr val="6A9955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smtClean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브라우저를 사용하지 않음</a:t>
            </a:r>
            <a:r>
              <a:rPr lang="en-US" altLang="ko-KR" sz="1200" dirty="0" smtClean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ko-KR" altLang="en-US" sz="12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871582" y="3975348"/>
            <a:ext cx="39549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selenium : </a:t>
            </a:r>
            <a:r>
              <a:rPr lang="en-US" altLang="ko-KR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page_source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-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브라우저를 통해서 요청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587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457200" cy="473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</a:t>
            </a: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" y="0"/>
            <a:ext cx="11734800" cy="473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selenium</a:t>
            </a:r>
            <a:endParaRPr lang="ko-KR" altLang="en-US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47382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355600" y="817751"/>
            <a:ext cx="6286500" cy="563231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bs4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selenium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selenium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common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time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"https://korean.visitkorea.or.kr"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실시간 사람이 하는 듯한 작업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Chrome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sk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검색할 키워드를 입력하세요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'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###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사용자의 동작을 정의하는 내용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페이지 </a:t>
            </a:r>
            <a:r>
              <a:rPr lang="ko-KR" altLang="en-US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로딩이후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element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를 찾기 때문에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en-US" altLang="ko-KR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time.sleep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(1)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을 통해 로딩이 완료되기 까지 대기 시간을 정의할 수 있다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time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sleep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id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를 통해 잡기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find_element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'id'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inp_search_mo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send_keys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sk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버튼을 찾아서 클릭한다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btn_elem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find_element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CSS_SELECTOR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'#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placeHolder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a'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btn_elem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click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버튼을 찾아서 클릭한다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find_element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CSS_SELECTOR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'#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s_attraction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div.more_view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a'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click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endParaRPr lang="en-US" altLang="ko-KR" sz="12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07200" y="817751"/>
            <a:ext cx="5092700" cy="175432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html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코드 가져오기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page_source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html.parser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'#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search_result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li &gt;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div.cont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div.tit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a'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):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2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807200" y="2916002"/>
            <a:ext cx="3441469" cy="304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기본적인 순서도</a:t>
            </a:r>
            <a:endParaRPr lang="ko-KR" altLang="en-US" sz="20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807201" y="3369465"/>
            <a:ext cx="1524000" cy="390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Import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807200" y="4182265"/>
            <a:ext cx="1524000" cy="390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Crawling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807200" y="4995065"/>
            <a:ext cx="1524000" cy="390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Parsing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807200" y="5807865"/>
            <a:ext cx="1524000" cy="390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Output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235969" y="4182265"/>
            <a:ext cx="1228727" cy="3564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selenium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662871" y="4182265"/>
            <a:ext cx="1228727" cy="3564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requests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118600" y="5012114"/>
            <a:ext cx="1968500" cy="3564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bg1"/>
                </a:solidFill>
              </a:rPr>
              <a:t>beautifulSoup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662870" y="3369465"/>
            <a:ext cx="2801825" cy="390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외장 모듈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118600" y="5841965"/>
            <a:ext cx="1968500" cy="3564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pandas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21" name="직선 화살표 연결선 20"/>
          <p:cNvCxnSpPr>
            <a:stCxn id="11" idx="2"/>
            <a:endCxn id="12" idx="0"/>
          </p:cNvCxnSpPr>
          <p:nvPr/>
        </p:nvCxnSpPr>
        <p:spPr>
          <a:xfrm flipH="1">
            <a:off x="7569200" y="3759990"/>
            <a:ext cx="1" cy="422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2" idx="2"/>
            <a:endCxn id="13" idx="0"/>
          </p:cNvCxnSpPr>
          <p:nvPr/>
        </p:nvCxnSpPr>
        <p:spPr>
          <a:xfrm>
            <a:off x="7569200" y="4572790"/>
            <a:ext cx="0" cy="422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3" idx="2"/>
            <a:endCxn id="14" idx="0"/>
          </p:cNvCxnSpPr>
          <p:nvPr/>
        </p:nvCxnSpPr>
        <p:spPr>
          <a:xfrm>
            <a:off x="7569200" y="5385590"/>
            <a:ext cx="0" cy="422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6" idx="2"/>
            <a:endCxn id="17" idx="0"/>
          </p:cNvCxnSpPr>
          <p:nvPr/>
        </p:nvCxnSpPr>
        <p:spPr>
          <a:xfrm>
            <a:off x="9277235" y="4538690"/>
            <a:ext cx="825615" cy="473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5" idx="2"/>
            <a:endCxn id="17" idx="0"/>
          </p:cNvCxnSpPr>
          <p:nvPr/>
        </p:nvCxnSpPr>
        <p:spPr>
          <a:xfrm flipH="1">
            <a:off x="10102850" y="4538690"/>
            <a:ext cx="747483" cy="473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17" idx="2"/>
            <a:endCxn id="20" idx="0"/>
          </p:cNvCxnSpPr>
          <p:nvPr/>
        </p:nvCxnSpPr>
        <p:spPr>
          <a:xfrm>
            <a:off x="10102850" y="5368539"/>
            <a:ext cx="0" cy="473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3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457200" cy="473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</a:t>
            </a: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" y="0"/>
            <a:ext cx="11734800" cy="473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Selenium -</a:t>
            </a:r>
            <a:r>
              <a:rPr lang="en-US" altLang="ko-KR" b="1" dirty="0" smtClean="0"/>
              <a:t> 'https</a:t>
            </a:r>
            <a:r>
              <a:rPr lang="en-US" altLang="ko-KR" b="1" dirty="0"/>
              <a:t>://korean.visitkorea.or.kr' </a:t>
            </a:r>
            <a:r>
              <a:rPr lang="ko-KR" altLang="en-US" b="1" dirty="0" smtClean="0"/>
              <a:t>접속하고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특정 키워드로 접속하기</a:t>
            </a:r>
            <a:endParaRPr lang="ko-KR" altLang="en-US" b="1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47382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39189" y="581891"/>
            <a:ext cx="6096000" cy="581697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ko-KR" sz="1200" dirty="0" smtClean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2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selenium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selenium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common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selenium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common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keys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Keys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time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"https://korean.visitkorea.or.kr"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크롬드라이버 열기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Chrome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en-US" altLang="ko-KR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열기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윈도우사이즈 세팅하기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set_window_size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1000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1500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강릉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ko-KR" altLang="en-US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대기 시간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time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sleep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################################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id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를 통해 </a:t>
            </a:r>
            <a:r>
              <a:rPr lang="ko-KR" altLang="en-US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입력창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잡기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find_element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inp_search_mo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click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find_element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inp_search_index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send_keys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sk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버튼을 찾아서 클릭한다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btn_elem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find_element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CSS_SELECTOR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'body &gt;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div.search_index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div &gt; div &gt; div &gt;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div.form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button:nth-child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(3)'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btn_elem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click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검사결과페이지로 </a:t>
            </a:r>
            <a:r>
              <a:rPr lang="ko-KR" altLang="en-US" sz="1200" dirty="0" smtClean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이동한다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39189" y="573000"/>
            <a:ext cx="6096000" cy="7986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39189" y="1371599"/>
            <a:ext cx="6096000" cy="167917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39189" y="3059661"/>
            <a:ext cx="6096000" cy="333920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642386" y="573000"/>
            <a:ext cx="2438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1. Import </a:t>
            </a:r>
            <a:r>
              <a:rPr lang="ko-KR" altLang="en-US" sz="1400" dirty="0" smtClean="0"/>
              <a:t>세팅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6642384" y="1371599"/>
            <a:ext cx="3416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2. </a:t>
            </a:r>
            <a:r>
              <a:rPr lang="en-US" altLang="ko-KR" sz="1400" dirty="0" err="1" smtClean="0"/>
              <a:t>url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입력 및 연결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화면 실행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6642384" y="3059661"/>
            <a:ext cx="3565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3. </a:t>
            </a:r>
            <a:r>
              <a:rPr lang="ko-KR" altLang="en-US" sz="1400" dirty="0" smtClean="0"/>
              <a:t>명령에 따라 자동화 제어 실행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384" y="1696464"/>
            <a:ext cx="4527579" cy="12304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415" y="3600514"/>
            <a:ext cx="3949374" cy="45442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1414" y="4167348"/>
            <a:ext cx="3973847" cy="133567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2384" y="5598768"/>
            <a:ext cx="475297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98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457200" cy="473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</a:t>
            </a: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" y="0"/>
            <a:ext cx="11734800" cy="473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Selenium -</a:t>
            </a:r>
            <a:r>
              <a:rPr lang="en-US" altLang="ko-KR" b="1" dirty="0" smtClean="0"/>
              <a:t> 'https://korean.visitkorea.or.kr' – </a:t>
            </a:r>
            <a:r>
              <a:rPr lang="en-US" altLang="ko-KR" b="1" dirty="0" err="1" smtClean="0"/>
              <a:t>find_element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활용하기 </a:t>
            </a:r>
            <a:r>
              <a:rPr lang="en-US" altLang="ko-KR" b="1" dirty="0" smtClean="0"/>
              <a:t>- </a:t>
            </a:r>
            <a:r>
              <a:rPr lang="ko-KR" altLang="en-US" b="1" dirty="0" err="1" smtClean="0"/>
              <a:t>파싱</a:t>
            </a:r>
            <a:endParaRPr lang="ko-KR" altLang="en-US" b="1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47382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8503920" y="6550223"/>
            <a:ext cx="36880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Selenium </a:t>
            </a:r>
            <a:r>
              <a:rPr lang="ko-KR" altLang="en-US" sz="14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수업 내 사용 함수 </a:t>
            </a:r>
            <a:r>
              <a:rPr lang="ko-KR" altLang="en-US" sz="14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예시 참고</a:t>
            </a:r>
            <a:endParaRPr lang="ko-KR" altLang="en-US" sz="1400" b="1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57200" y="795249"/>
            <a:ext cx="4031673" cy="304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Element</a:t>
            </a:r>
            <a:r>
              <a:rPr lang="ko-KR" altLang="en-US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를 찾아서 명령을 내린다</a:t>
            </a:r>
            <a:endParaRPr lang="ko-KR" altLang="en-US" sz="20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57200" y="1190640"/>
            <a:ext cx="4738255" cy="46166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find_element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inp_search_mo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click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57200" y="1742895"/>
            <a:ext cx="172350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/>
              <a:t>받아올 수 있는 방법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err="1" smtClean="0"/>
              <a:t>By.CLASS_NAME</a:t>
            </a:r>
            <a:endParaRPr lang="ko-KR" altLang="en-US" sz="1200" dirty="0"/>
          </a:p>
          <a:p>
            <a:r>
              <a:rPr lang="ko-KR" altLang="en-US" sz="1200" dirty="0"/>
              <a:t>By.ID</a:t>
            </a:r>
          </a:p>
          <a:p>
            <a:r>
              <a:rPr lang="ko-KR" altLang="en-US" sz="1200" dirty="0"/>
              <a:t>By.NAME</a:t>
            </a:r>
          </a:p>
          <a:p>
            <a:r>
              <a:rPr lang="ko-KR" altLang="en-US" sz="1200" dirty="0" err="1"/>
              <a:t>By.LINK_TEXT</a:t>
            </a:r>
            <a:endParaRPr lang="ko-KR" altLang="en-US" sz="1200" dirty="0"/>
          </a:p>
          <a:p>
            <a:r>
              <a:rPr lang="ko-KR" altLang="en-US" sz="1200" dirty="0" err="1"/>
              <a:t>By.PARTIAL_LINK_TEXT</a:t>
            </a:r>
            <a:endParaRPr lang="ko-KR" altLang="en-US" sz="1200" dirty="0"/>
          </a:p>
          <a:p>
            <a:r>
              <a:rPr lang="ko-KR" altLang="en-US" sz="1200" dirty="0" err="1"/>
              <a:t>By.TAG_NAME</a:t>
            </a:r>
            <a:endParaRPr lang="ko-KR" altLang="en-US" sz="1200" dirty="0"/>
          </a:p>
          <a:p>
            <a:r>
              <a:rPr lang="ko-KR" altLang="en-US" sz="1200" dirty="0" err="1"/>
              <a:t>By.CSS_SELECTOR</a:t>
            </a:r>
            <a:endParaRPr lang="ko-KR" altLang="en-US" sz="1200" dirty="0"/>
          </a:p>
          <a:p>
            <a:r>
              <a:rPr lang="ko-KR" altLang="en-US" sz="1200" dirty="0" err="1"/>
              <a:t>By.XPATH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457200" y="3772477"/>
            <a:ext cx="4738255" cy="2769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find_element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LINK_TEXT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page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).</a:t>
            </a:r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click</a:t>
            </a:r>
            <a:r>
              <a:rPr lang="en-US" altLang="ko-KR" sz="12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endParaRPr lang="en-US" altLang="ko-KR" sz="12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57199" y="4172893"/>
            <a:ext cx="418576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Link=‘1’ </a:t>
            </a:r>
            <a:r>
              <a:rPr lang="ko-KR" altLang="en-US" sz="1200" dirty="0" smtClean="0"/>
              <a:t>태그가 있는 내용을 클릭한다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5683135" y="1191818"/>
            <a:ext cx="6004560" cy="30469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count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while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count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count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paging =&gt;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페이지 번호를 클릭한다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..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count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6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 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6 =&gt;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다음을 클릭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page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다음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 err="1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elif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count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11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 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11 =&gt;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반복을 마침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break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else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page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count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page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find_element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LINK_TEXT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page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).</a:t>
            </a:r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click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time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sleep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1.0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2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683135" y="795249"/>
            <a:ext cx="418576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10 </a:t>
            </a:r>
            <a:r>
              <a:rPr lang="ko-KR" altLang="en-US" sz="1200" dirty="0" smtClean="0"/>
              <a:t>페이지씩 넘기는 코드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457199" y="5117580"/>
            <a:ext cx="6096000" cy="64633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웹 스크립트에서 원하는 콘텐츠를 추출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page_source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html.parser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2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57199" y="4754293"/>
            <a:ext cx="8138161" cy="304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Requests</a:t>
            </a:r>
            <a:r>
              <a:rPr lang="ko-KR" altLang="en-US" sz="14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와 같이 </a:t>
            </a:r>
            <a:r>
              <a:rPr lang="en-US" altLang="ko-KR" sz="1400" dirty="0" err="1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BeautifulSoup</a:t>
            </a:r>
            <a:r>
              <a:rPr lang="ko-KR" altLang="en-US" sz="14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에 </a:t>
            </a:r>
            <a:r>
              <a:rPr lang="en-US" altLang="ko-KR" sz="14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HTML </a:t>
            </a:r>
            <a:r>
              <a:rPr lang="ko-KR" altLang="en-US" sz="14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요소를 넣어</a:t>
            </a:r>
            <a:r>
              <a:rPr lang="en-US" altLang="ko-KR" sz="14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내용을 가져온다</a:t>
            </a:r>
            <a:r>
              <a:rPr lang="en-US" altLang="ko-KR" sz="14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14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564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457200" cy="473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</a:t>
            </a: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" y="0"/>
            <a:ext cx="11734800" cy="473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Selenium – 1 ~ 10 </a:t>
            </a:r>
            <a:r>
              <a:rPr lang="ko-KR" altLang="en-US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페이지까지 한 페이지씩 내용 추출하기</a:t>
            </a:r>
            <a:endParaRPr lang="ko-KR" altLang="en-US" b="1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47382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457200" y="775497"/>
            <a:ext cx="5237017" cy="57861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bs4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selenium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selenium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common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selenium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common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keys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Keys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time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"https://korean.visitkorea.or.kr"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크롬드라이버 열기</a:t>
            </a:r>
            <a:endParaRPr lang="ko-KR" altLang="en-US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Chrome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en-US" altLang="ko-KR" sz="10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열기</a:t>
            </a:r>
            <a:endParaRPr lang="ko-KR" altLang="en-US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윈도우사이즈 세팅하기</a:t>
            </a:r>
            <a:endParaRPr lang="ko-KR" altLang="en-US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set_window_size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1000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0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1500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강릉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endParaRPr lang="ko-KR" altLang="en-US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ko-KR" altLang="en-US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대기 시간</a:t>
            </a:r>
            <a:endParaRPr lang="ko-KR" altLang="en-US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time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sleep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################################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id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를 통해 </a:t>
            </a:r>
            <a:r>
              <a:rPr lang="ko-KR" altLang="en-US" sz="10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입력창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잡기</a:t>
            </a:r>
            <a:endParaRPr lang="ko-KR" altLang="en-US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find_element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0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inp_search_mo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000" dirty="0" err="1" smtClean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1000" dirty="0" err="1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 smtClean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send_keys</a:t>
            </a:r>
            <a:r>
              <a:rPr lang="en-US" altLang="ko-KR" sz="10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0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버튼을 찾아서 클릭한다</a:t>
            </a:r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ko-KR" altLang="en-US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btn_elem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find_element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CSS_SELECTOR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'#</a:t>
            </a:r>
            <a:r>
              <a:rPr lang="en-US" altLang="ko-KR" sz="10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placeHolder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a'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btn_elem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click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</a:t>
            </a:r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검사결과페이지로 이동한다</a:t>
            </a:r>
            <a:endParaRPr lang="ko-KR" altLang="en-US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ko-KR" altLang="en-US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대기 시간</a:t>
            </a:r>
            <a:endParaRPr lang="ko-KR" altLang="en-US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time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sleep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0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더보기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버튼을 찾아서 클릭한다</a:t>
            </a:r>
            <a:endParaRPr lang="ko-KR" altLang="en-US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find_element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CSS_SELECTOR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'#</a:t>
            </a:r>
            <a:r>
              <a:rPr lang="en-US" altLang="ko-KR" sz="10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s_recommend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</a:t>
            </a:r>
            <a:r>
              <a:rPr lang="en-US" altLang="ko-KR" sz="10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div.more_view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a'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click</a:t>
            </a:r>
            <a:r>
              <a:rPr lang="en-US" altLang="ko-KR" sz="10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endParaRPr lang="en-US" altLang="ko-KR" sz="10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885411" y="775497"/>
            <a:ext cx="5469773" cy="57861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page_source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0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html.parser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li_path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'#</a:t>
            </a:r>
            <a:r>
              <a:rPr lang="en-US" altLang="ko-KR" sz="10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search_result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</a:t>
            </a:r>
            <a:r>
              <a:rPr lang="en-US" altLang="ko-KR" sz="10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li'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li_tag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li_path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count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while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count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분석된 데이터 출력하기</a:t>
            </a:r>
            <a:endParaRPr lang="ko-KR" altLang="en-US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li_tag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try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0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div.cont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</a:t>
            </a:r>
            <a:r>
              <a:rPr lang="en-US" altLang="ko-KR" sz="10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div.tit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a'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0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try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region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0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div.cont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span'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0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except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region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''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tags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[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0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div.cont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</a:t>
            </a:r>
            <a:r>
              <a:rPr lang="en-US" altLang="ko-KR" sz="10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div.tag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span'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)]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except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pass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0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region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tags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count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paging =&gt; 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페이지 번호를 클릭한다</a:t>
            </a:r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..</a:t>
            </a:r>
            <a:endParaRPr lang="ko-KR" altLang="en-US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count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6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 </a:t>
            </a:r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6 =&gt; 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다음을 클릭</a:t>
            </a:r>
            <a:endParaRPr lang="ko-KR" altLang="en-US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page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ko-KR" altLang="en-US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다음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endParaRPr lang="ko-KR" altLang="en-US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 err="1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elif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count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11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 </a:t>
            </a:r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11 =&gt; 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반복을 마침</a:t>
            </a:r>
            <a:endParaRPr lang="ko-KR" altLang="en-US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break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else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page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count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page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find_element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LINK_TEXT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page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).</a:t>
            </a:r>
            <a:r>
              <a:rPr lang="en-US" altLang="ko-KR" sz="10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click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time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sleep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1.0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0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055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457200" cy="473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</a:t>
            </a: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" y="0"/>
            <a:ext cx="11734800" cy="473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Selenium – </a:t>
            </a:r>
            <a:r>
              <a:rPr lang="en-US" altLang="ko-KR" dirty="0" err="1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imdb</a:t>
            </a:r>
            <a:r>
              <a:rPr lang="ko-KR" altLang="en-US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에서 </a:t>
            </a:r>
            <a:r>
              <a:rPr lang="ko-KR" altLang="en-US" dirty="0" err="1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영화정보를</a:t>
            </a:r>
            <a:r>
              <a:rPr lang="ko-KR" altLang="en-US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r>
              <a:rPr lang="ko-KR" altLang="en-US" dirty="0" err="1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크롤링</a:t>
            </a:r>
            <a:r>
              <a:rPr lang="ko-KR" altLang="en-US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하여 출력하는 코드 </a:t>
            </a:r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[</a:t>
            </a:r>
            <a:r>
              <a:rPr lang="ko-KR" altLang="en-US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리스트에 담기</a:t>
            </a:r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]</a:t>
            </a:r>
            <a:endParaRPr lang="ko-KR" altLang="en-US" b="1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47382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57199" y="726820"/>
            <a:ext cx="5104015" cy="489364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bs4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selenium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selenium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common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selenium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common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keys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Keys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time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"https://m.imdb.com/chart/top/?ref_=nv_mv_250"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크롬드라이버 열기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Chrome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en-US" altLang="ko-KR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열기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time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sleep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################################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page_source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웹 스크립트에서 원하는 콘텐츠를 추출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page_source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html.parser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원하는 콘텐츠가 있는 경로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"#__next &gt; main &gt; div &gt;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div.ipc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-page-content-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container.ipc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-page-content-container--center &gt; section &gt; div &gt;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div.ipc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-page-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grid.ipc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-page-grid--bias-left &gt; div &gt;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li"</a:t>
            </a:r>
            <a:endParaRPr lang="en-US" altLang="ko-KR" sz="12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974" y="5873461"/>
            <a:ext cx="5104015" cy="82123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096000" y="726820"/>
            <a:ext cx="5696989" cy="489364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movie_list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[]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):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name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가져오기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div.ipc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title.ipc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-title--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base.ipc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-title--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title.ipc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-title-link-no-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icon.ipc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-title--on-textPrimary.sc-479faa3c-9.dkLVoC.cli-title &gt; a &gt; h3"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span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내용 가져오기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newList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"span"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각 내용에 맞는 리스트 값 가져오기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movie_ranking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split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movie_name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split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movie_year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newList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movie_rate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newList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[: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추가하기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movie_list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append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({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"ranking"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movie_ranking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"name"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movie_name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"year"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movie_year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"rate"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movie_rate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</a:t>
            </a:r>
          </a:p>
          <a:p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movie_list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2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endParaRPr lang="en-US" altLang="ko-KR" sz="12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1200" dirty="0" smtClean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12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439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457200" cy="473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</a:t>
            </a: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" y="0"/>
            <a:ext cx="11734800" cy="473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Selenium – </a:t>
            </a:r>
            <a:r>
              <a:rPr lang="en-US" altLang="ko-KR" dirty="0" err="1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imdb</a:t>
            </a:r>
            <a:r>
              <a:rPr lang="ko-KR" altLang="en-US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에서 </a:t>
            </a:r>
            <a:r>
              <a:rPr lang="ko-KR" altLang="en-US" dirty="0" err="1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영화정보를</a:t>
            </a:r>
            <a:r>
              <a:rPr lang="ko-KR" altLang="en-US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r>
              <a:rPr lang="ko-KR" altLang="en-US" dirty="0" err="1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크롤링</a:t>
            </a:r>
            <a:r>
              <a:rPr lang="ko-KR" altLang="en-US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하여 출력하는 코드 </a:t>
            </a:r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[</a:t>
            </a:r>
            <a:r>
              <a:rPr lang="ko-KR" altLang="en-US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리스트에 담기</a:t>
            </a:r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]</a:t>
            </a:r>
            <a:endParaRPr lang="ko-KR" altLang="en-US" b="1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47382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57199" y="726820"/>
            <a:ext cx="5104015" cy="489364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bs4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selenium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selenium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common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selenium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common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keys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Keys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time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"https://m.imdb.com/chart/top/?ref_=nv_mv_250"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크롬드라이버 열기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Chrome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en-US" altLang="ko-KR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열기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time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sleep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################################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page_source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웹 스크립트에서 원하는 콘텐츠를 추출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page_source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html.parser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원하는 콘텐츠가 있는 경로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"#__next &gt; main &gt; div &gt;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div.ipc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-page-content-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container.ipc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-page-content-container--center &gt; section &gt; div &gt;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div.ipc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-page-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grid.ipc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-page-grid--bias-left &gt; div &gt;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li"</a:t>
            </a:r>
            <a:endParaRPr lang="en-US" altLang="ko-KR" sz="12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974" y="5873461"/>
            <a:ext cx="5104015" cy="82123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096000" y="726820"/>
            <a:ext cx="5696989" cy="489364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movie_list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[]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):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name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가져오기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div.ipc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title.ipc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-title--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base.ipc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-title--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title.ipc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-title-link-no-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icon.ipc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-title--on-textPrimary.sc-479faa3c-9.dkLVoC.cli-title &gt; a &gt; h3"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span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내용 가져오기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newList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"span"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각 내용에 맞는 리스트 값 가져오기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movie_ranking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split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movie_name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split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movie_year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newList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movie_rate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newList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[: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추가하기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movie_list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append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({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"ranking"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movie_ranking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"name"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movie_name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"year"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movie_year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"rate"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movie_rate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</a:t>
            </a:r>
          </a:p>
          <a:p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movie_list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2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endParaRPr lang="en-US" altLang="ko-KR" sz="12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1200" dirty="0" smtClean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12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952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457200" cy="473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</a:t>
            </a: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" y="0"/>
            <a:ext cx="11734800" cy="473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Selenium – </a:t>
            </a:r>
            <a:r>
              <a:rPr lang="ko-KR" altLang="en-US" dirty="0" err="1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다나와</a:t>
            </a:r>
            <a:r>
              <a:rPr lang="ko-KR" altLang="en-US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사이트 로그인 및 관심상품 출력</a:t>
            </a:r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b="1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47382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457200" y="667471"/>
            <a:ext cx="4796443" cy="533992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수동 </a:t>
            </a:r>
            <a:r>
              <a:rPr lang="ko-KR" altLang="en-US" sz="11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다나와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사이트에 회원가입 </a:t>
            </a: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로그인 </a:t>
            </a: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관심상품등록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selenium :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로그인 </a:t>
            </a: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관심상품 목록 출력</a:t>
            </a: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... 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ko-KR" altLang="en-US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bs4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selenium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selenium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common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selenium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common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keys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Keys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time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"https://www.danawa.com/"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크롬드라이버 열기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Chrome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en-US" altLang="ko-KR" sz="11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열기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time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sleep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smtClean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＂</a:t>
            </a:r>
            <a:r>
              <a:rPr lang="ko-KR" altLang="en-US" sz="1100" dirty="0" smtClean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아이디</a:t>
            </a:r>
            <a:r>
              <a:rPr lang="en-US" altLang="ko-KR" sz="1100" dirty="0" smtClean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</a:t>
            </a:r>
            <a:r>
              <a:rPr lang="ko-KR" altLang="en-US" sz="1100" dirty="0" smtClean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주소</a:t>
            </a:r>
            <a:r>
              <a:rPr lang="en-US" altLang="ko-KR" sz="1100" dirty="0" smtClean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＂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 smtClean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Pw</a:t>
            </a:r>
            <a:r>
              <a:rPr lang="en-US" altLang="ko-KR" sz="11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smtClean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＂</a:t>
            </a:r>
            <a:r>
              <a:rPr lang="ko-KR" altLang="en-US" sz="1100" dirty="0" smtClean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비밀번호</a:t>
            </a:r>
            <a:r>
              <a:rPr lang="en-US" altLang="ko-KR" sz="1100" dirty="0" smtClean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###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로그인 화면 접속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find_element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CSS_SELECTOR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"#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danawa_header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div &gt; div &gt; 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div.main-header__banner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div.main-header__user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div:nth-child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(5) &gt; a"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click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time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sleep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83381" y="667471"/>
            <a:ext cx="6096000" cy="364715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###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로그인 단계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id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입력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find_element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CSS_SELECTOR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"#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danawa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-member-login-input-id"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send_keys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pw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입력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find_element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CSS_SELECTOR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"#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danawa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-member-login-input-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pwd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send_keys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pw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로그인 버튼 실행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find_element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CSS_SELECTOR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"#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danawa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-member-login-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loginButton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click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time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sleep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###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관심 목록 </a:t>
            </a:r>
            <a:r>
              <a:rPr lang="ko-KR" altLang="en-US" sz="1100" dirty="0" smtClean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들어가기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find_element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CSS_SELECTOR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"#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danawa_header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div &gt; div &gt; 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div.main-header__banner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div.main-header__user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div:nth-child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(4) &gt; a"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click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time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sleep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583381" y="4423749"/>
            <a:ext cx="6096000" cy="229293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1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파싱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page_source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html.parser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관심 목록 상품 목록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"#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wishProductListArea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table &gt; 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tbody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값 가져와 출력하기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):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div.tit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em.num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div.sub_info.clear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dl &gt; 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dd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1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639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6007" y="299258"/>
            <a:ext cx="8462357" cy="14796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sz="4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1</a:t>
            </a:r>
            <a:r>
              <a:rPr lang="ko-KR" altLang="en-US" sz="4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일차</a:t>
            </a:r>
            <a:endParaRPr lang="ko-KR" altLang="en-US" sz="44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39800" y="1917700"/>
            <a:ext cx="7035800" cy="3695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975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457200" cy="473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</a:t>
            </a: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" y="0"/>
            <a:ext cx="11734800" cy="473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Selenium – </a:t>
            </a:r>
            <a:r>
              <a:rPr lang="ko-KR" altLang="en-US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아마존의 </a:t>
            </a:r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best seller</a:t>
            </a:r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r>
              <a:rPr lang="ko-KR" altLang="en-US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상품 출력</a:t>
            </a:r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b="1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47382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57200" y="673713"/>
            <a:ext cx="4937760" cy="313932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아마존의 </a:t>
            </a: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best seller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상품 출력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en-US" altLang="ko-KR" sz="11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'https://www.amazon.com/Best-Sellers-Appliances/zgbs/appliances/ref=zg_bs_nav_0'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bs4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selenium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selenium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common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selenium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common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keys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Keys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time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"https://www.amazon.com/Best-Sellers-Appliances/zgbs/appliances/ref=zg_bs_nav_0"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크롬드라이버 열기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Chrome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en-US" altLang="ko-KR" sz="11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열기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1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600007" y="673713"/>
            <a:ext cx="6096000" cy="550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page_source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html.parser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그리드 가져오기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"div.p13n-desktop-grid &gt; div &gt; div &gt; div"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리스트에 </a:t>
            </a:r>
            <a:r>
              <a:rPr lang="ko-KR" altLang="en-US" sz="11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값넣기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product_list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[]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):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""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score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""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people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""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price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""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try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각 분야별 위치 찾아서 적용하기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a.a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-link-normal &gt; span &gt; div'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score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a.a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-link-normal &gt; 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span'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people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a.a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-link-normal &gt; 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span.a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-size-small'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price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a.a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-link-normal &gt; div &gt; span &gt; span'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except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pass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리스트에 상품 추가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product_list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append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({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"name"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"score"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score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,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"people"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people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"price"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price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출력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product_list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940233"/>
            <a:ext cx="4937760" cy="154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16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457200" cy="473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</a:t>
            </a: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" y="0"/>
            <a:ext cx="11734800" cy="473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Selenium </a:t>
            </a:r>
            <a:r>
              <a:rPr lang="ko-KR" altLang="en-US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수업 내 사용 함수 예시</a:t>
            </a:r>
            <a:endParaRPr lang="ko-KR" altLang="en-US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47382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57199" y="844027"/>
            <a:ext cx="723207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selenium new </a:t>
            </a:r>
            <a:r>
              <a:rPr lang="en-US" altLang="ko-KR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func</a:t>
            </a:r>
            <a:endParaRPr lang="en-US" altLang="ko-KR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element = </a:t>
            </a:r>
            <a:r>
              <a:rPr lang="en-US" altLang="ko-KR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driver.find_element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By.CLASS_NAME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, "login")</a:t>
            </a:r>
            <a:endParaRPr lang="en-US" altLang="ko-KR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element = </a:t>
            </a:r>
            <a:r>
              <a:rPr lang="en-US" altLang="ko-KR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driver.find_element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(By.ID, "</a:t>
            </a:r>
            <a:r>
              <a:rPr lang="en-US" altLang="ko-KR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element_id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")</a:t>
            </a:r>
            <a:endParaRPr lang="en-US" altLang="ko-KR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elements = </a:t>
            </a:r>
            <a:r>
              <a:rPr lang="en-US" altLang="ko-KR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driver.find_elements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(By.ID, "</a:t>
            </a:r>
            <a:r>
              <a:rPr lang="en-US" altLang="ko-KR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element_id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")</a:t>
            </a:r>
            <a:endParaRPr lang="en-US" altLang="ko-KR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element = </a:t>
            </a:r>
            <a:r>
              <a:rPr lang="en-US" altLang="ko-KR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driver.find_element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(By.NAME, "</a:t>
            </a:r>
            <a:r>
              <a:rPr lang="en-US" altLang="ko-KR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element_name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")</a:t>
            </a:r>
            <a:endParaRPr lang="en-US" altLang="ko-KR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elements = </a:t>
            </a:r>
            <a:r>
              <a:rPr lang="en-US" altLang="ko-KR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driver.find_elements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(By.NAME, "</a:t>
            </a:r>
            <a:r>
              <a:rPr lang="en-US" altLang="ko-KR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element_name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")</a:t>
            </a:r>
            <a:endParaRPr lang="en-US" altLang="ko-KR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element = </a:t>
            </a:r>
            <a:r>
              <a:rPr lang="en-US" altLang="ko-KR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driver.find_element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By.LINK_TEXT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, "</a:t>
            </a:r>
            <a:r>
              <a:rPr lang="en-US" altLang="ko-KR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element_link_text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")</a:t>
            </a:r>
            <a:endParaRPr lang="en-US" altLang="ko-KR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elements = </a:t>
            </a:r>
            <a:r>
              <a:rPr lang="en-US" altLang="ko-KR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driver.find_elements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By.LINK_TEXT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, "</a:t>
            </a:r>
            <a:r>
              <a:rPr lang="en-US" altLang="ko-KR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element_link_text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")</a:t>
            </a:r>
            <a:endParaRPr lang="en-US" altLang="ko-KR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element = </a:t>
            </a:r>
            <a:r>
              <a:rPr lang="en-US" altLang="ko-KR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driver.find_element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By.PARTIAL_LINK_TEXT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, "</a:t>
            </a:r>
            <a:r>
              <a:rPr lang="en-US" altLang="ko-KR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element_partial_link_text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")</a:t>
            </a:r>
            <a:endParaRPr lang="en-US" altLang="ko-KR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elements = </a:t>
            </a:r>
            <a:r>
              <a:rPr lang="en-US" altLang="ko-KR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driver.find_elements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By.PARTIAL_LINK_TEXT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, "</a:t>
            </a:r>
            <a:r>
              <a:rPr lang="en-US" altLang="ko-KR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element_partial_link_text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")</a:t>
            </a:r>
            <a:endParaRPr lang="en-US" altLang="ko-KR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element = </a:t>
            </a:r>
            <a:r>
              <a:rPr lang="en-US" altLang="ko-KR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driver.find_element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By.TAG_NAME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, "</a:t>
            </a:r>
            <a:r>
              <a:rPr lang="en-US" altLang="ko-KR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element_tag_name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")</a:t>
            </a:r>
            <a:endParaRPr lang="en-US" altLang="ko-KR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elements = </a:t>
            </a:r>
            <a:r>
              <a:rPr lang="en-US" altLang="ko-KR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driver.find_elements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By.TAG_NAME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, "</a:t>
            </a:r>
            <a:r>
              <a:rPr lang="en-US" altLang="ko-KR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element_tag_name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")</a:t>
            </a:r>
            <a:endParaRPr lang="en-US" altLang="ko-KR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element = </a:t>
            </a:r>
            <a:r>
              <a:rPr lang="en-US" altLang="ko-KR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driver.find_element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By.CSS_SELECTOR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, "</a:t>
            </a:r>
            <a:r>
              <a:rPr lang="en-US" altLang="ko-KR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element_css_selector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")</a:t>
            </a:r>
            <a:endParaRPr lang="en-US" altLang="ko-KR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elements = </a:t>
            </a:r>
            <a:r>
              <a:rPr lang="en-US" altLang="ko-KR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driver.find_elements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By.CSS_SELECTOR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, "</a:t>
            </a:r>
            <a:r>
              <a:rPr lang="en-US" altLang="ko-KR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element_css_selector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")</a:t>
            </a:r>
            <a:endParaRPr lang="en-US" altLang="ko-KR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element = </a:t>
            </a:r>
            <a:r>
              <a:rPr lang="en-US" altLang="ko-KR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driver.find_element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By.XPATH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, "</a:t>
            </a:r>
            <a:r>
              <a:rPr lang="en-US" altLang="ko-KR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element_xpath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")</a:t>
            </a:r>
            <a:endParaRPr lang="en-US" altLang="ko-KR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elements = </a:t>
            </a:r>
            <a:r>
              <a:rPr lang="en-US" altLang="ko-KR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driver.find_elements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By.XPATH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, "</a:t>
            </a:r>
            <a:r>
              <a:rPr lang="en-US" altLang="ko-KR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element_xpath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")</a:t>
            </a:r>
            <a:endParaRPr lang="en-US" altLang="ko-KR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98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6007" y="299258"/>
            <a:ext cx="8462357" cy="14796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sz="4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3</a:t>
            </a:r>
            <a:r>
              <a:rPr lang="ko-KR" altLang="en-US" sz="4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일차</a:t>
            </a:r>
            <a:endParaRPr lang="ko-KR" altLang="en-US" sz="44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39800" y="1917700"/>
            <a:ext cx="7035800" cy="3695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981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457200" cy="473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</a:t>
            </a: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" y="0"/>
            <a:ext cx="11734800" cy="473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Exam 01 – </a:t>
            </a:r>
            <a:r>
              <a:rPr lang="ko-KR" altLang="en-US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리스트에 데이터 정리해서 넣기</a:t>
            </a:r>
            <a:endParaRPr lang="ko-KR" altLang="en-US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47382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40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457200" cy="473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</a:t>
            </a: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" y="0"/>
            <a:ext cx="11734800" cy="473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Selenium </a:t>
            </a:r>
            <a:r>
              <a:rPr lang="ko-KR" altLang="en-US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수업 내 사용 함수 예시</a:t>
            </a:r>
            <a:endParaRPr lang="ko-KR" altLang="en-US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47382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57199" y="844027"/>
            <a:ext cx="723207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selenium new </a:t>
            </a:r>
            <a:r>
              <a:rPr lang="en-US" altLang="ko-KR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func</a:t>
            </a:r>
            <a:endParaRPr lang="en-US" altLang="ko-KR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element = </a:t>
            </a:r>
            <a:r>
              <a:rPr lang="en-US" altLang="ko-KR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driver.find_element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By.CLASS_NAME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, "login")</a:t>
            </a:r>
            <a:endParaRPr lang="en-US" altLang="ko-KR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element = </a:t>
            </a:r>
            <a:r>
              <a:rPr lang="en-US" altLang="ko-KR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driver.find_element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(By.ID, "</a:t>
            </a:r>
            <a:r>
              <a:rPr lang="en-US" altLang="ko-KR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element_id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")</a:t>
            </a:r>
            <a:endParaRPr lang="en-US" altLang="ko-KR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elements = </a:t>
            </a:r>
            <a:r>
              <a:rPr lang="en-US" altLang="ko-KR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driver.find_elements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(By.ID, "</a:t>
            </a:r>
            <a:r>
              <a:rPr lang="en-US" altLang="ko-KR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element_id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")</a:t>
            </a:r>
            <a:endParaRPr lang="en-US" altLang="ko-KR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element = </a:t>
            </a:r>
            <a:r>
              <a:rPr lang="en-US" altLang="ko-KR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driver.find_element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(By.NAME, "</a:t>
            </a:r>
            <a:r>
              <a:rPr lang="en-US" altLang="ko-KR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element_name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")</a:t>
            </a:r>
            <a:endParaRPr lang="en-US" altLang="ko-KR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elements = </a:t>
            </a:r>
            <a:r>
              <a:rPr lang="en-US" altLang="ko-KR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driver.find_elements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(By.NAME, "</a:t>
            </a:r>
            <a:r>
              <a:rPr lang="en-US" altLang="ko-KR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element_name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")</a:t>
            </a:r>
            <a:endParaRPr lang="en-US" altLang="ko-KR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element = </a:t>
            </a:r>
            <a:r>
              <a:rPr lang="en-US" altLang="ko-KR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driver.find_element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By.LINK_TEXT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, "</a:t>
            </a:r>
            <a:r>
              <a:rPr lang="en-US" altLang="ko-KR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element_link_text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")</a:t>
            </a:r>
            <a:endParaRPr lang="en-US" altLang="ko-KR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elements = </a:t>
            </a:r>
            <a:r>
              <a:rPr lang="en-US" altLang="ko-KR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driver.find_elements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By.LINK_TEXT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, "</a:t>
            </a:r>
            <a:r>
              <a:rPr lang="en-US" altLang="ko-KR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element_link_text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")</a:t>
            </a:r>
            <a:endParaRPr lang="en-US" altLang="ko-KR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element = </a:t>
            </a:r>
            <a:r>
              <a:rPr lang="en-US" altLang="ko-KR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driver.find_element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By.PARTIAL_LINK_TEXT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, "</a:t>
            </a:r>
            <a:r>
              <a:rPr lang="en-US" altLang="ko-KR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element_partial_link_text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")</a:t>
            </a:r>
            <a:endParaRPr lang="en-US" altLang="ko-KR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elements = </a:t>
            </a:r>
            <a:r>
              <a:rPr lang="en-US" altLang="ko-KR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driver.find_elements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By.PARTIAL_LINK_TEXT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, "</a:t>
            </a:r>
            <a:r>
              <a:rPr lang="en-US" altLang="ko-KR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element_partial_link_text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")</a:t>
            </a:r>
            <a:endParaRPr lang="en-US" altLang="ko-KR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element = </a:t>
            </a:r>
            <a:r>
              <a:rPr lang="en-US" altLang="ko-KR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driver.find_element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By.TAG_NAME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, "</a:t>
            </a:r>
            <a:r>
              <a:rPr lang="en-US" altLang="ko-KR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element_tag_name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")</a:t>
            </a:r>
            <a:endParaRPr lang="en-US" altLang="ko-KR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elements = </a:t>
            </a:r>
            <a:r>
              <a:rPr lang="en-US" altLang="ko-KR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driver.find_elements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By.TAG_NAME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, "</a:t>
            </a:r>
            <a:r>
              <a:rPr lang="en-US" altLang="ko-KR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element_tag_name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")</a:t>
            </a:r>
            <a:endParaRPr lang="en-US" altLang="ko-KR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element = </a:t>
            </a:r>
            <a:r>
              <a:rPr lang="en-US" altLang="ko-KR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driver.find_element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By.CSS_SELECTOR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, "</a:t>
            </a:r>
            <a:r>
              <a:rPr lang="en-US" altLang="ko-KR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element_css_selector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")</a:t>
            </a:r>
            <a:endParaRPr lang="en-US" altLang="ko-KR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elements = </a:t>
            </a:r>
            <a:r>
              <a:rPr lang="en-US" altLang="ko-KR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driver.find_elements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By.CSS_SELECTOR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, "</a:t>
            </a:r>
            <a:r>
              <a:rPr lang="en-US" altLang="ko-KR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element_css_selector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")</a:t>
            </a:r>
            <a:endParaRPr lang="en-US" altLang="ko-KR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element = </a:t>
            </a:r>
            <a:r>
              <a:rPr lang="en-US" altLang="ko-KR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driver.find_element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By.XPATH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, "</a:t>
            </a:r>
            <a:r>
              <a:rPr lang="en-US" altLang="ko-KR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element_xpath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")</a:t>
            </a:r>
            <a:endParaRPr lang="en-US" altLang="ko-KR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elements = </a:t>
            </a:r>
            <a:r>
              <a:rPr lang="en-US" altLang="ko-KR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driver.find_elements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By.XPATH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, "</a:t>
            </a:r>
            <a:r>
              <a:rPr lang="en-US" altLang="ko-KR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element_xpath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")</a:t>
            </a:r>
            <a:endParaRPr lang="en-US" altLang="ko-KR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21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457200" cy="473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</a:t>
            </a: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" y="0"/>
            <a:ext cx="11734800" cy="473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부록</a:t>
            </a:r>
            <a:endParaRPr lang="ko-KR" altLang="en-US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47382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457200" y="947650"/>
            <a:ext cx="113846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Requests </a:t>
            </a:r>
            <a:r>
              <a:rPr lang="ko-KR" altLang="en-US" b="1" dirty="0" smtClean="0"/>
              <a:t>공식 문서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>
                <a:hlinkClick r:id="rId2"/>
              </a:rPr>
              <a:t>https://requests.readthedocs.io/en/latest/user/quickstart/</a:t>
            </a:r>
            <a:endParaRPr lang="en-US" altLang="ko-KR" dirty="0" smtClean="0"/>
          </a:p>
        </p:txBody>
      </p:sp>
      <p:sp>
        <p:nvSpPr>
          <p:cNvPr id="21" name="직사각형 20"/>
          <p:cNvSpPr/>
          <p:nvPr/>
        </p:nvSpPr>
        <p:spPr>
          <a:xfrm>
            <a:off x="457199" y="2023975"/>
            <a:ext cx="113846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 smtClean="0"/>
              <a:t>BeautifulSoup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공식 문서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>
                <a:hlinkClick r:id="rId3"/>
              </a:rPr>
              <a:t>https://www.crummy.com/software/BeautifulSoup/bs4/doc/</a:t>
            </a:r>
            <a:endParaRPr lang="en-US" altLang="ko-KR" dirty="0" smtClean="0"/>
          </a:p>
        </p:txBody>
      </p:sp>
      <p:sp>
        <p:nvSpPr>
          <p:cNvPr id="22" name="직사각형 21"/>
          <p:cNvSpPr/>
          <p:nvPr/>
        </p:nvSpPr>
        <p:spPr>
          <a:xfrm>
            <a:off x="457199" y="3100300"/>
            <a:ext cx="113846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Selenium </a:t>
            </a:r>
            <a:r>
              <a:rPr lang="ko-KR" altLang="en-US" b="1" dirty="0" smtClean="0"/>
              <a:t>공식 문서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dirty="0">
                <a:hlinkClick r:id="rId4"/>
              </a:rPr>
              <a:t>https://selenium-python.readthedocs.io</a:t>
            </a:r>
            <a:r>
              <a:rPr lang="en-US" altLang="ko-KR" dirty="0" smtClean="0">
                <a:hlinkClick r:id="rId4"/>
              </a:rPr>
              <a:t>/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3923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457200" cy="473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</a:t>
            </a: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" y="0"/>
            <a:ext cx="11734800" cy="473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Crawling</a:t>
            </a:r>
            <a:endParaRPr lang="ko-KR" altLang="en-US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47382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457200" y="795249"/>
            <a:ext cx="3441469" cy="304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Crawling</a:t>
            </a:r>
            <a:endParaRPr lang="ko-KR" altLang="en-US" sz="20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52487" y="1189410"/>
            <a:ext cx="10944225" cy="4821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크롤링</a:t>
            </a:r>
            <a:r>
              <a:rPr lang="en-US" altLang="ko-KR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(Crawling)</a:t>
            </a:r>
            <a:r>
              <a:rPr lang="ko-KR" altLang="en-US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이란 </a:t>
            </a:r>
            <a:r>
              <a:rPr lang="en-US" altLang="ko-KR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Web</a:t>
            </a:r>
            <a:r>
              <a:rPr lang="ko-KR" altLang="en-US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에서 돌아다니면서 원하는 정보를 수집하는 행위</a:t>
            </a:r>
            <a:endParaRPr lang="ko-KR" altLang="en-US" dirty="0">
              <a:solidFill>
                <a:schemeClr val="tx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57199" y="2014442"/>
            <a:ext cx="3441469" cy="304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정적 </a:t>
            </a:r>
            <a:r>
              <a:rPr lang="ko-KR" altLang="en-US" sz="2000" dirty="0" err="1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크롤링</a:t>
            </a:r>
            <a:endParaRPr lang="ko-KR" altLang="en-US" sz="20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324599" y="2014441"/>
            <a:ext cx="3441469" cy="304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동적 </a:t>
            </a:r>
            <a:r>
              <a:rPr lang="ko-KR" altLang="en-US" sz="2000" dirty="0" err="1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크롤링</a:t>
            </a:r>
            <a:endParaRPr lang="ko-KR" altLang="en-US" sz="20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52488" y="2408602"/>
            <a:ext cx="4643438" cy="18681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특별한 절차 없이 </a:t>
            </a:r>
            <a:r>
              <a:rPr lang="en-US" altLang="ko-KR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URL</a:t>
            </a:r>
            <a:r>
              <a:rPr lang="ko-KR" altLang="en-US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을 통해 데이터 수집</a:t>
            </a:r>
            <a:endParaRPr lang="en-US" altLang="ko-KR" dirty="0" smtClean="0">
              <a:solidFill>
                <a:schemeClr val="tx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속도가 빠르다</a:t>
            </a:r>
            <a:endParaRPr lang="en-US" altLang="ko-KR" dirty="0" smtClean="0">
              <a:solidFill>
                <a:schemeClr val="tx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수집 대상에 한계가 존재한다</a:t>
            </a:r>
            <a:endParaRPr lang="en-US" altLang="ko-KR" dirty="0" smtClean="0">
              <a:solidFill>
                <a:schemeClr val="tx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사용가능 라이브러리 </a:t>
            </a:r>
            <a:r>
              <a:rPr lang="en-US" altLang="ko-KR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외장 모듈</a:t>
            </a:r>
            <a:r>
              <a:rPr lang="en-US" altLang="ko-KR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)</a:t>
            </a:r>
          </a:p>
          <a:p>
            <a:pPr lvl="1"/>
            <a:r>
              <a:rPr lang="en-US" altLang="ko-KR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requests</a:t>
            </a:r>
            <a:endParaRPr lang="en-US" altLang="ko-KR" dirty="0">
              <a:solidFill>
                <a:schemeClr val="tx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522244" y="2408602"/>
            <a:ext cx="4643438" cy="18681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특별한 절차가 필요함</a:t>
            </a:r>
            <a:endParaRPr lang="en-US" altLang="ko-KR" dirty="0" smtClean="0">
              <a:solidFill>
                <a:schemeClr val="tx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속도가 느리다</a:t>
            </a:r>
            <a:endParaRPr lang="en-US" altLang="ko-KR" dirty="0" smtClean="0">
              <a:solidFill>
                <a:schemeClr val="tx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수집 대상에 한계가 거의 존재하지 않는다</a:t>
            </a:r>
            <a:endParaRPr lang="en-US" altLang="ko-KR" dirty="0" smtClean="0">
              <a:solidFill>
                <a:schemeClr val="tx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사용가능 라이브러리 </a:t>
            </a:r>
            <a:r>
              <a:rPr lang="en-US" altLang="ko-KR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외장 모듈</a:t>
            </a:r>
            <a:r>
              <a:rPr lang="en-US" altLang="ko-KR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)</a:t>
            </a:r>
          </a:p>
          <a:p>
            <a:pPr lvl="1"/>
            <a:r>
              <a:rPr lang="en-US" altLang="ko-KR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selenium</a:t>
            </a:r>
            <a:endParaRPr lang="en-US" altLang="ko-KR" dirty="0">
              <a:solidFill>
                <a:schemeClr val="tx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52487" y="4925631"/>
            <a:ext cx="3205163" cy="390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Crawling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57198" y="4366085"/>
            <a:ext cx="3441469" cy="304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작업 절차</a:t>
            </a:r>
            <a:endParaRPr lang="ko-KR" altLang="en-US" sz="20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493418" y="4925631"/>
            <a:ext cx="3205163" cy="390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원하는 태그 및 데이터 탐색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134349" y="4925631"/>
            <a:ext cx="3205163" cy="390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데이터 가공 및 관리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20" name="직선 화살표 연결선 19"/>
          <p:cNvCxnSpPr>
            <a:stCxn id="4" idx="3"/>
            <a:endCxn id="18" idx="1"/>
          </p:cNvCxnSpPr>
          <p:nvPr/>
        </p:nvCxnSpPr>
        <p:spPr>
          <a:xfrm>
            <a:off x="4057650" y="5120894"/>
            <a:ext cx="435768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8" idx="3"/>
            <a:endCxn id="19" idx="1"/>
          </p:cNvCxnSpPr>
          <p:nvPr/>
        </p:nvCxnSpPr>
        <p:spPr>
          <a:xfrm>
            <a:off x="7698581" y="5120894"/>
            <a:ext cx="435768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852487" y="5511419"/>
            <a:ext cx="3205163" cy="79177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정적 </a:t>
            </a:r>
            <a:r>
              <a:rPr lang="en-US" altLang="ko-KR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: requests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동적 </a:t>
            </a:r>
            <a:r>
              <a:rPr lang="en-US" altLang="ko-KR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: selenium</a:t>
            </a:r>
            <a:endParaRPr lang="en-US" altLang="ko-KR" dirty="0">
              <a:solidFill>
                <a:schemeClr val="tx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493418" y="5511419"/>
            <a:ext cx="3205163" cy="79177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BetutifulSoup</a:t>
            </a:r>
            <a:endParaRPr lang="en-US" altLang="ko-KR" dirty="0">
              <a:solidFill>
                <a:schemeClr val="tx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134350" y="5511419"/>
            <a:ext cx="3205162" cy="79177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Pandas</a:t>
            </a:r>
            <a:endParaRPr lang="en-US" altLang="ko-KR" dirty="0">
              <a:solidFill>
                <a:schemeClr val="tx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981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457200" cy="473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</a:t>
            </a: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" y="0"/>
            <a:ext cx="11734800" cy="473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sz="2400" dirty="0" err="1" smtClean="0"/>
              <a:t>BeautifulSoup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기본 예제</a:t>
            </a:r>
            <a:endParaRPr lang="ko-KR" altLang="en-US" sz="24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47382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57200" y="804775"/>
            <a:ext cx="3857625" cy="553997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200" b="0" dirty="0" smtClean="0">
                <a:solidFill>
                  <a:srgbClr val="C586C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0" dirty="0" smtClean="0">
                <a:solidFill>
                  <a:srgbClr val="4EC9B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bs4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0" dirty="0" smtClean="0">
                <a:solidFill>
                  <a:srgbClr val="C586C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0" dirty="0" err="1" smtClean="0">
                <a:solidFill>
                  <a:srgbClr val="4EC9B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"""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&lt;body&gt;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&lt;div&gt;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&lt;div class='snack'&gt;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&lt;p id='first'&gt; </a:t>
            </a:r>
            <a:r>
              <a:rPr lang="ko-KR" altLang="en-US" sz="1200" b="0" dirty="0" err="1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양파링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&lt;/p&gt;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&lt;p id='second'&gt; </a:t>
            </a:r>
            <a:r>
              <a:rPr lang="ko-KR" altLang="en-US" sz="1200" b="0" dirty="0" err="1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새우깡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&lt;/p&gt;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&lt;p&gt; </a:t>
            </a:r>
            <a:r>
              <a:rPr lang="ko-KR" altLang="en-US" sz="1200" b="0" dirty="0" err="1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초코파이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&lt;/p&gt;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&lt;p class='sweet'&gt; </a:t>
            </a:r>
            <a:r>
              <a:rPr lang="ko-KR" altLang="en-US" sz="1200" b="0" dirty="0" err="1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맛동산</a:t>
            </a:r>
            <a:r>
              <a:rPr lang="ko-KR" altLang="en-US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&lt;/p&gt;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&lt;div class='</a:t>
            </a:r>
            <a:r>
              <a:rPr lang="en-US" altLang="ko-KR" sz="1200" b="0" dirty="0" err="1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icecream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'&gt;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&lt;p&gt; </a:t>
            </a:r>
            <a:r>
              <a:rPr lang="ko-KR" altLang="en-US" sz="1200" b="0" dirty="0" err="1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빵빠레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&lt;/p&gt;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&lt;p id='third'&gt; </a:t>
            </a:r>
            <a:r>
              <a:rPr lang="ko-KR" altLang="en-US" sz="1200" b="0" dirty="0" err="1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죠스바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&lt;/p&gt;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&lt;p&gt; </a:t>
            </a:r>
            <a:r>
              <a:rPr lang="ko-KR" altLang="en-US" sz="1200" b="0" dirty="0" err="1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꼬깔콘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&lt;/p&gt;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&lt;p class='sweet'&gt; </a:t>
            </a:r>
            <a:r>
              <a:rPr lang="ko-KR" altLang="en-US" sz="1200" b="0" dirty="0" err="1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쭈쭈바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&lt;/p&gt;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&lt;/div&gt;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&lt;/div&gt;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&lt;/body&gt;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"""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0" dirty="0" err="1" smtClean="0">
                <a:solidFill>
                  <a:srgbClr val="4EC9B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b="0" dirty="0" err="1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html.parser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en-US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ko-KR" altLang="en-US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200" b="0" dirty="0" err="1" smtClean="0">
                <a:solidFill>
                  <a:srgbClr val="6A9955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양파링</a:t>
            </a:r>
            <a:endParaRPr lang="ko-KR" altLang="en-US" sz="1200" b="0" dirty="0" smtClean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1200" b="0" dirty="0" smtClean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"div &gt; </a:t>
            </a:r>
            <a:r>
              <a:rPr lang="en-US" altLang="ko-KR" sz="1200" b="0" dirty="0" err="1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div.snack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&gt; </a:t>
            </a:r>
            <a:r>
              <a:rPr lang="en-US" altLang="ko-KR" sz="1200" b="0" dirty="0" err="1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p#first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b="0" dirty="0" err="1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0" dirty="0" err="1" smtClean="0">
                <a:solidFill>
                  <a:srgbClr val="DCDCA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200" b="0" dirty="0" smtClean="0">
                <a:solidFill>
                  <a:srgbClr val="B5CEA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endParaRPr lang="en-US" altLang="ko-KR" sz="12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315199" y="816360"/>
            <a:ext cx="4238625" cy="8309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200" b="0" dirty="0" err="1" smtClean="0">
                <a:solidFill>
                  <a:srgbClr val="6A9955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죠스바</a:t>
            </a:r>
            <a:endParaRPr lang="ko-KR" altLang="en-US" sz="1200" b="0" dirty="0" smtClean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"div &gt; </a:t>
            </a:r>
            <a:r>
              <a:rPr lang="en-US" altLang="ko-KR" sz="1200" b="0" dirty="0" err="1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div.icecream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&gt; </a:t>
            </a:r>
            <a:r>
              <a:rPr lang="en-US" altLang="ko-KR" sz="1200" b="0" dirty="0" err="1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p#third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b="0" dirty="0" err="1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0" dirty="0" err="1" smtClean="0">
                <a:solidFill>
                  <a:srgbClr val="DCDCA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200" b="0" dirty="0" smtClean="0">
                <a:solidFill>
                  <a:srgbClr val="B5CEA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endParaRPr lang="en-US" altLang="ko-KR" sz="12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57199" y="804774"/>
            <a:ext cx="3857625" cy="32870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57198" y="1135723"/>
            <a:ext cx="3857625" cy="336007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57198" y="4495800"/>
            <a:ext cx="3857625" cy="54292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57197" y="5038725"/>
            <a:ext cx="3857625" cy="130602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314822" y="816360"/>
            <a:ext cx="2438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BeautifulSoup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모듈 연결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4314822" y="2126809"/>
            <a:ext cx="24384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Web html </a:t>
            </a:r>
            <a:r>
              <a:rPr lang="ko-KR" altLang="en-US" sz="1400" dirty="0" smtClean="0"/>
              <a:t>소스 코드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※ </a:t>
            </a:r>
            <a:r>
              <a:rPr lang="ko-KR" altLang="en-US" sz="1400" dirty="0" smtClean="0"/>
              <a:t>원하는 페이지</a:t>
            </a:r>
            <a:endParaRPr lang="en-US" altLang="ko-KR" sz="1400" dirty="0" smtClean="0"/>
          </a:p>
          <a:p>
            <a:r>
              <a:rPr lang="ko-KR" altLang="en-US" sz="1400" dirty="0" err="1" smtClean="0"/>
              <a:t>크롤링</a:t>
            </a:r>
            <a:r>
              <a:rPr lang="ko-KR" altLang="en-US" sz="1400" dirty="0" smtClean="0"/>
              <a:t> 모듈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사용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Requests </a:t>
            </a:r>
            <a:r>
              <a:rPr lang="ko-KR" altLang="en-US" sz="1400" dirty="0" smtClean="0"/>
              <a:t>등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Selenium </a:t>
            </a:r>
            <a:r>
              <a:rPr lang="ko-KR" altLang="en-US" sz="1400" dirty="0" smtClean="0"/>
              <a:t>등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4314822" y="4613374"/>
            <a:ext cx="2438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BeautifulSoup</a:t>
            </a:r>
            <a:r>
              <a:rPr lang="ko-KR" altLang="en-US" sz="1400" dirty="0" smtClean="0"/>
              <a:t>에 코드 연결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4314822" y="5156298"/>
            <a:ext cx="30003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탐색 </a:t>
            </a:r>
            <a:endParaRPr lang="en-US" altLang="ko-KR" sz="1400" dirty="0" smtClean="0"/>
          </a:p>
          <a:p>
            <a:r>
              <a:rPr lang="ko-KR" altLang="en-US" sz="1400" dirty="0" smtClean="0"/>
              <a:t>예시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리스트 형식으로 가져온다</a:t>
            </a:r>
            <a:endParaRPr lang="en-US" altLang="ko-KR" sz="1400" dirty="0" smtClean="0"/>
          </a:p>
          <a:p>
            <a:r>
              <a:rPr lang="en-US" altLang="ko-KR" sz="1400" dirty="0" smtClean="0"/>
              <a:t>&gt;&gt;&gt; </a:t>
            </a:r>
            <a:r>
              <a:rPr lang="en-US" altLang="ko-KR" sz="1400" dirty="0" err="1" smtClean="0"/>
              <a:t>soup.select</a:t>
            </a:r>
            <a:r>
              <a:rPr lang="en-US" altLang="ko-KR" sz="1400" dirty="0" smtClean="0"/>
              <a:t>() </a:t>
            </a:r>
            <a:endParaRPr lang="ko-KR" altLang="en-US" sz="1400" dirty="0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935" y="6039953"/>
            <a:ext cx="2300290" cy="304800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7315199" y="1701401"/>
            <a:ext cx="4238625" cy="120032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200" b="0" dirty="0" err="1" smtClean="0">
                <a:solidFill>
                  <a:srgbClr val="6A9955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맛동산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200" b="0" dirty="0" err="1" smtClean="0">
                <a:solidFill>
                  <a:srgbClr val="6A9955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쭈꾸바</a:t>
            </a:r>
            <a:endParaRPr lang="ko-KR" altLang="en-US" sz="1200" b="0" dirty="0" smtClean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ko-KR" altLang="en-US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"div &gt; </a:t>
            </a:r>
            <a:r>
              <a:rPr lang="en-US" altLang="ko-KR" sz="1200" b="0" dirty="0" err="1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p.sweet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b="0" dirty="0" smtClean="0">
                <a:solidFill>
                  <a:srgbClr val="C586C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0" dirty="0" smtClean="0">
                <a:solidFill>
                  <a:srgbClr val="C586C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b="0" dirty="0" err="1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0" dirty="0" err="1" smtClean="0">
                <a:solidFill>
                  <a:srgbClr val="DCDCA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):</a:t>
            </a: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b="0" dirty="0" smtClean="0">
                <a:solidFill>
                  <a:srgbClr val="DCDCA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 b="0" dirty="0" err="1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2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315199" y="2955774"/>
            <a:ext cx="4238625" cy="120032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snack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의 모든 이름을 출력</a:t>
            </a:r>
            <a:endParaRPr lang="ko-KR" altLang="en-US" sz="1200" b="0" dirty="0" smtClean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ko-KR" altLang="en-US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"div &gt; </a:t>
            </a:r>
            <a:r>
              <a:rPr lang="en-US" altLang="ko-KR" sz="1200" b="0" dirty="0" err="1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div.snack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&gt; p"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b="0" dirty="0" smtClean="0">
                <a:solidFill>
                  <a:srgbClr val="C586C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0" dirty="0" smtClean="0">
                <a:solidFill>
                  <a:srgbClr val="C586C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b="0" dirty="0" err="1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0" dirty="0" err="1" smtClean="0">
                <a:solidFill>
                  <a:srgbClr val="DCDCA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):</a:t>
            </a: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b="0" dirty="0" smtClean="0">
                <a:solidFill>
                  <a:srgbClr val="DCDCA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 b="0" dirty="0" err="1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4474" y="5392253"/>
            <a:ext cx="2419350" cy="952500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7315199" y="4362142"/>
            <a:ext cx="4238625" cy="101566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200" b="0" dirty="0" smtClean="0">
                <a:solidFill>
                  <a:srgbClr val="C586C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0" dirty="0" smtClean="0">
                <a:solidFill>
                  <a:srgbClr val="C586C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b="0" dirty="0" err="1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0" dirty="0" err="1" smtClean="0">
                <a:solidFill>
                  <a:srgbClr val="DCDCA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):</a:t>
            </a: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b="0" dirty="0" smtClean="0">
                <a:solidFill>
                  <a:srgbClr val="DCDCA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b="0" dirty="0" smtClean="0">
                <a:solidFill>
                  <a:srgbClr val="C586C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0" dirty="0" smtClean="0">
                <a:solidFill>
                  <a:srgbClr val="C586C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b="0" dirty="0" err="1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0" dirty="0" err="1" smtClean="0">
                <a:solidFill>
                  <a:srgbClr val="DCDCA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):</a:t>
            </a: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b="0" dirty="0" smtClean="0">
                <a:solidFill>
                  <a:srgbClr val="DCDCA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 b="0" dirty="0" err="1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2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952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6007" y="299258"/>
            <a:ext cx="8462357" cy="14796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sz="4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2</a:t>
            </a:r>
            <a:r>
              <a:rPr lang="ko-KR" altLang="en-US" sz="4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일차</a:t>
            </a:r>
            <a:endParaRPr lang="ko-KR" altLang="en-US" sz="44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39800" y="1917700"/>
            <a:ext cx="7035800" cy="3695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957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457200" cy="473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</a:t>
            </a: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" y="0"/>
            <a:ext cx="11734800" cy="473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2400" dirty="0" smtClean="0"/>
              <a:t>웹사이트에서 원하는 </a:t>
            </a:r>
            <a:r>
              <a:rPr lang="en-US" altLang="ko-KR" sz="2400" dirty="0" smtClean="0"/>
              <a:t>html </a:t>
            </a:r>
            <a:r>
              <a:rPr lang="ko-KR" altLang="en-US" sz="2400" dirty="0" smtClean="0"/>
              <a:t>파일 가져오기 </a:t>
            </a:r>
            <a:endParaRPr lang="ko-KR" altLang="en-US" sz="24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47382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57200" y="727825"/>
            <a:ext cx="11252200" cy="581697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en-US" altLang="ko-KR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nate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에서 검색 후 뉴스페이지에서 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제목 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...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서머리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.....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ko-KR" altLang="en-US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requests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bs4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제목을 작성하시오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"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웹사이트 연결하기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 smtClean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</a:t>
            </a:r>
            <a:r>
              <a:rPr lang="en-US" altLang="ko-KR" sz="1200" dirty="0" err="1" smtClean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"https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://search.daum.net/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nate?w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news&amp;nil_search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btn&amp;DA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NTB&amp;enc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=utf8&amp;cluster=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y&amp;cluster_page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=1&amp;q=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requests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en-US" altLang="ko-KR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에 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 </a:t>
            </a:r>
            <a:r>
              <a:rPr lang="ko-KR" altLang="en-US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파싱하기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html.parser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div.c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-item-content &gt;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div.item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-bundle-mid &gt; div"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</a:t>
            </a:r>
            <a:r>
              <a:rPr lang="en-US" altLang="ko-KR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dnsColl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</a:t>
            </a:r>
            <a:r>
              <a:rPr lang="en-US" altLang="ko-KR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div:nth-child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(1) &gt; </a:t>
            </a:r>
            <a:r>
              <a:rPr lang="en-US" altLang="ko-KR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</a:t>
            </a:r>
            <a:r>
              <a:rPr lang="en-US" altLang="ko-KR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li:nth-child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(1) &gt; </a:t>
            </a:r>
            <a:r>
              <a:rPr lang="en-US" altLang="ko-KR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div.c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-item-content &gt; </a:t>
            </a:r>
            <a:r>
              <a:rPr lang="en-US" altLang="ko-KR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div.item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-bundle-mid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main_path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div.c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-item-content &gt;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div.item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-bundle-mid"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title_path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div.c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-item-content &gt;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div.item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-bundle-mid &gt;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div.item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-title"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contents_path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div.c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-item-content &gt;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div.item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-bundle-mid &gt;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div.item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-contents"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main_path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):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title_path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summary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contents_path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summary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endParaRPr lang="en-US" altLang="ko-KR" sz="12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9933" y="4724400"/>
            <a:ext cx="3849467" cy="1820402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457198" y="2336799"/>
            <a:ext cx="8699502" cy="74930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473700" y="1682476"/>
            <a:ext cx="589280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request.get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(</a:t>
            </a:r>
            <a:r>
              <a:rPr lang="en-US" altLang="ko-KR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url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) 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함수를 통해 웹 사이트의 소스 코드를 가져온다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473700" y="1034777"/>
            <a:ext cx="589280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url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: 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웹사이트 고유 주소 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(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도메인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)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520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457200" cy="473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</a:t>
            </a: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" y="0"/>
            <a:ext cx="11734800" cy="473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Exam 01 – </a:t>
            </a:r>
            <a:r>
              <a:rPr lang="ko-KR" altLang="en-US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리스트에 데이터 정리해서 넣기</a:t>
            </a:r>
            <a:endParaRPr lang="ko-KR" altLang="en-US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47382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57200" y="691257"/>
            <a:ext cx="5905500" cy="60016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html2</a:t>
            </a:r>
            <a:r>
              <a:rPr lang="en-US" altLang="ko-KR" sz="12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'''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&lt;html&gt;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&lt;head&gt;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&lt;h1&gt; 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사야할 과일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&lt;/head&gt;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&lt;body&gt;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&lt;h1&gt; </a:t>
            </a:r>
            <a:r>
              <a:rPr lang="ko-KR" altLang="en-US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시장가서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사야할 과일 목록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&lt;div&gt; &lt;p id='fruits1' class='name1' title='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바나나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'&gt; 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바나나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 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&lt;span class = 'price'&gt; 3000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원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&lt;/span&gt;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  &lt;span class = 'count'&gt; 10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개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&lt;/span&gt;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  &lt;span class = 'store'&gt; </a:t>
            </a:r>
            <a:r>
              <a:rPr lang="ko-KR" altLang="en-US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바나나가게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&lt;/span&gt;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  &lt;a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'https://www.banana.com'&gt; banana.com &lt;/a&gt;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  &lt;/p&gt;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&lt;/div&gt;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&lt;div&gt; &lt;p id='fruits2' class='name2' title='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체리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'&gt; 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체리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&lt;span class = 'price'&gt; 100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원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&lt;/span&gt;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&lt;span class = 'count'&gt; 50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개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&lt;/span&gt;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&lt;span class = 'store'&gt; </a:t>
            </a:r>
            <a:r>
              <a:rPr lang="ko-KR" altLang="en-US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체리가게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&lt;/span&gt;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&lt;a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'https://www.cherry.com'&gt; cherry.com &lt;/a&gt;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&lt;/p&gt;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&lt;/div&gt;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&lt;div&gt; &lt;p id='fruits3' class='name3' title='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오렌지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'&gt; 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오렌지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&lt;span class = 'price'&gt; 500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원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&lt;/span&gt;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&lt;span class = 'count'&gt; 20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개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&lt;/span&gt;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&lt;span class = 'store'&gt; </a:t>
            </a:r>
            <a:r>
              <a:rPr lang="ko-KR" altLang="en-US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오렌지가게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&lt;/span&gt;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&lt;a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'https://www.orange.com'&gt; orange.com &lt;/a&gt;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&lt;/p&gt;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&lt;div&gt;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&lt;/body&gt;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&lt;/html&gt;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smtClean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'''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540500" y="691256"/>
            <a:ext cx="5283200" cy="46166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bs4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html2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html.parser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2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540500" y="1429921"/>
            <a:ext cx="5283200" cy="526297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altLang="ko-KR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7</a:t>
            </a:r>
            <a:r>
              <a:rPr lang="ko-KR" alt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번 문제 예시</a:t>
            </a:r>
            <a:r>
              <a:rPr lang="en-US" altLang="ko-KR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.</a:t>
            </a:r>
            <a:endParaRPr lang="ko-KR" alt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altLang="ko-KR" sz="1200" dirty="0" smtClean="0">
              <a:solidFill>
                <a:srgbClr val="9CDCFE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smtClean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"div &gt; p"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fluitList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[]</a:t>
            </a:r>
          </a:p>
          <a:p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):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#name = item["title"]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contents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]).</a:t>
            </a:r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price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span.price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count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span.count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store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span.store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fluitList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append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({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제품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,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재고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count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,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가격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price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</a:p>
          <a:p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fluitList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endParaRPr lang="en-US" altLang="ko-KR" sz="12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1. 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가게 이름을 모두 크롤링해서 순차적으로 </a:t>
            </a:r>
            <a:r>
              <a:rPr lang="ko-KR" altLang="en-US" sz="1200" dirty="0" err="1" smtClean="0">
                <a:solidFill>
                  <a:srgbClr val="008000"/>
                </a:solidFill>
                <a:latin typeface="Courier New" panose="02070309020205020404" pitchFamily="49" charset="0"/>
              </a:rPr>
              <a:t>출력하시오</a:t>
            </a:r>
            <a:endParaRPr lang="ko-KR" alt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2, 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가게의 </a:t>
            </a:r>
            <a:r>
              <a:rPr lang="en-US" altLang="ko-KR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url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주소를 모두 크롤링해서 순차적으로 </a:t>
            </a:r>
            <a:r>
              <a:rPr lang="ko-KR" altLang="en-US" sz="1200" dirty="0" err="1" smtClean="0">
                <a:solidFill>
                  <a:srgbClr val="008000"/>
                </a:solidFill>
                <a:latin typeface="Courier New" panose="02070309020205020404" pitchFamily="49" charset="0"/>
              </a:rPr>
              <a:t>출력하시</a:t>
            </a:r>
            <a:endParaRPr lang="ko-KR" alt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3. '</a:t>
            </a:r>
            <a:r>
              <a:rPr lang="ko-KR" alt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체리가게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의 제품가격을 </a:t>
            </a:r>
            <a:r>
              <a:rPr lang="ko-KR" alt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출력하시오</a:t>
            </a:r>
            <a:r>
              <a:rPr lang="en-US" altLang="ko-KR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.</a:t>
            </a:r>
            <a:endParaRPr lang="ko-KR" alt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4. '</a:t>
            </a:r>
            <a:r>
              <a:rPr lang="ko-KR" alt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바나나가게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의 제품 제고는 몇 개인가</a:t>
            </a:r>
            <a:r>
              <a:rPr lang="en-US" altLang="ko-KR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?</a:t>
            </a:r>
            <a:endParaRPr lang="ko-KR" alt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5. '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오렌지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' 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가격은 </a:t>
            </a:r>
            <a:r>
              <a:rPr lang="ko-KR" alt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얼만인가</a:t>
            </a:r>
            <a:r>
              <a:rPr lang="en-US" altLang="ko-KR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?</a:t>
            </a:r>
            <a:endParaRPr lang="ko-KR" alt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6. 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모든 과일의 총 재고는 몇 개인가</a:t>
            </a:r>
            <a:r>
              <a:rPr lang="en-US" altLang="ko-KR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?</a:t>
            </a:r>
            <a:endParaRPr lang="ko-KR" alt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7. 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아래와 같이 </a:t>
            </a:r>
            <a:r>
              <a:rPr lang="ko-KR" alt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출력하시오</a:t>
            </a:r>
            <a:r>
              <a:rPr lang="en-US" altLang="ko-KR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.</a:t>
            </a:r>
            <a:endParaRPr lang="ko-KR" alt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제품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: 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바나나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재고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: 10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개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가격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: 3000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원</a:t>
            </a:r>
            <a:endParaRPr lang="ko-KR" alt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제품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: 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체리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재고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: 50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개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가격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: 100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원</a:t>
            </a:r>
            <a:endParaRPr lang="ko-KR" alt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제품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: 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오랜지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재고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: 20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개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가격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: 500</a:t>
            </a:r>
            <a:r>
              <a:rPr lang="ko-KR" alt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원</a:t>
            </a:r>
            <a:endParaRPr lang="ko-KR" alt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77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457200" cy="473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</a:t>
            </a: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" y="0"/>
            <a:ext cx="11734800" cy="473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Exam 01 - </a:t>
            </a:r>
            <a:r>
              <a:rPr lang="ko-KR" altLang="en-US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정답</a:t>
            </a:r>
            <a:endParaRPr lang="ko-KR" altLang="en-US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47382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57200" y="691257"/>
            <a:ext cx="5803900" cy="60016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html2</a:t>
            </a:r>
            <a:r>
              <a:rPr lang="en-US" altLang="ko-KR" sz="12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smtClean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smtClean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'''</a:t>
            </a:r>
            <a:endParaRPr lang="en-US" altLang="ko-KR" sz="1200" dirty="0" smtClean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smtClean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&lt;head&gt;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&lt;h1&gt; 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사야할 과일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&lt;/head&gt;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&lt;body&gt;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&lt;h1&gt; </a:t>
            </a:r>
            <a:r>
              <a:rPr lang="ko-KR" altLang="en-US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시장가서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사야할 과일 목록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&lt;div&gt; &lt;p id='fruits1' class='name1' title='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바나나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'&gt; 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바나나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 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&lt;span class = 'price'&gt; 3000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원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&lt;/span&gt;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  &lt;span class = 'count'&gt; 10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개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&lt;/span&gt;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  &lt;span class = 'store'&gt; </a:t>
            </a:r>
            <a:r>
              <a:rPr lang="ko-KR" altLang="en-US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바나나가게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&lt;/span&gt;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  &lt;a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'https://www.banana.com'&gt; banana.com &lt;/a&gt;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  &lt;/p&gt;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&lt;/div&gt;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&lt;div&gt; &lt;p id='fruits2' class='name2' title='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체리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'&gt; 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체리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&lt;span class = 'price'&gt; 100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원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&lt;/span&gt;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&lt;span class = 'count'&gt; 50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개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&lt;/span&gt;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&lt;span class = 'store'&gt; </a:t>
            </a:r>
            <a:r>
              <a:rPr lang="ko-KR" altLang="en-US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체리가게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&lt;/span&gt;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&lt;a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'https://www.cherry.com'&gt; cherry.com &lt;/a&gt;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&lt;/p&gt;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&lt;/div&gt;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&lt;div&gt; &lt;p id='fruits3' class='name3' title='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오렌지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'&gt; 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오렌지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&lt;span class = 'price'&gt; 500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원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&lt;/span&gt;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&lt;span class = 'count'&gt; 20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개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&lt;/span&gt;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&lt;span class = 'store'&gt; </a:t>
            </a:r>
            <a:r>
              <a:rPr lang="ko-KR" altLang="en-US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오렌지가게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&lt;/span&gt;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&lt;a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'https://www.orange.com'&gt; orange.com &lt;/a&gt;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&lt;/p&gt;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&lt;div&gt;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&lt;/body&gt;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&lt;/html&gt;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smtClean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'''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540500" y="691256"/>
            <a:ext cx="5168900" cy="46166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bs4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html2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html.parser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2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540500" y="1614587"/>
            <a:ext cx="5283200" cy="507831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1. 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가게 이름을 모두 크롤링해서 순차적으로 </a:t>
            </a:r>
            <a:r>
              <a:rPr lang="ko-KR" altLang="en-US" sz="1200" dirty="0" err="1" smtClean="0">
                <a:solidFill>
                  <a:srgbClr val="008000"/>
                </a:solidFill>
                <a:latin typeface="Courier New" panose="02070309020205020404" pitchFamily="49" charset="0"/>
              </a:rPr>
              <a:t>출력하시오</a:t>
            </a:r>
            <a:endParaRPr lang="en-US" altLang="ko-KR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'div &gt; p &gt;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span.store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):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2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ko-KR" alt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2, 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가게의 </a:t>
            </a:r>
            <a:r>
              <a:rPr lang="en-US" altLang="ko-KR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url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주소를 모두 크롤링해서 순차적으로 </a:t>
            </a:r>
            <a:r>
              <a:rPr lang="ko-KR" altLang="en-US" sz="1200" dirty="0" err="1" smtClean="0">
                <a:solidFill>
                  <a:srgbClr val="008000"/>
                </a:solidFill>
                <a:latin typeface="Courier New" panose="02070309020205020404" pitchFamily="49" charset="0"/>
              </a:rPr>
              <a:t>출력하시오</a:t>
            </a:r>
            <a:endParaRPr lang="en-US" altLang="ko-KR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"div &gt; p &gt; a"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tag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):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tag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 dirty="0" smtClean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])</a:t>
            </a:r>
            <a:endParaRPr lang="en-US" altLang="ko-KR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ko-KR" alt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3. '</a:t>
            </a:r>
            <a:r>
              <a:rPr lang="ko-KR" alt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체리가게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의 제품가격을 </a:t>
            </a:r>
            <a:r>
              <a:rPr lang="ko-KR" alt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출력하시오</a:t>
            </a:r>
            <a:r>
              <a:rPr lang="en-US" altLang="ko-KR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.</a:t>
            </a:r>
            <a:endParaRPr lang="en-US" altLang="ko-KR" sz="12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"div &gt; p#fruits2 &gt;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span.price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12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endParaRPr lang="ko-KR" alt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4. '</a:t>
            </a:r>
            <a:r>
              <a:rPr lang="ko-KR" alt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바나나가게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의 제품 제고는 몇 개인가</a:t>
            </a:r>
            <a:r>
              <a:rPr lang="en-US" altLang="ko-KR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?</a:t>
            </a:r>
            <a:endParaRPr lang="en-US" altLang="ko-KR" sz="12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"div &gt; p#fruits1 &gt;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span.count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12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endParaRPr lang="ko-KR" alt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5. '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오렌지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' 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가격은 </a:t>
            </a:r>
            <a:r>
              <a:rPr lang="ko-KR" alt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얼만인가</a:t>
            </a:r>
            <a:r>
              <a:rPr lang="en-US" altLang="ko-KR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?</a:t>
            </a:r>
            <a:endParaRPr lang="en-US" altLang="ko-KR" sz="12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"div &gt; p#fruits3 &gt;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span.price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200" dirty="0" smtClean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</a:p>
          <a:p>
            <a:endParaRPr lang="en-US" altLang="ko-KR" sz="1200" dirty="0">
              <a:solidFill>
                <a:srgbClr val="9CDCFE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1200" dirty="0" smtClean="0">
              <a:solidFill>
                <a:srgbClr val="9CDCFE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12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93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457200" cy="473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</a:t>
            </a: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" y="0"/>
            <a:ext cx="11734800" cy="473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Exam 01 - </a:t>
            </a:r>
            <a:r>
              <a:rPr lang="ko-KR" altLang="en-US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정답</a:t>
            </a:r>
            <a:endParaRPr lang="ko-KR" altLang="en-US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47382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57200" y="691257"/>
            <a:ext cx="5854700" cy="60016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html2</a:t>
            </a:r>
            <a:r>
              <a:rPr lang="en-US" altLang="ko-KR" sz="12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'''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&lt;html&gt;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&lt;head&gt;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&lt;h1&gt; 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사야할 과일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&lt;/head&gt;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&lt;body&gt;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&lt;h1&gt; </a:t>
            </a:r>
            <a:r>
              <a:rPr lang="ko-KR" altLang="en-US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시장가서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사야할 과일 목록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&lt;div&gt; &lt;p id='fruits1' class='name1' title='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바나나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'&gt; 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바나나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 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&lt;span class = 'price'&gt; 3000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원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&lt;/span&gt;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  &lt;span class = 'count'&gt; 10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개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&lt;/span&gt;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  &lt;span class = 'store'&gt; </a:t>
            </a:r>
            <a:r>
              <a:rPr lang="ko-KR" altLang="en-US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바나나가게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&lt;/span&gt;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  &lt;a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'https://www.banana.com'&gt; banana.com &lt;/a&gt;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  &lt;/p&gt;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&lt;/div&gt;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&lt;div&gt; &lt;p id='fruits2' class='name2' title='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체리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'&gt; 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체리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&lt;span class = 'price'&gt; 100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원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&lt;/span&gt;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&lt;span class = 'count'&gt; 50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개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&lt;/span&gt;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&lt;span class = 'store'&gt; </a:t>
            </a:r>
            <a:r>
              <a:rPr lang="ko-KR" altLang="en-US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체리가게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&lt;/span&gt;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&lt;a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'https://www.cherry.com'&gt; cherry.com &lt;/a&gt;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&lt;/p&gt;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&lt;/div&gt;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&lt;div&gt; &lt;p id='fruits3' class='name3' title='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오렌지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'&gt; 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오렌지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&lt;span class = 'price'&gt; 500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원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&lt;/span&gt;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&lt;span class = 'count'&gt; 20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개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&lt;/span&gt;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&lt;span class = 'store'&gt; </a:t>
            </a:r>
            <a:r>
              <a:rPr lang="ko-KR" altLang="en-US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오렌지가게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&lt;/span&gt;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&lt;a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'https://www.orange.com'&gt; orange.com &lt;/a&gt;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&lt;/p&gt;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&lt;div&gt;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&lt;/body&gt;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&lt;/html&gt;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smtClean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'''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540500" y="691256"/>
            <a:ext cx="5168900" cy="46166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bs4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html2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html.parser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2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540500" y="1614587"/>
            <a:ext cx="5283200" cy="507831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6. 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모든 과일의 총 재고는 몇 개인가</a:t>
            </a:r>
            <a:r>
              <a:rPr lang="en-US" altLang="ko-KR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?</a:t>
            </a: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span.count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suma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tag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):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print(</a:t>
            </a:r>
            <a:r>
              <a:rPr lang="en-US" altLang="ko-KR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tag.text.strip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()[:-1]))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suma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tag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()[: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])</a:t>
            </a:r>
          </a:p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suma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ko-KR" alt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7. 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아래와 같이 </a:t>
            </a:r>
            <a:r>
              <a:rPr lang="ko-KR" alt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출력하시오</a:t>
            </a:r>
            <a:r>
              <a:rPr lang="en-US" altLang="ko-KR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.</a:t>
            </a:r>
          </a:p>
          <a:p>
            <a:endParaRPr lang="ko-KR" alt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"""</a:t>
            </a:r>
            <a:endParaRPr lang="ko-KR" alt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제품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: 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바나나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재고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: 10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개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가격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: 3000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원</a:t>
            </a:r>
            <a:endParaRPr lang="ko-KR" alt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제품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: 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체리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재고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: 50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개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가격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: 100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원</a:t>
            </a:r>
            <a:endParaRPr lang="ko-KR" alt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제품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: 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오랜지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재고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: 20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개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가격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: 500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원</a:t>
            </a:r>
            <a:endParaRPr lang="ko-KR" alt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altLang="ko-KR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""“</a:t>
            </a:r>
          </a:p>
          <a:p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'p'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):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price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span.price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stock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span.count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span.store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()[: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제품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{}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  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재고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{}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  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가격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{}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format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stock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price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endParaRPr lang="en-US" altLang="ko-KR" sz="12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endParaRPr lang="en-US" altLang="ko-KR" sz="1200" b="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endParaRPr lang="ko-KR" alt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44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856</Words>
  <Application>Microsoft Office PowerPoint</Application>
  <PresentationFormat>와이드스크린</PresentationFormat>
  <Paragraphs>795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4" baseType="lpstr">
      <vt:lpstr>D2Coding</vt:lpstr>
      <vt:lpstr>돋움체</vt:lpstr>
      <vt:lpstr>맑은 고딕</vt:lpstr>
      <vt:lpstr>휴먼둥근헤드라인</vt:lpstr>
      <vt:lpstr>휴먼매직체</vt:lpstr>
      <vt:lpstr>휴먼편지체</vt:lpstr>
      <vt:lpstr>Arial</vt:lpstr>
      <vt:lpstr>Courier New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GJ</dc:creator>
  <cp:lastModifiedBy>GJ</cp:lastModifiedBy>
  <cp:revision>50</cp:revision>
  <dcterms:created xsi:type="dcterms:W3CDTF">2023-11-29T00:33:26Z</dcterms:created>
  <dcterms:modified xsi:type="dcterms:W3CDTF">2023-11-30T03:20:55Z</dcterms:modified>
</cp:coreProperties>
</file>