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5" r:id="rId4"/>
    <p:sldId id="266" r:id="rId5"/>
    <p:sldId id="268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282" r:id="rId14"/>
    <p:sldId id="260" r:id="rId15"/>
    <p:sldId id="257" r:id="rId16"/>
    <p:sldId id="261" r:id="rId17"/>
    <p:sldId id="259" r:id="rId18"/>
    <p:sldId id="263" r:id="rId19"/>
    <p:sldId id="262" r:id="rId20"/>
    <p:sldId id="267" r:id="rId21"/>
    <p:sldId id="272" r:id="rId22"/>
    <p:sldId id="285" r:id="rId23"/>
    <p:sldId id="274" r:id="rId24"/>
    <p:sldId id="275" r:id="rId25"/>
    <p:sldId id="277" r:id="rId26"/>
    <p:sldId id="278" r:id="rId27"/>
    <p:sldId id="279" r:id="rId28"/>
    <p:sldId id="287" r:id="rId29"/>
    <p:sldId id="288" r:id="rId30"/>
    <p:sldId id="290" r:id="rId31"/>
    <p:sldId id="289" r:id="rId32"/>
    <p:sldId id="292" r:id="rId33"/>
    <p:sldId id="293" r:id="rId34"/>
    <p:sldId id="281" r:id="rId35"/>
    <p:sldId id="280" r:id="rId36"/>
    <p:sldId id="286" r:id="rId37"/>
    <p:sldId id="284" r:id="rId38"/>
    <p:sldId id="294" r:id="rId39"/>
    <p:sldId id="295" r:id="rId40"/>
    <p:sldId id="296" r:id="rId41"/>
    <p:sldId id="26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FD71-6E94-4A5C-AF8C-81999C10D52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requests.readthedocs.io/en/latest/user/quickstar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wspaper.readthedocs.io/en/latest/" TargetMode="External"/><Relationship Id="rId4" Type="http://schemas.openxmlformats.org/officeDocument/2006/relationships/hyperlink" Target="https://selenium-python.readthe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Python Programming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6584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Crawling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584" y="248550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Crawling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Requests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Beautiful Soup</a:t>
            </a: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9006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Selenium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9006" y="248550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Exam – Beautiful Soup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Selenium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Selenium : </a:t>
            </a:r>
            <a:r>
              <a:rPr lang="en-US" altLang="ko-KR" dirty="0" err="1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find_element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584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심화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584" y="474102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 자동화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작업 심화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9006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심화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06" y="474102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본문 내용 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Iframe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서버 요청하기</a:t>
            </a:r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네이트 검색 결과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페이지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로 가져오기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49" y="795249"/>
            <a:ext cx="4962785" cy="11930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97491" y="731520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5637" y="1955884"/>
            <a:ext cx="3536197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페이지를 넘길 경우 위와 같이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396240" y="1330037"/>
            <a:ext cx="6096000" cy="5216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9049" y="2594921"/>
            <a:ext cx="4962785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9049" y="3731821"/>
            <a:ext cx="4962785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리스트에 데이터를 담아서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에 데이터를 담는다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17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네이트 검색 결과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페이지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로 가져오기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66991" y="6428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페이지별로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반복해서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91" y="1139150"/>
            <a:ext cx="4962785" cy="11930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96997" y="1116673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93579" y="2447143"/>
            <a:ext cx="3536197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페이지를 넘길 경우 위와 같이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66991" y="3086180"/>
            <a:ext cx="4962785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66991" y="4223080"/>
            <a:ext cx="4962785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리스트에 데이터를 담아서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에 데이터를 담는다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57200" y="640540"/>
            <a:ext cx="6096000" cy="61247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네이트 검색 결과 뉴스페이지에서 </a:t>
            </a:r>
            <a:r>
              <a:rPr lang="ko-KR" altLang="en-US" sz="8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검색어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결과 </a:t>
            </a:r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페이지까지 </a:t>
            </a:r>
            <a:r>
              <a:rPr lang="ko-KR" altLang="en-US" sz="8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해서 </a:t>
            </a:r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csv file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저장하시오</a:t>
            </a:r>
            <a:endParaRPr lang="ko-KR" altLang="en-US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&amp;p=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91" y="4665228"/>
            <a:ext cx="4962785" cy="7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이미지 저장하기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57200" y="743445"/>
            <a:ext cx="4580313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://xkcd.com/2672/"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"#comic &gt; a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이진 파일 내용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입출력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 = open('catoon.jpg','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wb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f.write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res.content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f.close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입출력 가져오기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안전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'catoon.jpg'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wb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100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바이트씩 읽어서 저장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chunk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iter_content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chunk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202" y="743445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간단한 이미지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7202" y="1317864"/>
            <a:ext cx="4962785" cy="3826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에 맞게 이미지를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이미지가 가지고 있는 링크 주소를 </a:t>
            </a:r>
            <a:r>
              <a:rPr lang="ko-KR" altLang="en-US" sz="1200" dirty="0" err="1" smtClean="0"/>
              <a:t>탐색한뒤</a:t>
            </a:r>
            <a:r>
              <a:rPr lang="ko-KR" altLang="en-US" sz="1200" dirty="0" smtClean="0"/>
              <a:t> 웹 주소로 완성시킨다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파일 입출력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통해 이미지를 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45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2023.11.29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321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 'https://korean.visitkorea.or.kr'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접속하고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키워드로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접속하기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 ~ 10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페이지까지 한 페이지씩 내용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추출하기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imdb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에서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영화정보를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하여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사이트 로그인 및 관심상품 출력 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아마존의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best seller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상품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데이터 정리해서 넣기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9055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2832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429921"/>
            <a:ext cx="52832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7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번 문제 예시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#name = item["title"]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039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'div &gt; p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p#fruits2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p#fruits1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p#fruits3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</a:p>
          <a:p>
            <a:endParaRPr lang="en-US" altLang="ko-KR" sz="1200" dirty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547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print(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tag.text.strip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()[:-1]))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"""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""“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개인 풀이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5582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500" y="1564820"/>
            <a:ext cx="5168900" cy="47089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.head.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.body.h2.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].strip())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“p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b &gt; a#link4"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""“</a:t>
            </a:r>
          </a:p>
          <a:p>
            <a:endParaRPr lang="en-US" altLang="ko-KR" sz="1200" b="0" dirty="0">
              <a:solidFill>
                <a:srgbClr val="CE917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1429921"/>
            <a:ext cx="51689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p.title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'h2'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"a#link1"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속성을 사용하지 마시오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 &gt; b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과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805746"/>
            <a:ext cx="6096000" cy="36009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path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찾는 방법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사이트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단추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도구더보기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개발자도구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select an element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 클릭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script highlight 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우클릭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copy select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안됨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473865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2487" y="5132813"/>
            <a:ext cx="10944225" cy="721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보안 및 기타 상의 이유로 사이트를 막아놓는 경우가 있다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사람이 직접 사용하는 듯한 모션을 취함으로써 웹 페이지 코드를 가져올 수 있도록 한다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[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크롬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접속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브라우저에서 내용을 가져온다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23498" y="1203966"/>
            <a:ext cx="1573213" cy="838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23499" y="2975156"/>
            <a:ext cx="1573213" cy="838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브라우저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2657" y="2970628"/>
            <a:ext cx="1573213" cy="838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클라이언트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>
            <a:stCxn id="13" idx="1"/>
            <a:endCxn id="15" idx="0"/>
          </p:cNvCxnSpPr>
          <p:nvPr/>
        </p:nvCxnSpPr>
        <p:spPr>
          <a:xfrm rot="10800000" flipV="1">
            <a:off x="7459264" y="1623418"/>
            <a:ext cx="2764234" cy="134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8049" y="1440678"/>
            <a:ext cx="1573213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11010105" y="2042872"/>
            <a:ext cx="1" cy="93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5" idx="3"/>
          </p:cNvCxnSpPr>
          <p:nvPr/>
        </p:nvCxnSpPr>
        <p:spPr>
          <a:xfrm flipH="1" flipV="1">
            <a:off x="8245870" y="3390081"/>
            <a:ext cx="1977629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620320" y="3449888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2657" y="805746"/>
            <a:ext cx="367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프로그램적으로 서버에 요청 </a:t>
            </a:r>
            <a:endParaRPr lang="en-US" altLang="ko-KR" sz="12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사용하지 않음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71582" y="3975348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통해서 요청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2023.11.28 1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이론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계층구조와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-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웹사이트에서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- URL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을 이용한 데이터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–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사용방법 연습하기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 URL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을 이용한 데이터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심화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저장하기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5600" y="817751"/>
            <a:ext cx="6286500" cy="56323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실시간 사람이 하는 듯한 작업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검색할 키워드를 입력하세요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사용자의 동작을 정의하는 내용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로딩이후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찾기 때문에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time.sleep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통해 로딩이 완료되기 까지 대기 시간을 정의할 수 있다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s_attraction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200" y="817751"/>
            <a:ext cx="5092700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7200" y="291600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기본적인 순서도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7201" y="33694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Import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7200" y="41822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7200" y="49950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Parsing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07200" y="58078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969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62871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18600" y="5012114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beautifulSoup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62870" y="3369465"/>
            <a:ext cx="2801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외장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8600" y="5841965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pandas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 flipH="1">
            <a:off x="7569200" y="3759990"/>
            <a:ext cx="1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>
            <a:off x="7569200" y="45727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7569200" y="53855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7" idx="0"/>
          </p:cNvCxnSpPr>
          <p:nvPr/>
        </p:nvCxnSpPr>
        <p:spPr>
          <a:xfrm>
            <a:off x="9277235" y="4538690"/>
            <a:ext cx="825615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7" idx="0"/>
          </p:cNvCxnSpPr>
          <p:nvPr/>
        </p:nvCxnSpPr>
        <p:spPr>
          <a:xfrm flipH="1">
            <a:off x="10102850" y="4538690"/>
            <a:ext cx="747483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2"/>
            <a:endCxn id="20" idx="0"/>
          </p:cNvCxnSpPr>
          <p:nvPr/>
        </p:nvCxnSpPr>
        <p:spPr>
          <a:xfrm>
            <a:off x="10102850" y="5368539"/>
            <a:ext cx="0" cy="4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9189" y="581891"/>
            <a:ext cx="60960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189" y="573000"/>
            <a:ext cx="6096000" cy="79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189" y="1371599"/>
            <a:ext cx="6096000" cy="1679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189" y="3059661"/>
            <a:ext cx="6096000" cy="3339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2386" y="57300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Import </a:t>
            </a:r>
            <a:r>
              <a:rPr lang="ko-KR" altLang="en-US" sz="1400" dirty="0" smtClean="0"/>
              <a:t>세팅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2384" y="1371599"/>
            <a:ext cx="34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및 연결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화면 실행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384" y="3059661"/>
            <a:ext cx="35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명령에 따라 자동화 제어 실행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84" y="1696464"/>
            <a:ext cx="4527579" cy="1230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5" y="3600514"/>
            <a:ext cx="3949374" cy="454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14" y="4167348"/>
            <a:ext cx="3973847" cy="133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384" y="5598768"/>
            <a:ext cx="475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0" y="693431"/>
            <a:ext cx="3706610" cy="11398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0" y="2239599"/>
            <a:ext cx="3706610" cy="10306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70" y="3676575"/>
            <a:ext cx="3706610" cy="16626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2065" y="693431"/>
            <a:ext cx="6096000" cy="41549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2065" y="5068020"/>
            <a:ext cx="60960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driver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함수를 통해 원하는 페이지로 접근한 뒤 </a:t>
            </a:r>
            <a:r>
              <a:rPr lang="ko-KR" altLang="en-US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42065" y="5488909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페이지의 소스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코드르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가져온다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파싱을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시작한다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'https://korean.visitkorea.or.kr' – </a:t>
            </a:r>
            <a:r>
              <a:rPr lang="en-US" altLang="ko-KR" b="1" dirty="0" err="1" smtClean="0"/>
              <a:t>find_element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활용하기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Element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찾아서 명령을 내린다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1190640"/>
            <a:ext cx="4738255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742895"/>
            <a:ext cx="1723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받아올 수 있는 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By.CLASS_NAME</a:t>
            </a:r>
            <a:endParaRPr lang="ko-KR" altLang="en-US" sz="1200" dirty="0"/>
          </a:p>
          <a:p>
            <a:r>
              <a:rPr lang="ko-KR" altLang="en-US" sz="1200" dirty="0"/>
              <a:t>By.ID</a:t>
            </a:r>
          </a:p>
          <a:p>
            <a:r>
              <a:rPr lang="ko-KR" altLang="en-US" sz="1200" dirty="0"/>
              <a:t>By.NAME</a:t>
            </a:r>
          </a:p>
          <a:p>
            <a:r>
              <a:rPr lang="ko-KR" altLang="en-US" sz="1200" dirty="0" err="1"/>
              <a:t>By.LINK_TEXT</a:t>
            </a:r>
            <a:endParaRPr lang="ko-KR" altLang="en-US" sz="1200" dirty="0"/>
          </a:p>
          <a:p>
            <a:r>
              <a:rPr lang="ko-KR" altLang="en-US" sz="1200" dirty="0" err="1"/>
              <a:t>By.PARTIAL_LINK_TEXT</a:t>
            </a:r>
            <a:endParaRPr lang="ko-KR" altLang="en-US" sz="1200" dirty="0"/>
          </a:p>
          <a:p>
            <a:r>
              <a:rPr lang="ko-KR" altLang="en-US" sz="1200" dirty="0" err="1"/>
              <a:t>By.TAG_NAME</a:t>
            </a:r>
            <a:endParaRPr lang="ko-KR" altLang="en-US" sz="1200" dirty="0"/>
          </a:p>
          <a:p>
            <a:r>
              <a:rPr lang="ko-KR" altLang="en-US" sz="1200" dirty="0" err="1"/>
              <a:t>By.CSS_SELECTOR</a:t>
            </a:r>
            <a:endParaRPr lang="ko-KR" altLang="en-US" sz="1200" dirty="0"/>
          </a:p>
          <a:p>
            <a:r>
              <a:rPr lang="ko-KR" altLang="en-US" sz="1200" dirty="0" err="1"/>
              <a:t>By.XPATH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7200" y="3772477"/>
            <a:ext cx="4738255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199" y="4172893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Link=‘1’ </a:t>
            </a:r>
            <a:r>
              <a:rPr lang="ko-KR" altLang="en-US" sz="1200" dirty="0" smtClean="0"/>
              <a:t>태그가 있는 내용을 클릭한다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83135" y="1191818"/>
            <a:ext cx="600456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3135" y="795249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10 </a:t>
            </a:r>
            <a:r>
              <a:rPr lang="ko-KR" altLang="en-US" sz="1200" dirty="0" smtClean="0"/>
              <a:t>페이지씩 넘기는 코드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199" y="5117580"/>
            <a:ext cx="6096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" y="4754293"/>
            <a:ext cx="813816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같이 </a:t>
            </a:r>
            <a:r>
              <a:rPr lang="en-US" altLang="ko-KR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요소를 넣어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내용을 가져온다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1 ~ 10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페이지까지 한 페이지씩 내용 추출하기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775497"/>
            <a:ext cx="5237017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더보기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버튼을 찾아서 클릭한다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s_recommend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5411" y="775497"/>
            <a:ext cx="5469773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분석된 데이터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div.tag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imdb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영화정보를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크롤링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하여 출력하는 코드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담기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801048"/>
            <a:ext cx="5104015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"https://m.imdb.com/chart/top/?ref_=nv_mv_250"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콘텐츠가 있는 경로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"#__next &gt; main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-page-content-container--center &gt; section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-page-grid--bias-left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74" y="5873461"/>
            <a:ext cx="5104015" cy="821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726820"/>
            <a:ext cx="5696989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name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-title-link-no-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icon.ipc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-title--on-textPrimary.sc-479faa3c-9.dkLVoC.cli-title &gt; a &gt; h3"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span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"span"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내용에 맞는 리스트 값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"ranking"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"year"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"rate"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Imdb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영화정보를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출력하는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사이트 로그인 및 관심상품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1370901"/>
            <a:ext cx="4796443" cy="53399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수동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사이트에 회원가입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관심상품등록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 목록 출력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3381" y="667471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</a:t>
            </a:r>
            <a:r>
              <a:rPr lang="ko-KR" altLang="en-US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들어가기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3381" y="4423749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상품 목록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 가져와 출력하기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em.num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div.sub_info.clear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사이트 로그인 및 관심상품 출력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아마존의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best seller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368313"/>
            <a:ext cx="493776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아마존의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 seller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'https://www.amazon.com/Best-Sellers-Appliances/zgbs/appliances/ref=zg_bs_nav_0'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"https://www.amazon.com/Best-Sellers-Appliances/zgbs/appliances/ref=zg_bs_nav_0"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00007" y="673713"/>
            <a:ext cx="6096000" cy="55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그리드 가져오기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"div.p13n-desktop-grid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분야별 위치 찾아서 적용하기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span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-size-small'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div &gt; span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상품 추가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"score"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"people"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34833"/>
            <a:ext cx="4937760" cy="15480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아마존의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best seller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상품 출력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2023.11.30 3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 –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관심목록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 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 베스트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셀러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교보문고에서 베스트 셀러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구글에서 이미지 검색 이후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1325612"/>
            <a:ext cx="5062451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&lt;table border=1&gt;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2013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2014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매출액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100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&lt;/table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887480"/>
            <a:ext cx="5062451" cy="16158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8706" y="1247732"/>
            <a:ext cx="2798618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read_html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3893" y="1247732"/>
            <a:ext cx="2491048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3893" y="2167478"/>
            <a:ext cx="2491048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3893" y="2917947"/>
            <a:ext cx="2485505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각각의 칼럼 및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탐색하시오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3893" y="642849"/>
            <a:ext cx="1524616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 및 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21712" y="642849"/>
            <a:ext cx="1956878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andas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예시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Crawling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487" y="1189410"/>
            <a:ext cx="10944225" cy="4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크롤링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(Crawling)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이란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Web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돌아다니면서 원하는 정보를 수집하는 행위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199" y="201444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4599" y="2014441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8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 없이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통해 데이터 수집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빠르다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존재한다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22244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절차가 필요함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느리다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거의 존재하지 않는다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487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8" y="4366085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작업 절차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3418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원하는 태그 및 데이터 탐색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34349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가공 및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8" idx="1"/>
          </p:cNvCxnSpPr>
          <p:nvPr/>
        </p:nvCxnSpPr>
        <p:spPr>
          <a:xfrm>
            <a:off x="4057650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7698581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2487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requests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3418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BetutifulSoup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34350" y="5511419"/>
            <a:ext cx="3205162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Pandas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8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관심목록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665895" y="730436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로그인과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관심목록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파악하기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894" y="1252520"/>
            <a:ext cx="3990110" cy="18767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다나와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로그인으로</a:t>
            </a:r>
            <a:r>
              <a:rPr lang="ko-KR" altLang="en-US" sz="1200" dirty="0" smtClean="0"/>
              <a:t>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와 패스워드를 작성한다</a:t>
            </a:r>
            <a:r>
              <a:rPr lang="en-US" altLang="ko-KR" sz="1200" dirty="0" smtClean="0"/>
              <a:t>. [my_id.py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import]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로그인 이후 관심목록으로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457200" y="730436"/>
            <a:ext cx="5037667" cy="59093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관심상품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 &gt; span'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'pw'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들어가기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CLASS_NAME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btn_user.btn_user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--wish'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3615" y="3777424"/>
            <a:ext cx="6096000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td.lowest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65894" y="3129253"/>
            <a:ext cx="6096000" cy="430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my_id.py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'pw'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 베스트 셀러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3816990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 </a:t>
            </a:r>
            <a:r>
              <a:rPr lang="ko-KR" altLang="en-US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스트 셀러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모범답안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" y="637303"/>
            <a:ext cx="3990109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"https://www.amazon.com/Best-Sellers/zgbs"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Appliances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화면으로 넘어가기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'Appliances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7968" y="637303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스크롤을 끝까지 내리는 코드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window.scrollTo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"input.mye4qd"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7968" y="3717239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= </a:t>
            </a:r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driver.page_source</a:t>
            </a:r>
            <a:endParaRPr lang="en-US" altLang="ko-KR" sz="10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gridItemRoot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a:nth-child(2) &gt; span &gt; div'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 &gt; div &gt; a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 &gt; span &gt; span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'._cDEzb_p13n-sc-css-line-clamp-3_g3dy1'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'.a-size-small'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'span.p13n-sc-price'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" y="4285268"/>
            <a:ext cx="3990110" cy="2307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Appliances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아래까지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원하는 페이지에서 코드를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파싱하고자</a:t>
            </a:r>
            <a:r>
              <a:rPr lang="ko-KR" altLang="en-US" sz="1200" dirty="0" smtClean="0"/>
              <a:t> 하는 데이터를 찾는다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교보문고에서 베스트 셀러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1116673"/>
            <a:ext cx="5652655" cy="37856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교보문고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일간 베스트셀러 목록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출판일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 file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'https://www.kyobobook.co.kr/'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베스트로 페이지 전환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교보문고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베스트 셀러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24600" y="642849"/>
            <a:ext cx="5455921" cy="4862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prod_list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li.prod_item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a.prod_info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span.prod_author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span.prod_author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span.date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출판일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span.val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p.prod_introduction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"author"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없을 경우 빈칸으로 추가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"author"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99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24600" y="5674742"/>
            <a:ext cx="5455921" cy="553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'best_seller.csv'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5071348"/>
            <a:ext cx="5652654" cy="152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반복문을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크롬 브라우저를 제어 내용을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반복하면서 리스트에 데이터를 넣는다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이에 대한 내용을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로 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973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구글에서 이미지 검색 이후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562492"/>
            <a:ext cx="5411585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urllib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'https://www.google.com/'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APjFqb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할로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이미지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3790482"/>
            <a:ext cx="5411585" cy="30008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"return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window.scrollTo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'return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"input.mye4qd"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islmp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div &gt; div.C5Hr4 &gt; div.K414Oe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div.FAGjZe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input'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7934" y="2405487"/>
            <a:ext cx="5849389" cy="4385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urllib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islrg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div.islrc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a.FRuiCf.islib.nfEiy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div.fR600b.islir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'_dh'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Test_Image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'//*[@id="Sva75c"]/div[2]/div[2]/div[2]/div[2]/c-wiz/div/div/div/div/div[3]/div[1]/a/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get_attribute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current_path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exists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파일이랑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폴더 경로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mkdir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폴더 생성하기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go_img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jpg'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"error"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87934" y="562492"/>
            <a:ext cx="591589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구글에서 이미지 검색 이후 이미지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87934" y="955959"/>
            <a:ext cx="5652654" cy="152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이미지를 검색한다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아래로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462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2023.12.01 4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본문 내용 가져오기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Iframe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증권 시세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Iframe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중고나라 데이터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헤더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Naver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039090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---------------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2465490"/>
            <a:ext cx="5159433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스마일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"https://search.naver.com/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search.naver?where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news&amp;sm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tab_pge&amp;query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&amp;sort=0&amp;photo=0&amp;field=0&amp;pd=0&amp;ds=&amp;de=&amp;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cluster_rank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=27&amp;mynews=0&amp;office_type=0&amp;office_section_code=0&amp;news_office_checked=&amp;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office_category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=0&amp;service_area=0&amp;nso=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so:r,p:all,a:all&amp;start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82392" y="2465490"/>
            <a:ext cx="5173287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ul.list_news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5938" y="20692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5300"/>
            <a:ext cx="10698480" cy="8585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29047" y="3495650"/>
            <a:ext cx="3740728" cy="74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URL</a:t>
            </a:r>
            <a:r>
              <a:rPr lang="ko-KR" altLang="en-US" sz="1100" dirty="0" smtClean="0"/>
              <a:t>의 구성요소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주소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해당파일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해당파일 이름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파일명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번호</a:t>
            </a:r>
            <a:r>
              <a:rPr lang="en-US" altLang="ko-KR" sz="1100" dirty="0" smtClean="0"/>
              <a:t>] : </a:t>
            </a:r>
            <a:r>
              <a:rPr lang="ko-KR" altLang="en-US" sz="1100" dirty="0" smtClean="0"/>
              <a:t>번호를 </a:t>
            </a:r>
            <a:r>
              <a:rPr lang="ko-KR" altLang="en-US" sz="1100" dirty="0" err="1" smtClean="0"/>
              <a:t>포멧팅하여</a:t>
            </a:r>
            <a:r>
              <a:rPr lang="ko-KR" altLang="en-US" sz="1100" dirty="0" smtClean="0"/>
              <a:t> 연결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9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 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URL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Content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뽑아내기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116673"/>
            <a:ext cx="4555374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: xxx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" y="2335257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809669"/>
            <a:ext cx="4555374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endParaRPr lang="en-US" altLang="ko-KR" sz="11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content_soup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9" y="4425829"/>
            <a:ext cx="4555375" cy="1135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양식이 다를 경우 문제가 생길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이에 새로운 모듈을 추가한다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Newspaper3k : </a:t>
            </a:r>
            <a:r>
              <a:rPr lang="ko-KR" altLang="en-US" sz="1100" dirty="0" smtClean="0"/>
              <a:t>뉴스 페이지의 양식을 분석하여 </a:t>
            </a:r>
            <a:r>
              <a:rPr lang="ko-KR" altLang="en-US" sz="1100" dirty="0" err="1" smtClean="0"/>
              <a:t>파싱해</a:t>
            </a:r>
            <a:r>
              <a:rPr lang="ko-KR" altLang="en-US" sz="1100" dirty="0" smtClean="0"/>
              <a:t> 주는 모듈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!pip install newspaper3k</a:t>
            </a:r>
            <a:endParaRPr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5976851" y="1615938"/>
            <a:ext cx="5860473" cy="3477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Article(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3927" y="2760921"/>
            <a:ext cx="2726575" cy="70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76851" y="642849"/>
            <a:ext cx="5860473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6851" y="1185858"/>
            <a:ext cx="2726575" cy="208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76851" y="5185184"/>
            <a:ext cx="5860473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파일 추출하기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"new_second_content.csv"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49734" y="3223940"/>
            <a:ext cx="689957" cy="357447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Nate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" y="1116673"/>
            <a:ext cx="5045826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 후 뉴스결과에서 제목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언론사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날짜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본문까지를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csv file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저장하시오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변수 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검색내용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Nate URL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"https://news.nate.com/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search?q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&amp;page=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41324" y="1116673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'.search-result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'title'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'press'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'day'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'summary'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'span.txt'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'content'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199" y="4086463"/>
            <a:ext cx="5045827" cy="2232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Nate</a:t>
            </a:r>
            <a:r>
              <a:rPr lang="ko-KR" altLang="en-US" sz="1100" dirty="0" smtClean="0"/>
              <a:t>에서 검색 관련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Requests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err="1" smtClean="0"/>
              <a:t>BeautifulSoup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에 </a:t>
            </a:r>
            <a:r>
              <a:rPr lang="ko-KR" altLang="en-US" sz="1100" dirty="0" err="1" smtClean="0"/>
              <a:t>내용담고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Parsing</a:t>
            </a:r>
            <a:r>
              <a:rPr lang="ko-KR" altLang="en-US" sz="1100" dirty="0" smtClean="0"/>
              <a:t>하기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</a:t>
            </a:r>
            <a:r>
              <a:rPr lang="en-US" altLang="ko-KR" sz="1100" dirty="0" smtClean="0"/>
              <a:t>newspaper3k </a:t>
            </a:r>
            <a:r>
              <a:rPr lang="ko-KR" altLang="en-US" sz="1100" dirty="0" smtClean="0"/>
              <a:t>함수를 이용하여 원하는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내용 담기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Pandas</a:t>
            </a:r>
            <a:r>
              <a:rPr lang="ko-KR" altLang="en-US" sz="1100" dirty="0" smtClean="0"/>
              <a:t>를 이용하여 엑셀로 저장하기</a:t>
            </a:r>
            <a:endParaRPr lang="en-US" altLang="ko-KR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741324" y="4932848"/>
            <a:ext cx="6096000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"nate_news.csv"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0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Iframe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네이버 증권 시세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증권에서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일별시세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35591" y="1127596"/>
            <a:ext cx="5401733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 웹에 있는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웹페이즈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내용을 가져와서 보여주는 기능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iframe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있는 콘텐츠는 현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웹페이지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서버에서 제하는 콘텐츠가 아니라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 웹의 화면만 가져와서 보여주는 기능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iframe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콘텐츠는 다른 웹 서버에서 제공하는 것</a:t>
            </a:r>
            <a:endParaRPr lang="ko-KR" altLang="en-US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127596"/>
            <a:ext cx="5401733" cy="24006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네이버 증권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일별시세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임포트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9" y="3708199"/>
            <a:ext cx="5401733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'https://finance.naver.com/item/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sise.naver?code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=005930'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'/item/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sise_day.naver?code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=005930'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'https://finance.naver.com'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sub_url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#res =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requests.get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read_html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dropna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inplace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590" y="3571911"/>
            <a:ext cx="5401733" cy="2232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해상 페이지에서 </a:t>
            </a:r>
            <a:r>
              <a:rPr lang="en-US" altLang="ko-KR" sz="1100" dirty="0" smtClean="0"/>
              <a:t>Iframe</a:t>
            </a:r>
            <a:r>
              <a:rPr lang="ko-KR" altLang="en-US" sz="1100" dirty="0" smtClean="0"/>
              <a:t>으로 구성된 내용을 가져온다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그에 맞는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찾아 </a:t>
            </a:r>
            <a:r>
              <a:rPr lang="en-US" altLang="ko-KR" sz="1100" dirty="0" err="1" smtClean="0"/>
              <a:t>sub_url</a:t>
            </a:r>
            <a:r>
              <a:rPr lang="ko-KR" altLang="en-US" sz="1100" dirty="0" smtClean="0"/>
              <a:t>에 작성 </a:t>
            </a:r>
            <a:r>
              <a:rPr lang="en-US" altLang="ko-KR" sz="1100" dirty="0" err="1" smtClean="0"/>
              <a:t>full_url</a:t>
            </a:r>
            <a:r>
              <a:rPr lang="ko-KR" altLang="en-US" sz="1100" dirty="0" smtClean="0"/>
              <a:t>을 작성한다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3. Iframe</a:t>
            </a:r>
            <a:r>
              <a:rPr lang="ko-KR" altLang="en-US" sz="1100" dirty="0" smtClean="0"/>
              <a:t>이 표시하고 있는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페이지에서 값을 가져와 </a:t>
            </a:r>
            <a:r>
              <a:rPr lang="ko-KR" altLang="en-US" sz="1100" dirty="0" err="1" smtClean="0"/>
              <a:t>파싱한다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91" y="1975034"/>
            <a:ext cx="4895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Iframe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중고나라 데이터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1253340"/>
            <a:ext cx="4987636" cy="44935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임포트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'https://cafe.naver.com/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joonggonara.cafe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자전거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topLayerQueryInput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'iframe'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frameaddr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frameaddr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중고나라에서 데이터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41324" y="1253340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div.article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-board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td.td_article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div.board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-number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div.board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td.td_date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td.td_view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1323" y="4948492"/>
            <a:ext cx="6095999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default_content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다시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 frame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돌아가기</a:t>
            </a:r>
            <a:endParaRPr lang="ko-KR" altLang="en-US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1323" y="3721160"/>
            <a:ext cx="6095999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1323" y="4012153"/>
            <a:ext cx="5401733" cy="906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Iframe</a:t>
            </a:r>
            <a:r>
              <a:rPr lang="ko-KR" altLang="en-US" sz="1100" dirty="0" smtClean="0"/>
              <a:t>이 가지고 있는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iframe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에 접근할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이를 통해 현재 </a:t>
            </a:r>
            <a:r>
              <a:rPr lang="en-US" altLang="ko-KR" sz="1100" dirty="0" smtClean="0"/>
              <a:t>driver</a:t>
            </a:r>
            <a:r>
              <a:rPr lang="ko-KR" altLang="en-US" sz="1100" dirty="0" smtClean="0"/>
              <a:t>가 적용중인 페이지를 바꿀 수 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BeautifulSoup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예제 및 계층구조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804775"/>
            <a:ext cx="3857625" cy="55399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class='snack'&gt;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id='first'&gt;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id='second'&gt;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새우깡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초코파이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빵빠레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id='third'&gt;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꼬깔콘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쭈쭈바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p#first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5199" y="816360"/>
            <a:ext cx="423862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p#third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199" y="804774"/>
            <a:ext cx="3857625" cy="3287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198" y="1135723"/>
            <a:ext cx="3857625" cy="33600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198" y="4495800"/>
            <a:ext cx="3857625" cy="542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197" y="5038725"/>
            <a:ext cx="3857625" cy="13060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14822" y="81636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연결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4822" y="2126809"/>
            <a:ext cx="2438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html </a:t>
            </a:r>
            <a:r>
              <a:rPr lang="ko-KR" altLang="en-US" sz="1400" dirty="0" smtClean="0"/>
              <a:t>소스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원하는 페이지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Selenium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822" y="4613374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ko-KR" altLang="en-US" sz="1400" dirty="0" smtClean="0"/>
              <a:t>에 코드 연결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4822" y="5156298"/>
            <a:ext cx="300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</a:t>
            </a:r>
            <a:endParaRPr lang="en-US" altLang="ko-KR" sz="1400" dirty="0" smtClean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리스트 형식으로 가져온다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soup.select</a:t>
            </a:r>
            <a:r>
              <a:rPr lang="en-US" altLang="ko-KR" sz="1400" dirty="0" smtClean="0"/>
              <a:t>() 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6039953"/>
            <a:ext cx="2300290" cy="304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15199" y="1701401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쭈꾸바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p.sweet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15199" y="2955774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snack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모든 이름을 출력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p"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4" y="5392253"/>
            <a:ext cx="2419350" cy="9525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315199" y="4362142"/>
            <a:ext cx="4238625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Requests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특정 헤더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네트워크에서 특정 헤더를 통해 특정 데이터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45301"/>
            <a:ext cx="4181302" cy="11087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842952"/>
            <a:ext cx="4181303" cy="380118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53149" y="1545301"/>
            <a:ext cx="5401733" cy="906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Requests </a:t>
            </a:r>
            <a:r>
              <a:rPr lang="ko-KR" altLang="en-US" sz="1100" dirty="0" smtClean="0"/>
              <a:t>사용시 서버에 직접 요청을 하여 데이터를 </a:t>
            </a:r>
            <a:r>
              <a:rPr lang="ko-KR" altLang="en-US" sz="1100" dirty="0" err="1" smtClean="0"/>
              <a:t>파싱할</a:t>
            </a:r>
            <a:r>
              <a:rPr lang="ko-KR" altLang="en-US" sz="1100" dirty="0" smtClean="0"/>
              <a:t>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개발자 도구의 네트워크 탭에서 이를 확인할 수 있으며 아래와 같이 서버에 데이터를 요청한다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3149" y="2654097"/>
            <a:ext cx="6384175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'https://new.land.naver.com/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complexes?ms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=37.5301685,127.1233955,16&amp;a=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APT:PRE&amp;e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=RETAIL'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Referer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'https://new.land.naver.com/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complexes?ms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=37.530126,127.123771,15&amp;a=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APT:PRE&amp;e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=RETAIL'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User_Agent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"Mozilla/5.0 (Windows NT 10.0; Win64; x64)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AppleWebKit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/537.36 (KHTML, like Gecko) Chrome/119.0.0.0 Safari/537.36"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" y="94765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Requests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/>
              </a:rPr>
              <a:t>https://requests.readthedocs.io/en/latest/user/quickstart/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199" y="202397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BeautifulSoup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https://www.crummy.com/software/BeautifulSoup/bs4/doc/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57199" y="310030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Selenium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https://selenium-python.readthedocs.io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7199" y="417662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newspaper3k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5"/>
              </a:rPr>
              <a:t>https://newspaper.readthedocs.io/en/latest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9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/>
              <a:t>웹사이트에서 원하는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파일 가져오기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727825"/>
            <a:ext cx="112522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검색 후 뉴스페이지에서 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웹사이트 연결하기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div"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33" y="4724400"/>
            <a:ext cx="3849467" cy="1820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7198" y="2336799"/>
            <a:ext cx="8699502" cy="7493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3700" y="1682476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request.get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통해 웹 사이트의 소스 코드를 가져온다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3700" y="1034777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웹사이트 고유 주소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- URL </a:t>
            </a:r>
            <a:r>
              <a:rPr lang="ko-KR" altLang="en-US" sz="2400" dirty="0" smtClean="0"/>
              <a:t>접근 데이터 </a:t>
            </a:r>
            <a:r>
              <a:rPr lang="ko-KR" altLang="en-US" sz="2400" dirty="0" err="1" smtClean="0"/>
              <a:t>파싱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55" y="643259"/>
            <a:ext cx="4441594" cy="10316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643259"/>
            <a:ext cx="6620933" cy="60478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mainList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{}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#input("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mainList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item_value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.items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: 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item_value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80371" y="573578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29055" y="1844358"/>
            <a:ext cx="3990110" cy="707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검색창이</a:t>
            </a:r>
            <a:r>
              <a:rPr lang="ko-KR" altLang="en-US" sz="1200" dirty="0" smtClean="0"/>
              <a:t> 뜨는 곳 탐색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F12 </a:t>
            </a:r>
            <a:r>
              <a:rPr lang="ko-KR" altLang="en-US" sz="1200" dirty="0" smtClean="0"/>
              <a:t>및 개발자 도구를 열어 각각의 리스트를 찾는다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왼쪽 위에 검사할 페이지 요소를 선택 코드를 찾는다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33" y="3656663"/>
            <a:ext cx="3769516" cy="3034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33" y="4688328"/>
            <a:ext cx="4493701" cy="162636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57198" y="2336799"/>
            <a:ext cx="6558744" cy="17114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29055" y="2706590"/>
            <a:ext cx="3990110" cy="707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계층구조 </a:t>
            </a:r>
            <a:r>
              <a:rPr lang="ko-KR" altLang="en-US" sz="1200" dirty="0" smtClean="0"/>
              <a:t>경로를 찾아 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88" y="3160683"/>
            <a:ext cx="1887298" cy="4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1246908"/>
            <a:ext cx="5145578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"#main-page-content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-grids-container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--small"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tomato_path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popcon_path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span.smaller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0706" y="1246908"/>
            <a:ext cx="5721927" cy="2970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strip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여백 없애주는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1246908"/>
            <a:ext cx="5145578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"#main-page-content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-grids-container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--small"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tomato_path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popcon_path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span.smaller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0706" y="1246908"/>
            <a:ext cx="5721927" cy="2970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strip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여백 없애주는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5190545"/>
            <a:ext cx="5145579" cy="794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판다를 쓰면 다음과 같이 리스트에 데이터가 쌓인다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6" y="4413731"/>
            <a:ext cx="5720975" cy="20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모범답안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9971" y="1277387"/>
            <a:ext cx="11272058" cy="51706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"movies.csv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4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2301</Words>
  <Application>Microsoft Office PowerPoint</Application>
  <PresentationFormat>와이드스크린</PresentationFormat>
  <Paragraphs>1530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D2Coding</vt:lpstr>
      <vt:lpstr>맑은 고딕</vt:lpstr>
      <vt:lpstr>휴먼둥근헤드라인</vt:lpstr>
      <vt:lpstr>휴먼매직체</vt:lpstr>
      <vt:lpstr>휴먼편지체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</dc:creator>
  <cp:lastModifiedBy>GJ</cp:lastModifiedBy>
  <cp:revision>119</cp:revision>
  <dcterms:created xsi:type="dcterms:W3CDTF">2023-11-29T00:33:26Z</dcterms:created>
  <dcterms:modified xsi:type="dcterms:W3CDTF">2023-12-06T02:45:46Z</dcterms:modified>
</cp:coreProperties>
</file>