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2D52A-84B5-47C0-8205-5AAC6B7F5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198D7-CC39-462C-940C-2CB502D4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92636-6FE0-44AE-87D0-C30ED7B6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F6834-D435-4C1D-AA99-CC0046DD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5958-9248-4A0C-B512-D5D1D91A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EBCF-7B0A-45C5-8F2E-1A72D54F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50723-1399-4C73-9173-91F00241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F60F7-B8FD-4DFE-9D33-01B6F74F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421B-724C-48E9-98FE-9A2B084B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164F1-47B1-4138-A4BE-0C826797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7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8943C-17DA-4169-A03A-C603C4BA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D2249-E171-48E6-ADE2-5A2E59C7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A07E-AA93-4AF4-97D3-D35383A6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9BD79-7B11-4BE5-B32B-E3DE7BF4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1CB49-41EA-4469-BEC0-6B31B6E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4ED0-6F6D-4807-8D46-C20B6586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3087C-8681-44BF-AC7A-101C0D9E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1978D-AC32-4E0D-96F5-BE3CEA03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8325E-6E01-4FE1-B3B5-5FE2053B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5B9DC-3183-4AD4-A5CF-575E54B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3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7336-2B6A-4303-A910-E885A6CA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35E79-48F8-4044-BDA1-F6CF9C43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4363A-95B2-4B31-B044-C86224F3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D5046-65BC-424C-9FD4-EDF3AED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C95A7-F141-4980-AEF6-BC3713F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1FE5F-672D-4A24-A32E-58DEE026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93F7A-3EA8-4914-83BF-F862DEE64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0D93C-99F1-40D2-ABD4-A4BA28D5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25803-B233-4D30-96E8-CC148FC8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E2840-51FE-4889-AE14-E536CEB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A9760-A315-4CBB-A133-A16F5516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A03BF-5CA6-493F-93E5-B2A19E0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B233D-B22D-4C03-86B6-36E83B45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262A6-4E30-47EC-B97C-9F1F2E29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AD2AC5-943A-4C30-9924-7392FA2D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260AA-B7FD-40E1-AA40-91F9C8A89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3887F5-DE08-4040-9828-EEABE445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F90D5E-8FEA-4EF0-B7BC-847F5864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C7E1E-2B61-45AB-A84E-332D8DC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1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3185E-D379-45A2-AFE5-7CC3A983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92DD0E-1FB5-4F92-8AD4-41AFF4BA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B4677-67E8-4E49-A4DC-1CBA7254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B507F-F771-4EBE-98D5-8882D031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8C5B0-00B6-483F-B1B5-E291FF8A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10E752-F219-4811-9413-AD183F3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746E6-4CDB-483B-BAFB-FB3148CE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4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1A39F-32B0-4B79-AA2E-16B8EFA8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D4E73-DF40-49CB-ABF0-5D7317EA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EF59D-A92E-46FE-8F26-F6AC5C7E8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DA00-87F5-485E-B735-2FE9B44F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43C26-FAF0-4F19-B33C-63F440D2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3BA69-57D9-48E0-B790-5D133B96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7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0147A-AC0E-48B6-A0E0-D5C439D6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DA3ABB-C47D-49D4-ADA6-6D25334B4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FEAEA-9AD2-47FD-8C88-E9F166BCC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56EFA-7D10-4571-9C7C-37C6D234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8DD9B-A350-4C4C-9274-1EE33988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4D48E7-3BD3-41F5-8213-4CDD00A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9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1D291F-FCE1-45FE-850A-7548793C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5B8A4-C4BD-4809-94F8-15CBA378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BE679-F420-4BB7-BE06-4959E319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B27F-209C-4192-B37C-EB7FB252257A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ED18-03E7-4AF4-A972-DC7F51FA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02CFC-63CF-4AB2-B81A-75EAF6E1F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38D8-A7F9-4E82-8EF6-7FA4A6E3B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3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ocuSpace/CFrame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6A6323-8CBE-44D4-ACCB-0570AA8F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9" y="616410"/>
            <a:ext cx="5314687" cy="3323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A2694-A10A-441D-B6DB-734FBFCC7C50}"/>
              </a:ext>
            </a:extLst>
          </p:cNvPr>
          <p:cNvSpPr txBox="1"/>
          <p:nvPr/>
        </p:nvSpPr>
        <p:spPr>
          <a:xfrm>
            <a:off x="6433219" y="619461"/>
            <a:ext cx="4977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Console </a:t>
            </a:r>
            <a:r>
              <a:rPr lang="en-US" altLang="ko-KR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GamePack</a:t>
            </a:r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2EB9D-272A-42D6-9674-E49563F49300}"/>
              </a:ext>
            </a:extLst>
          </p:cNvPr>
          <p:cNvSpPr txBox="1"/>
          <p:nvPr/>
        </p:nvSpPr>
        <p:spPr>
          <a:xfrm>
            <a:off x="9991288" y="6486304"/>
            <a:ext cx="22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개발자 </a:t>
            </a:r>
            <a:r>
              <a:rPr lang="en-US" altLang="ko-KR" b="1" dirty="0"/>
              <a:t>: </a:t>
            </a:r>
            <a:r>
              <a:rPr lang="ko-KR" altLang="en-US" b="1" dirty="0"/>
              <a:t>이 </a:t>
            </a:r>
            <a:r>
              <a:rPr lang="ko-KR" altLang="en-US" b="1" dirty="0" err="1"/>
              <a:t>도규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DD5DB-2FFB-414C-85D6-C83F821B9A86}"/>
              </a:ext>
            </a:extLst>
          </p:cNvPr>
          <p:cNvSpPr txBox="1"/>
          <p:nvPr/>
        </p:nvSpPr>
        <p:spPr>
          <a:xfrm>
            <a:off x="6433219" y="1853912"/>
            <a:ext cx="49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2223E-3BBF-4C10-92A5-8229075291E5}"/>
              </a:ext>
            </a:extLst>
          </p:cNvPr>
          <p:cNvSpPr txBox="1"/>
          <p:nvPr/>
        </p:nvSpPr>
        <p:spPr>
          <a:xfrm>
            <a:off x="6433219" y="2441401"/>
            <a:ext cx="49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프레임워크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FF36F-4CF7-48D2-BFF6-A6A323FA838A}"/>
              </a:ext>
            </a:extLst>
          </p:cNvPr>
          <p:cNvSpPr txBox="1"/>
          <p:nvPr/>
        </p:nvSpPr>
        <p:spPr>
          <a:xfrm>
            <a:off x="6433219" y="3028890"/>
            <a:ext cx="4977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게임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937D4-C50E-467C-9B2B-2C46A682B301}"/>
              </a:ext>
            </a:extLst>
          </p:cNvPr>
          <p:cNvSpPr txBox="1"/>
          <p:nvPr/>
        </p:nvSpPr>
        <p:spPr>
          <a:xfrm>
            <a:off x="563198" y="4234647"/>
            <a:ext cx="11055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GIT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hlinkClick r:id="rId3"/>
              </a:rPr>
              <a:t>https://github.com/ReDocuSpace/CFrameWork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2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8BDE3A-FC8D-4D0C-B0BD-A2DE9D1CFCD8}"/>
              </a:ext>
            </a:extLst>
          </p:cNvPr>
          <p:cNvSpPr/>
          <p:nvPr/>
        </p:nvSpPr>
        <p:spPr>
          <a:xfrm>
            <a:off x="2896997" y="889232"/>
            <a:ext cx="5315825" cy="13757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DC229B-FB94-461E-9791-FF9B32B9DC73}"/>
              </a:ext>
            </a:extLst>
          </p:cNvPr>
          <p:cNvCxnSpPr>
            <a:cxnSpLocks/>
          </p:cNvCxnSpPr>
          <p:nvPr/>
        </p:nvCxnSpPr>
        <p:spPr>
          <a:xfrm flipH="1">
            <a:off x="0" y="523220"/>
            <a:ext cx="5184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9F62C1-26D7-4BEA-935C-65C59E4236DD}"/>
              </a:ext>
            </a:extLst>
          </p:cNvPr>
          <p:cNvSpPr txBox="1"/>
          <p:nvPr/>
        </p:nvSpPr>
        <p:spPr>
          <a:xfrm>
            <a:off x="0" y="0"/>
            <a:ext cx="49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프레임워크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8AF751-4EE3-4493-A6FB-5FD5F5CF4F68}"/>
              </a:ext>
            </a:extLst>
          </p:cNvPr>
          <p:cNvSpPr/>
          <p:nvPr/>
        </p:nvSpPr>
        <p:spPr>
          <a:xfrm>
            <a:off x="436227" y="889231"/>
            <a:ext cx="2130803" cy="56877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47659E-4E7B-4A35-8EB7-CD859F5CFDC1}"/>
              </a:ext>
            </a:extLst>
          </p:cNvPr>
          <p:cNvSpPr/>
          <p:nvPr/>
        </p:nvSpPr>
        <p:spPr>
          <a:xfrm>
            <a:off x="436227" y="889230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Singleton Function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862942-17E8-4A01-83B6-5668B4F05FA8}"/>
              </a:ext>
            </a:extLst>
          </p:cNvPr>
          <p:cNvSpPr/>
          <p:nvPr/>
        </p:nvSpPr>
        <p:spPr>
          <a:xfrm>
            <a:off x="562056" y="1517777"/>
            <a:ext cx="187913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4E5F1-47FE-42A8-B478-946E518CE0DC}"/>
              </a:ext>
            </a:extLst>
          </p:cNvPr>
          <p:cNvSpPr/>
          <p:nvPr/>
        </p:nvSpPr>
        <p:spPr>
          <a:xfrm>
            <a:off x="562055" y="2159215"/>
            <a:ext cx="187913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63B45E-15F9-45C0-8E4E-F4D6C7E86581}"/>
              </a:ext>
            </a:extLst>
          </p:cNvPr>
          <p:cNvSpPr/>
          <p:nvPr/>
        </p:nvSpPr>
        <p:spPr>
          <a:xfrm>
            <a:off x="562054" y="2801874"/>
            <a:ext cx="187913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D79DCD-44B1-4F3D-8D82-5903C2FDA8DE}"/>
              </a:ext>
            </a:extLst>
          </p:cNvPr>
          <p:cNvSpPr/>
          <p:nvPr/>
        </p:nvSpPr>
        <p:spPr>
          <a:xfrm>
            <a:off x="562053" y="4600026"/>
            <a:ext cx="187913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192758-6B80-49E3-86E4-D85C706BF610}"/>
              </a:ext>
            </a:extLst>
          </p:cNvPr>
          <p:cNvSpPr/>
          <p:nvPr/>
        </p:nvSpPr>
        <p:spPr>
          <a:xfrm>
            <a:off x="2896992" y="889230"/>
            <a:ext cx="1879135" cy="3439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855002-F4FD-4480-B593-2B07F968C3D1}"/>
              </a:ext>
            </a:extLst>
          </p:cNvPr>
          <p:cNvSpPr/>
          <p:nvPr/>
        </p:nvSpPr>
        <p:spPr>
          <a:xfrm>
            <a:off x="5389923" y="1003574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Double Buffering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2C3DB2-F4C0-4477-994D-4007BF29689A}"/>
              </a:ext>
            </a:extLst>
          </p:cNvPr>
          <p:cNvSpPr/>
          <p:nvPr/>
        </p:nvSpPr>
        <p:spPr>
          <a:xfrm>
            <a:off x="5389923" y="1408721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en-US" altLang="ko-KR" dirty="0" err="1"/>
              <a:t>ScreenCollider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F66F-03A5-41F9-8C98-36238ECDD77B}"/>
              </a:ext>
            </a:extLst>
          </p:cNvPr>
          <p:cNvSpPr/>
          <p:nvPr/>
        </p:nvSpPr>
        <p:spPr>
          <a:xfrm>
            <a:off x="5389923" y="1813868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en-US" altLang="ko-KR" dirty="0" err="1"/>
              <a:t>DrawText</a:t>
            </a:r>
            <a:r>
              <a:rPr lang="en-US" altLang="ko-KR" dirty="0"/>
              <a:t> &amp; Color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4B8C70-D908-4C65-AC32-D01C0C00E34D}"/>
              </a:ext>
            </a:extLst>
          </p:cNvPr>
          <p:cNvSpPr/>
          <p:nvPr/>
        </p:nvSpPr>
        <p:spPr>
          <a:xfrm>
            <a:off x="2896997" y="2370636"/>
            <a:ext cx="5315825" cy="178191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08629-0E4B-4833-B9FB-38AB600CD9C1}"/>
              </a:ext>
            </a:extLst>
          </p:cNvPr>
          <p:cNvSpPr/>
          <p:nvPr/>
        </p:nvSpPr>
        <p:spPr>
          <a:xfrm>
            <a:off x="2896996" y="2370636"/>
            <a:ext cx="1879135" cy="34119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22619E9-FD8A-4262-82DA-6082144CF60B}"/>
              </a:ext>
            </a:extLst>
          </p:cNvPr>
          <p:cNvSpPr/>
          <p:nvPr/>
        </p:nvSpPr>
        <p:spPr>
          <a:xfrm>
            <a:off x="5389923" y="2504579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KeyDown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F2FFE6-48A1-40D7-83AB-63A4A1559591}"/>
              </a:ext>
            </a:extLst>
          </p:cNvPr>
          <p:cNvSpPr/>
          <p:nvPr/>
        </p:nvSpPr>
        <p:spPr>
          <a:xfrm>
            <a:off x="5389923" y="2918749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en-US" altLang="ko-KR" dirty="0" err="1"/>
              <a:t>KeyUP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E48B75-C361-4E95-96C0-BD36F8612C3F}"/>
              </a:ext>
            </a:extLst>
          </p:cNvPr>
          <p:cNvSpPr/>
          <p:nvPr/>
        </p:nvSpPr>
        <p:spPr>
          <a:xfrm>
            <a:off x="5389923" y="3332919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en-US" altLang="ko-KR" dirty="0" err="1"/>
              <a:t>StayKeyDown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AD04C3-FCAF-44AA-863A-6FA116DD3055}"/>
              </a:ext>
            </a:extLst>
          </p:cNvPr>
          <p:cNvSpPr/>
          <p:nvPr/>
        </p:nvSpPr>
        <p:spPr>
          <a:xfrm>
            <a:off x="5389923" y="3747089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en-US" altLang="ko-KR" dirty="0" err="1"/>
              <a:t>ToggleKey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40A009-C9D8-4504-BD81-EEAA5ED9FE4E}"/>
              </a:ext>
            </a:extLst>
          </p:cNvPr>
          <p:cNvSpPr/>
          <p:nvPr/>
        </p:nvSpPr>
        <p:spPr>
          <a:xfrm>
            <a:off x="2896997" y="4234264"/>
            <a:ext cx="5315825" cy="131924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F1AFA2-19BD-4200-907B-7192B02CB50B}"/>
              </a:ext>
            </a:extLst>
          </p:cNvPr>
          <p:cNvSpPr/>
          <p:nvPr/>
        </p:nvSpPr>
        <p:spPr>
          <a:xfrm>
            <a:off x="2896995" y="4237939"/>
            <a:ext cx="1879135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549017-2339-4ED9-944C-C78618EC5C3F}"/>
              </a:ext>
            </a:extLst>
          </p:cNvPr>
          <p:cNvSpPr/>
          <p:nvPr/>
        </p:nvSpPr>
        <p:spPr>
          <a:xfrm>
            <a:off x="5389923" y="4339252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FrameTimer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7F0982-230D-4766-BF85-779BC6EE3E8A}"/>
              </a:ext>
            </a:extLst>
          </p:cNvPr>
          <p:cNvSpPr/>
          <p:nvPr/>
        </p:nvSpPr>
        <p:spPr>
          <a:xfrm>
            <a:off x="5389923" y="4745572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en-US" altLang="ko-KR" dirty="0" err="1"/>
              <a:t>GameTimer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6A29FF-1CDF-489E-8E97-69B88D664FB0}"/>
              </a:ext>
            </a:extLst>
          </p:cNvPr>
          <p:cNvSpPr/>
          <p:nvPr/>
        </p:nvSpPr>
        <p:spPr>
          <a:xfrm>
            <a:off x="5389923" y="5151892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en-US" altLang="ko-KR" dirty="0" err="1"/>
              <a:t>SaveTimer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6B7865-4BAF-46B0-AE2A-53C0514805B5}"/>
              </a:ext>
            </a:extLst>
          </p:cNvPr>
          <p:cNvSpPr/>
          <p:nvPr/>
        </p:nvSpPr>
        <p:spPr>
          <a:xfrm>
            <a:off x="2896996" y="5653812"/>
            <a:ext cx="5315826" cy="9231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D1BE5A-9847-42F9-A721-E70128F3C601}"/>
              </a:ext>
            </a:extLst>
          </p:cNvPr>
          <p:cNvSpPr/>
          <p:nvPr/>
        </p:nvSpPr>
        <p:spPr>
          <a:xfrm>
            <a:off x="2896993" y="5657487"/>
            <a:ext cx="1879135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CE76F7-1F2A-41A4-8240-5DFF23AA2443}"/>
              </a:ext>
            </a:extLst>
          </p:cNvPr>
          <p:cNvSpPr/>
          <p:nvPr/>
        </p:nvSpPr>
        <p:spPr>
          <a:xfrm>
            <a:off x="5389923" y="5755125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AddScene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B98E46-A4A4-4D03-B960-7983358C18A6}"/>
              </a:ext>
            </a:extLst>
          </p:cNvPr>
          <p:cNvSpPr/>
          <p:nvPr/>
        </p:nvSpPr>
        <p:spPr>
          <a:xfrm>
            <a:off x="5389923" y="6165371"/>
            <a:ext cx="2635544" cy="33245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ChangeScene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7F65629-A5F8-48BB-90B3-FAA3C08FA30C}"/>
              </a:ext>
            </a:extLst>
          </p:cNvPr>
          <p:cNvCxnSpPr>
            <a:stCxn id="17" idx="3"/>
            <a:endCxn id="21" idx="1"/>
          </p:cNvCxnSpPr>
          <p:nvPr/>
        </p:nvCxnSpPr>
        <p:spPr>
          <a:xfrm flipV="1">
            <a:off x="2441191" y="1061206"/>
            <a:ext cx="455801" cy="679971"/>
          </a:xfrm>
          <a:prstGeom prst="bentConnector3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51680E0-3507-466B-A622-E239FE8A9A86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2441190" y="2382615"/>
            <a:ext cx="455806" cy="15861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D84E34D-59B7-439F-81DB-7F85CF15A71B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2441189" y="3025274"/>
            <a:ext cx="455806" cy="137889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977C0D6-B8F1-4EE0-BED0-9AD4B0E65D4D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>
            <a:off x="2441188" y="4823426"/>
            <a:ext cx="455805" cy="100028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74DE29B-8F77-42AF-981E-CC499DF9CE2F}"/>
              </a:ext>
            </a:extLst>
          </p:cNvPr>
          <p:cNvSpPr/>
          <p:nvPr/>
        </p:nvSpPr>
        <p:spPr>
          <a:xfrm>
            <a:off x="8468687" y="889230"/>
            <a:ext cx="3287086" cy="56877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809C00-2BA8-4FC6-97E7-914168055EC5}"/>
              </a:ext>
            </a:extLst>
          </p:cNvPr>
          <p:cNvSpPr/>
          <p:nvPr/>
        </p:nvSpPr>
        <p:spPr>
          <a:xfrm>
            <a:off x="8468683" y="889230"/>
            <a:ext cx="1879135" cy="3439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9B9F1DB-1326-4345-B864-56F6EC58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59" y="2159215"/>
            <a:ext cx="2917702" cy="3890270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28A956-60C1-4777-B368-9D3C01BA118E}"/>
              </a:ext>
            </a:extLst>
          </p:cNvPr>
          <p:cNvSpPr/>
          <p:nvPr/>
        </p:nvSpPr>
        <p:spPr>
          <a:xfrm>
            <a:off x="9158542" y="6158715"/>
            <a:ext cx="1879135" cy="27020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Life Cycle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37D4B2-D421-45CE-8C4E-96372D677DCC}"/>
              </a:ext>
            </a:extLst>
          </p:cNvPr>
          <p:cNvSpPr/>
          <p:nvPr/>
        </p:nvSpPr>
        <p:spPr>
          <a:xfrm>
            <a:off x="8639259" y="1342412"/>
            <a:ext cx="2917702" cy="6687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해상도 </a:t>
            </a:r>
            <a:r>
              <a:rPr lang="en-US" altLang="ko-KR" sz="1400" dirty="0"/>
              <a:t>: 40 X 25</a:t>
            </a:r>
          </a:p>
          <a:p>
            <a:pPr algn="ctr"/>
            <a:r>
              <a:rPr lang="en-US" altLang="ko-KR" sz="1400" dirty="0"/>
              <a:t>※ 80/2&lt;</a:t>
            </a:r>
            <a:r>
              <a:rPr lang="ko-KR" altLang="en-US" sz="1400" dirty="0"/>
              <a:t>특수문자</a:t>
            </a:r>
            <a:r>
              <a:rPr lang="en-US" altLang="ko-KR" sz="1400" dirty="0"/>
              <a:t>&gt;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 </a:t>
            </a:r>
            <a:r>
              <a:rPr lang="en-US" altLang="ko-KR" sz="1400" dirty="0"/>
              <a:t>25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941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33271E1-7239-41AA-8238-85740A49EDC3}"/>
              </a:ext>
            </a:extLst>
          </p:cNvPr>
          <p:cNvSpPr/>
          <p:nvPr/>
        </p:nvSpPr>
        <p:spPr>
          <a:xfrm>
            <a:off x="6037217" y="670870"/>
            <a:ext cx="2217549" cy="56877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0E79F0-E119-4A24-A5F9-976A6D2132E4}"/>
              </a:ext>
            </a:extLst>
          </p:cNvPr>
          <p:cNvSpPr/>
          <p:nvPr/>
        </p:nvSpPr>
        <p:spPr>
          <a:xfrm>
            <a:off x="357931" y="670870"/>
            <a:ext cx="3375170" cy="56877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DC229B-FB94-461E-9791-FF9B32B9DC73}"/>
              </a:ext>
            </a:extLst>
          </p:cNvPr>
          <p:cNvCxnSpPr>
            <a:cxnSpLocks/>
          </p:cNvCxnSpPr>
          <p:nvPr/>
        </p:nvCxnSpPr>
        <p:spPr>
          <a:xfrm flipH="1">
            <a:off x="0" y="523220"/>
            <a:ext cx="5184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9F62C1-26D7-4BEA-935C-65C59E4236DD}"/>
              </a:ext>
            </a:extLst>
          </p:cNvPr>
          <p:cNvSpPr txBox="1"/>
          <p:nvPr/>
        </p:nvSpPr>
        <p:spPr>
          <a:xfrm>
            <a:off x="0" y="0"/>
            <a:ext cx="49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프레임워크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47659E-4E7B-4A35-8EB7-CD859F5CFDC1}"/>
              </a:ext>
            </a:extLst>
          </p:cNvPr>
          <p:cNvSpPr/>
          <p:nvPr/>
        </p:nvSpPr>
        <p:spPr>
          <a:xfrm>
            <a:off x="357931" y="670869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 구조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D51539-5F77-4B34-AE0E-626CBD73B33D}"/>
              </a:ext>
            </a:extLst>
          </p:cNvPr>
          <p:cNvSpPr/>
          <p:nvPr/>
        </p:nvSpPr>
        <p:spPr>
          <a:xfrm>
            <a:off x="1423337" y="2572467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Main.cpp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083E70C-80ED-405F-A760-2CF63C7331FB}"/>
              </a:ext>
            </a:extLst>
          </p:cNvPr>
          <p:cNvSpPr/>
          <p:nvPr/>
        </p:nvSpPr>
        <p:spPr>
          <a:xfrm>
            <a:off x="1423332" y="1914224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CSGPFrameWork.h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2D200AD-3882-4F50-A6A1-E292433FCC2C}"/>
              </a:ext>
            </a:extLst>
          </p:cNvPr>
          <p:cNvSpPr/>
          <p:nvPr/>
        </p:nvSpPr>
        <p:spPr>
          <a:xfrm>
            <a:off x="1423332" y="3866543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Library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F5BE5F-CC32-47C0-BD77-8F9AA120F07E}"/>
              </a:ext>
            </a:extLst>
          </p:cNvPr>
          <p:cNvSpPr/>
          <p:nvPr/>
        </p:nvSpPr>
        <p:spPr>
          <a:xfrm>
            <a:off x="1423333" y="3219505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B0EB14-1DD7-434F-A7F5-E565CD7A1BCF}"/>
              </a:ext>
            </a:extLst>
          </p:cNvPr>
          <p:cNvSpPr/>
          <p:nvPr/>
        </p:nvSpPr>
        <p:spPr>
          <a:xfrm>
            <a:off x="1423332" y="4513581"/>
            <a:ext cx="2130803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FrameWork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5BA440-2BEC-4181-8815-5ABDF33A644B}"/>
              </a:ext>
            </a:extLst>
          </p:cNvPr>
          <p:cNvSpPr/>
          <p:nvPr/>
        </p:nvSpPr>
        <p:spPr>
          <a:xfrm>
            <a:off x="4044893" y="670870"/>
            <a:ext cx="7716472" cy="56877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8A031FB-6D0A-4177-9CE4-33FA8ECEB045}"/>
              </a:ext>
            </a:extLst>
          </p:cNvPr>
          <p:cNvCxnSpPr>
            <a:cxnSpLocks/>
            <a:stCxn id="48" idx="1"/>
            <a:endCxn id="43" idx="1"/>
          </p:cNvCxnSpPr>
          <p:nvPr/>
        </p:nvCxnSpPr>
        <p:spPr>
          <a:xfrm rot="10800000">
            <a:off x="1423332" y="2137625"/>
            <a:ext cx="12700" cy="2599357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4A4F959-888A-41FD-B70B-ECD926304231}"/>
              </a:ext>
            </a:extLst>
          </p:cNvPr>
          <p:cNvCxnSpPr>
            <a:cxnSpLocks/>
            <a:stCxn id="46" idx="1"/>
            <a:endCxn id="43" idx="1"/>
          </p:cNvCxnSpPr>
          <p:nvPr/>
        </p:nvCxnSpPr>
        <p:spPr>
          <a:xfrm rot="10800000">
            <a:off x="1423332" y="2137625"/>
            <a:ext cx="12700" cy="195231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7B2C67-C332-41DB-8C7B-F7E8FA3D6B12}"/>
              </a:ext>
            </a:extLst>
          </p:cNvPr>
          <p:cNvSpPr/>
          <p:nvPr/>
        </p:nvSpPr>
        <p:spPr>
          <a:xfrm>
            <a:off x="4214769" y="3219505"/>
            <a:ext cx="1525397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MainGame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49DE867-580C-4EE0-AFE3-4D7D98E2D4C3}"/>
              </a:ext>
            </a:extLst>
          </p:cNvPr>
          <p:cNvSpPr/>
          <p:nvPr/>
        </p:nvSpPr>
        <p:spPr>
          <a:xfrm>
            <a:off x="6096000" y="1117669"/>
            <a:ext cx="205250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MainContent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07E5DC-0FB3-4EDA-AF82-46B3D788A954}"/>
              </a:ext>
            </a:extLst>
          </p:cNvPr>
          <p:cNvSpPr/>
          <p:nvPr/>
        </p:nvSpPr>
        <p:spPr>
          <a:xfrm>
            <a:off x="6096000" y="1787868"/>
            <a:ext cx="205250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SnakeContent</a:t>
            </a:r>
            <a:endParaRPr lang="ko-KR" altLang="en-US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C4268932-C274-4703-ADB9-A607E0AFB89C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5740166" y="1341069"/>
            <a:ext cx="355834" cy="210183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C9CA8CD-D3A4-449D-A6ED-3F39F55EF4FD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5740166" y="2011268"/>
            <a:ext cx="355834" cy="14316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B2B1CE2-EBE6-46D5-B588-7DB50B580BAE}"/>
              </a:ext>
            </a:extLst>
          </p:cNvPr>
          <p:cNvSpPr/>
          <p:nvPr/>
        </p:nvSpPr>
        <p:spPr>
          <a:xfrm>
            <a:off x="1436034" y="5740330"/>
            <a:ext cx="2118102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SceneManager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B6BD03-5239-40D6-B240-B2A3B29020D9}"/>
              </a:ext>
            </a:extLst>
          </p:cNvPr>
          <p:cNvSpPr/>
          <p:nvPr/>
        </p:nvSpPr>
        <p:spPr>
          <a:xfrm>
            <a:off x="6211027" y="5740330"/>
            <a:ext cx="1822449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IGameContent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700810-5AEF-4908-9DD9-FD85692A054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3554136" y="5963730"/>
            <a:ext cx="265689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9A8B2E3-22A3-4C0A-93BD-57846F0398B4}"/>
              </a:ext>
            </a:extLst>
          </p:cNvPr>
          <p:cNvCxnSpPr>
            <a:cxnSpLocks/>
            <a:stCxn id="48" idx="2"/>
            <a:endCxn id="70" idx="0"/>
          </p:cNvCxnSpPr>
          <p:nvPr/>
        </p:nvCxnSpPr>
        <p:spPr>
          <a:xfrm>
            <a:off x="2488734" y="4960381"/>
            <a:ext cx="6351" cy="77994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9ED87A-86F0-42E0-97BA-BC084E20FDE0}"/>
              </a:ext>
            </a:extLst>
          </p:cNvPr>
          <p:cNvSpPr/>
          <p:nvPr/>
        </p:nvSpPr>
        <p:spPr>
          <a:xfrm>
            <a:off x="9157220" y="670869"/>
            <a:ext cx="185752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Content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487681-B5D2-4A45-BD13-1BF97C374396}"/>
              </a:ext>
            </a:extLst>
          </p:cNvPr>
          <p:cNvSpPr/>
          <p:nvPr/>
        </p:nvSpPr>
        <p:spPr>
          <a:xfrm>
            <a:off x="6095998" y="2458067"/>
            <a:ext cx="2052505" cy="4468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RunnerContent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3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DC229B-FB94-461E-9791-FF9B32B9DC73}"/>
              </a:ext>
            </a:extLst>
          </p:cNvPr>
          <p:cNvCxnSpPr>
            <a:cxnSpLocks/>
          </p:cNvCxnSpPr>
          <p:nvPr/>
        </p:nvCxnSpPr>
        <p:spPr>
          <a:xfrm flipH="1">
            <a:off x="0" y="523220"/>
            <a:ext cx="5184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9F62C1-26D7-4BEA-935C-65C59E4236DD}"/>
              </a:ext>
            </a:extLst>
          </p:cNvPr>
          <p:cNvSpPr txBox="1"/>
          <p:nvPr/>
        </p:nvSpPr>
        <p:spPr>
          <a:xfrm>
            <a:off x="0" y="0"/>
            <a:ext cx="49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 게임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0FAB64-E5DE-4F24-9144-C83E7146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9" y="844492"/>
            <a:ext cx="3337158" cy="20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DC229B-FB94-461E-9791-FF9B32B9DC73}"/>
              </a:ext>
            </a:extLst>
          </p:cNvPr>
          <p:cNvCxnSpPr>
            <a:cxnSpLocks/>
          </p:cNvCxnSpPr>
          <p:nvPr/>
        </p:nvCxnSpPr>
        <p:spPr>
          <a:xfrm flipH="1">
            <a:off x="0" y="523220"/>
            <a:ext cx="5184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9F62C1-26D7-4BEA-935C-65C59E4236DD}"/>
              </a:ext>
            </a:extLst>
          </p:cNvPr>
          <p:cNvSpPr txBox="1"/>
          <p:nvPr/>
        </p:nvSpPr>
        <p:spPr>
          <a:xfrm>
            <a:off x="0" y="0"/>
            <a:ext cx="497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참고 및 참조 코드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E9C12-6F50-47DD-B213-B21E9CCD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3" y="1106607"/>
            <a:ext cx="3564185" cy="3592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C379C-DE83-4C4C-9651-412524091AD9}"/>
              </a:ext>
            </a:extLst>
          </p:cNvPr>
          <p:cNvSpPr txBox="1"/>
          <p:nvPr/>
        </p:nvSpPr>
        <p:spPr>
          <a:xfrm>
            <a:off x="219380" y="733729"/>
            <a:ext cx="290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CSGPFrameWork.h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관리모델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9A568D-1144-4AE5-96AC-4375DD8E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3" y="5223939"/>
            <a:ext cx="4349561" cy="1110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3B111A-F53C-4657-95CA-38C237C92D57}"/>
              </a:ext>
            </a:extLst>
          </p:cNvPr>
          <p:cNvSpPr txBox="1"/>
          <p:nvPr/>
        </p:nvSpPr>
        <p:spPr>
          <a:xfrm>
            <a:off x="278103" y="4851061"/>
            <a:ext cx="2909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CSGPFrameWork.h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매크로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36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132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함초롬바탕</vt:lpstr>
      <vt:lpstr>휴먼모음T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dogyu lee</dc:creator>
  <cp:lastModifiedBy>dogyu lee</cp:lastModifiedBy>
  <cp:revision>12</cp:revision>
  <dcterms:created xsi:type="dcterms:W3CDTF">2022-01-02T13:59:35Z</dcterms:created>
  <dcterms:modified xsi:type="dcterms:W3CDTF">2022-01-09T05:47:51Z</dcterms:modified>
</cp:coreProperties>
</file>