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9906000" cy="6858000" type="A4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9" autoAdjust="0"/>
    <p:restoredTop sz="90300" autoAdjust="0"/>
  </p:normalViewPr>
  <p:slideViewPr>
    <p:cSldViewPr snapToGrid="0" snapToObjects="1">
      <p:cViewPr varScale="1">
        <p:scale>
          <a:sx n="114" d="100"/>
          <a:sy n="114" d="100"/>
        </p:scale>
        <p:origin x="-1188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-3798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103F0EF-4BB3-4EA1-A6D7-C9CDBCDB6C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742950"/>
            <a:ext cx="5365750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DA1DA5C-5D20-415E-A682-16E619AA5D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1DA5C-5D20-415E-A682-16E619AA5D9A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Nachteil</a:t>
            </a:r>
            <a:r>
              <a:rPr lang="en-US" dirty="0" smtClean="0"/>
              <a:t>: </a:t>
            </a:r>
            <a:r>
              <a:rPr lang="en-US" dirty="0" err="1" smtClean="0"/>
              <a:t>Acitivities</a:t>
            </a:r>
            <a:r>
              <a:rPr lang="en-US" dirty="0" smtClean="0"/>
              <a:t> und Calls </a:t>
            </a:r>
            <a:r>
              <a:rPr lang="en-US" dirty="0" err="1" smtClean="0"/>
              <a:t>möglicherweise</a:t>
            </a:r>
            <a:r>
              <a:rPr lang="en-US" dirty="0" smtClean="0"/>
              <a:t> von </a:t>
            </a:r>
            <a:r>
              <a:rPr lang="en-US" dirty="0" err="1" smtClean="0"/>
              <a:t>externen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Plugins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1DA5C-5D20-415E-A682-16E619AA5D9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1DA5C-5D20-415E-A682-16E619AA5D9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auslagern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eigenes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Plugin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1DA5C-5D20-415E-A682-16E619AA5D9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6" descr="swt-title-imag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1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21" y="1079500"/>
            <a:ext cx="6846490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3588" y="2779713"/>
            <a:ext cx="84201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841332" y="6707188"/>
            <a:ext cx="2715552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46565" y="6642100"/>
            <a:ext cx="354277" cy="215900"/>
          </a:xfrm>
        </p:spPr>
        <p:txBody>
          <a:bodyPr/>
          <a:lstStyle>
            <a:lvl1pPr algn="r">
              <a:defRPr sz="900" b="0">
                <a:solidFill>
                  <a:srgbClr val="073482"/>
                </a:solidFill>
                <a:latin typeface="Arial" charset="0"/>
              </a:defRPr>
            </a:lvl1pPr>
          </a:lstStyle>
          <a:p>
            <a:pPr>
              <a:defRPr/>
            </a:pPr>
            <a:fld id="{635E2445-625C-4E42-8A54-A43A846C7D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3588" y="1255714"/>
            <a:ext cx="84201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93581" y="6707188"/>
            <a:ext cx="6175771" cy="1698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Mein Fußzeilentext - Mein Name</a:t>
            </a:r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7032229" y="6707188"/>
            <a:ext cx="2311400" cy="169862"/>
          </a:xfrm>
        </p:spPr>
        <p:txBody>
          <a:bodyPr/>
          <a:lstStyle>
            <a:lvl1pPr>
              <a:defRPr/>
            </a:lvl1pPr>
          </a:lstStyle>
          <a:p>
            <a:fld id="{480880C3-1954-4722-9783-E382759F6AE8}" type="datetime1">
              <a:rPr lang="de-DE"/>
              <a:pPr/>
              <a:t>10.12.2010</a:t>
            </a:fld>
            <a:endParaRPr lang="de-DE"/>
          </a:p>
        </p:txBody>
      </p:sp>
      <p:sp>
        <p:nvSpPr>
          <p:cNvPr id="22" name="Rectangle 101"/>
          <p:cNvSpPr>
            <a:spLocks noChangeArrowheads="1"/>
          </p:cNvSpPr>
          <p:nvPr/>
        </p:nvSpPr>
        <p:spPr bwMode="auto">
          <a:xfrm rot="16200000">
            <a:off x="-2466115" y="4071502"/>
            <a:ext cx="51196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de-DE" sz="800" b="0" i="0">
                <a:solidFill>
                  <a:srgbClr val="FFFFFF"/>
                </a:solidFill>
              </a:rPr>
              <a:t>© Fachgebiet Softwaretechnik, Heinz Nixdorf Institut, Universität Paderborn</a:t>
            </a:r>
          </a:p>
        </p:txBody>
      </p:sp>
      <p:sp>
        <p:nvSpPr>
          <p:cNvPr id="18" name="Rectangle 65"/>
          <p:cNvSpPr>
            <a:spLocks noChangeArrowheads="1"/>
          </p:cNvSpPr>
          <p:nvPr userDrawn="1"/>
        </p:nvSpPr>
        <p:spPr bwMode="auto">
          <a:xfrm>
            <a:off x="6430536" y="-3175"/>
            <a:ext cx="3482898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" name="Rectangle 66"/>
          <p:cNvSpPr>
            <a:spLocks noChangeArrowheads="1"/>
          </p:cNvSpPr>
          <p:nvPr userDrawn="1"/>
        </p:nvSpPr>
        <p:spPr bwMode="auto">
          <a:xfrm>
            <a:off x="9705975" y="3175"/>
            <a:ext cx="206375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20" name="Grafik 19" descr="Schaefer_PowerPoint_D_CMYK.t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9246" y="284163"/>
            <a:ext cx="268763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341439"/>
            <a:ext cx="9151257" cy="50561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D3AD9-20F2-4A66-851E-CB0EAAFDACC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Mein Fußzeilentext - Mein Name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19C3C-DE0E-41B6-ACB6-86A9357743F3}" type="datetime1">
              <a:rPr lang="de-DE"/>
              <a:pPr/>
              <a:t>10.12.2010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6062266" cy="1065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5E8A-9941-4D62-BDDC-3E34B08FA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Mein Fußzeilentext - Mein Name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56C35-A4E2-42D7-82DF-7B3822C1B1ED}" type="datetime1">
              <a:rPr lang="de-DE"/>
              <a:pPr/>
              <a:t>10.12.2010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21" y="1079500"/>
            <a:ext cx="6846490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442" y="1073151"/>
            <a:ext cx="9383183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841332" y="6707188"/>
            <a:ext cx="2715552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004" y="6643688"/>
            <a:ext cx="355996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  <a:latin typeface="Arial" charset="0"/>
              </a:defRPr>
            </a:lvl1pPr>
          </a:lstStyle>
          <a:p>
            <a:pPr>
              <a:defRPr/>
            </a:pPr>
            <a:fld id="{E63D2F12-56DB-4C1A-8BF7-556BCAA533E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6062266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6430536" y="-3175"/>
            <a:ext cx="3482898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9705975" y="3175"/>
            <a:ext cx="206375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2" name="Rectangle 101"/>
          <p:cNvSpPr>
            <a:spLocks noChangeArrowheads="1"/>
          </p:cNvSpPr>
          <p:nvPr/>
        </p:nvSpPr>
        <p:spPr bwMode="auto">
          <a:xfrm rot="16200000">
            <a:off x="-2466115" y="4071502"/>
            <a:ext cx="51196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de-DE" sz="800" b="0" i="0">
                <a:solidFill>
                  <a:srgbClr val="FFFFFF"/>
                </a:solidFill>
              </a:rPr>
              <a:t>© Fachgebiet Softwaretechnik, Heinz Nixdorf Institut, Universität Paderborn</a:t>
            </a:r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95301" y="6707188"/>
            <a:ext cx="6174052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de-DE"/>
              <a:t>Mein Fußzeilentext - Mein Name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3948" y="6707188"/>
            <a:ext cx="23114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F2E201F5-8166-4AEC-8A7D-7E6E6C9C4498}" type="datetime1">
              <a:rPr lang="de-DE"/>
              <a:pPr/>
              <a:t>10.12.2010</a:t>
            </a:fld>
            <a:endParaRPr lang="de-DE"/>
          </a:p>
        </p:txBody>
      </p:sp>
      <p:pic>
        <p:nvPicPr>
          <p:cNvPr id="17" name="Grafik 19" descr="Schaefer_PowerPoint_D_CMYK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69246" y="284163"/>
            <a:ext cx="268763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SDM Taskforce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Aufteilung der Metamodelle &amp;</a:t>
            </a:r>
            <a:br>
              <a:rPr lang="de-DE" smtClean="0"/>
            </a:br>
            <a:r>
              <a:rPr lang="de-DE" smtClean="0"/>
              <a:t>Object Patterns und TGG</a:t>
            </a:r>
            <a:endParaRPr lang="de-DE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5154613" y="3590925"/>
            <a:ext cx="38655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1" u="none" strike="noStrike" kern="0" cap="none" spc="0" normalizeH="0" baseline="0" noProof="0" smtClean="0">
                <a:ln>
                  <a:noFill/>
                </a:ln>
                <a:solidFill>
                  <a:srgbClr val="0734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Kassel</a:t>
            </a:r>
            <a:r>
              <a:rPr lang="de-DE" b="0" kern="0" smtClean="0">
                <a:solidFill>
                  <a:srgbClr val="073482"/>
                </a:solidFill>
                <a:latin typeface="+mn-lt"/>
              </a:rPr>
              <a:t>, 8. Dezember 2010</a:t>
            </a:r>
            <a:endParaRPr kumimoji="0" lang="de-DE" sz="2000" b="0" i="1" u="none" strike="noStrike" kern="0" cap="none" spc="0" normalizeH="0" baseline="0" noProof="0" dirty="0" smtClean="0">
              <a:ln>
                <a:noFill/>
              </a:ln>
              <a:solidFill>
                <a:srgbClr val="07348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314793" y="1065213"/>
            <a:ext cx="6354560" cy="506576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Aufteilung der Metamodelle: </a:t>
            </a:r>
            <a:br>
              <a:rPr lang="de-DE" dirty="0" smtClean="0"/>
            </a:br>
            <a:r>
              <a:rPr lang="de-DE" dirty="0" smtClean="0"/>
              <a:t>Status Quo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3AD9-20F2-4A66-851E-CB0EAAFDACCE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Mein Fußzeilentext - Mein Name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5F19C3C-DE0E-41B6-ACB6-86A9357743F3}" type="datetime1">
              <a:rPr lang="de-DE" smtClean="0"/>
              <a:pPr/>
              <a:t>10.12.2010</a:t>
            </a:fld>
            <a:endParaRPr lang="de-DE"/>
          </a:p>
        </p:txBody>
      </p:sp>
      <p:grpSp>
        <p:nvGrpSpPr>
          <p:cNvPr id="3" name="Gruppieren 8"/>
          <p:cNvGrpSpPr/>
          <p:nvPr/>
        </p:nvGrpSpPr>
        <p:grpSpPr>
          <a:xfrm>
            <a:off x="495300" y="1233141"/>
            <a:ext cx="6012923" cy="4657992"/>
            <a:chOff x="547244" y="2466081"/>
            <a:chExt cx="3151502" cy="2284468"/>
          </a:xfrm>
        </p:grpSpPr>
        <p:sp>
          <p:nvSpPr>
            <p:cNvPr id="7" name="Rechteck 6"/>
            <p:cNvSpPr/>
            <p:nvPr/>
          </p:nvSpPr>
          <p:spPr bwMode="auto">
            <a:xfrm>
              <a:off x="547245" y="2619375"/>
              <a:ext cx="3151501" cy="213117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547244" y="2466081"/>
              <a:ext cx="904875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modeling</a:t>
              </a:r>
            </a:p>
          </p:txBody>
        </p:sp>
      </p:grpSp>
      <p:grpSp>
        <p:nvGrpSpPr>
          <p:cNvPr id="10" name="Gruppieren 18"/>
          <p:cNvGrpSpPr/>
          <p:nvPr/>
        </p:nvGrpSpPr>
        <p:grpSpPr>
          <a:xfrm>
            <a:off x="4213485" y="3784899"/>
            <a:ext cx="1963106" cy="849324"/>
            <a:chOff x="2318385" y="2466081"/>
            <a:chExt cx="1028906" cy="416543"/>
          </a:xfrm>
        </p:grpSpPr>
        <p:sp>
          <p:nvSpPr>
            <p:cNvPr id="20" name="Rechteck 19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patterns</a:t>
              </a:r>
            </a:p>
          </p:txBody>
        </p:sp>
      </p:grpSp>
      <p:grpSp>
        <p:nvGrpSpPr>
          <p:cNvPr id="11" name="Gruppieren 21"/>
          <p:cNvGrpSpPr/>
          <p:nvPr/>
        </p:nvGrpSpPr>
        <p:grpSpPr>
          <a:xfrm>
            <a:off x="4213487" y="4852186"/>
            <a:ext cx="1963106" cy="836138"/>
            <a:chOff x="2318385" y="2466081"/>
            <a:chExt cx="1028906" cy="410076"/>
          </a:xfrm>
        </p:grpSpPr>
        <p:sp>
          <p:nvSpPr>
            <p:cNvPr id="23" name="Rechteck 22"/>
            <p:cNvSpPr/>
            <p:nvPr/>
          </p:nvSpPr>
          <p:spPr bwMode="auto">
            <a:xfrm>
              <a:off x="2318386" y="2619375"/>
              <a:ext cx="1028905" cy="25678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templates</a:t>
              </a:r>
            </a:p>
          </p:txBody>
        </p:sp>
      </p:grpSp>
      <p:grpSp>
        <p:nvGrpSpPr>
          <p:cNvPr id="12" name="Gruppieren 24"/>
          <p:cNvGrpSpPr/>
          <p:nvPr/>
        </p:nvGrpSpPr>
        <p:grpSpPr>
          <a:xfrm>
            <a:off x="646427" y="3784899"/>
            <a:ext cx="1963106" cy="849324"/>
            <a:chOff x="2318385" y="2466081"/>
            <a:chExt cx="1028906" cy="416543"/>
          </a:xfrm>
        </p:grpSpPr>
        <p:sp>
          <p:nvSpPr>
            <p:cNvPr id="26" name="Rechteck 25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activities</a:t>
              </a:r>
            </a:p>
          </p:txBody>
        </p:sp>
      </p:grpSp>
      <p:grpSp>
        <p:nvGrpSpPr>
          <p:cNvPr id="13" name="Gruppieren 27"/>
          <p:cNvGrpSpPr/>
          <p:nvPr/>
        </p:nvGrpSpPr>
        <p:grpSpPr>
          <a:xfrm>
            <a:off x="646429" y="4852186"/>
            <a:ext cx="1963106" cy="836138"/>
            <a:chOff x="2318385" y="2466081"/>
            <a:chExt cx="1028906" cy="410076"/>
          </a:xfrm>
        </p:grpSpPr>
        <p:sp>
          <p:nvSpPr>
            <p:cNvPr id="29" name="Rechteck 28"/>
            <p:cNvSpPr/>
            <p:nvPr/>
          </p:nvSpPr>
          <p:spPr bwMode="auto">
            <a:xfrm>
              <a:off x="2318386" y="2619375"/>
              <a:ext cx="1028905" cy="25678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hteck 29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calls</a:t>
              </a:r>
            </a:p>
          </p:txBody>
        </p:sp>
      </p:grpSp>
      <p:sp>
        <p:nvSpPr>
          <p:cNvPr id="34" name="Rechteck 33"/>
          <p:cNvSpPr/>
          <p:nvPr/>
        </p:nvSpPr>
        <p:spPr bwMode="auto">
          <a:xfrm>
            <a:off x="7321868" y="4069456"/>
            <a:ext cx="2413000" cy="128969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grpSp>
        <p:nvGrpSpPr>
          <p:cNvPr id="16" name="Gruppieren 34"/>
          <p:cNvGrpSpPr/>
          <p:nvPr/>
        </p:nvGrpSpPr>
        <p:grpSpPr>
          <a:xfrm>
            <a:off x="7472994" y="4291868"/>
            <a:ext cx="1963106" cy="849324"/>
            <a:chOff x="2318385" y="2466081"/>
            <a:chExt cx="1028906" cy="416543"/>
          </a:xfrm>
        </p:grpSpPr>
        <p:sp>
          <p:nvSpPr>
            <p:cNvPr id="36" name="Rechteck 35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tgg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7" name="Form 43"/>
          <p:cNvCxnSpPr>
            <a:stCxn id="34" idx="1"/>
          </p:cNvCxnSpPr>
          <p:nvPr/>
        </p:nvCxnSpPr>
        <p:spPr bwMode="auto">
          <a:xfrm rot="10800000">
            <a:off x="6508222" y="4714306"/>
            <a:ext cx="81364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38" name="Gruppieren 18"/>
          <p:cNvGrpSpPr/>
          <p:nvPr/>
        </p:nvGrpSpPr>
        <p:grpSpPr>
          <a:xfrm>
            <a:off x="646431" y="1810262"/>
            <a:ext cx="1963106" cy="849324"/>
            <a:chOff x="2318385" y="2466081"/>
            <a:chExt cx="1028906" cy="416543"/>
          </a:xfrm>
        </p:grpSpPr>
        <p:sp>
          <p:nvSpPr>
            <p:cNvPr id="39" name="Rechteck 38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charset="0"/>
                </a:rPr>
                <a:t>classes</a:t>
              </a:r>
            </a:p>
          </p:txBody>
        </p:sp>
      </p:grpSp>
      <p:grpSp>
        <p:nvGrpSpPr>
          <p:cNvPr id="41" name="Gruppieren 18"/>
          <p:cNvGrpSpPr/>
          <p:nvPr/>
        </p:nvGrpSpPr>
        <p:grpSpPr>
          <a:xfrm>
            <a:off x="4201265" y="1789002"/>
            <a:ext cx="1963106" cy="849324"/>
            <a:chOff x="2318385" y="2466081"/>
            <a:chExt cx="1028906" cy="416543"/>
          </a:xfrm>
        </p:grpSpPr>
        <p:sp>
          <p:nvSpPr>
            <p:cNvPr id="43" name="Rechteck 42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b="0" i="0" dirty="0" smtClean="0">
                  <a:solidFill>
                    <a:schemeClr val="tx1"/>
                  </a:solidFill>
                </a:rPr>
                <a:t>expressions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3702579" y="956726"/>
            <a:ext cx="2966774" cy="542908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495301" y="3562487"/>
            <a:ext cx="2413000" cy="230363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Aufteilung der Metamodelle:</a:t>
            </a:r>
            <a:br>
              <a:rPr lang="de-DE" dirty="0" smtClean="0"/>
            </a:br>
            <a:r>
              <a:rPr lang="de-DE" dirty="0" err="1" smtClean="0"/>
              <a:t>Activities</a:t>
            </a:r>
            <a:r>
              <a:rPr lang="de-DE" dirty="0" smtClean="0"/>
              <a:t> ausgelagert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3AD9-20F2-4A66-851E-CB0EAAFDACC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Mein Fußzeilentext - Mein Name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5F19C3C-DE0E-41B6-ACB6-86A9357743F3}" type="datetime1">
              <a:rPr lang="de-DE" smtClean="0"/>
              <a:pPr/>
              <a:t>10.12.2010</a:t>
            </a:fld>
            <a:endParaRPr lang="de-DE"/>
          </a:p>
        </p:txBody>
      </p:sp>
      <p:grpSp>
        <p:nvGrpSpPr>
          <p:cNvPr id="3" name="Gruppieren 8"/>
          <p:cNvGrpSpPr/>
          <p:nvPr/>
        </p:nvGrpSpPr>
        <p:grpSpPr>
          <a:xfrm>
            <a:off x="3874556" y="1233141"/>
            <a:ext cx="2633666" cy="4927817"/>
            <a:chOff x="2318385" y="2466081"/>
            <a:chExt cx="1380361" cy="2416801"/>
          </a:xfrm>
        </p:grpSpPr>
        <p:sp>
          <p:nvSpPr>
            <p:cNvPr id="7" name="Rechteck 6"/>
            <p:cNvSpPr/>
            <p:nvPr/>
          </p:nvSpPr>
          <p:spPr bwMode="auto">
            <a:xfrm>
              <a:off x="2318386" y="2619375"/>
              <a:ext cx="1380360" cy="2263507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2318385" y="2466081"/>
              <a:ext cx="904875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modeling</a:t>
              </a:r>
            </a:p>
          </p:txBody>
        </p:sp>
      </p:grpSp>
      <p:grpSp>
        <p:nvGrpSpPr>
          <p:cNvPr id="10" name="Gruppieren 18"/>
          <p:cNvGrpSpPr/>
          <p:nvPr/>
        </p:nvGrpSpPr>
        <p:grpSpPr>
          <a:xfrm>
            <a:off x="4201265" y="4024486"/>
            <a:ext cx="1963106" cy="849324"/>
            <a:chOff x="2318385" y="2466081"/>
            <a:chExt cx="1028906" cy="416543"/>
          </a:xfrm>
        </p:grpSpPr>
        <p:sp>
          <p:nvSpPr>
            <p:cNvPr id="20" name="Rechteck 19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patterns</a:t>
              </a:r>
            </a:p>
          </p:txBody>
        </p:sp>
      </p:grpSp>
      <p:grpSp>
        <p:nvGrpSpPr>
          <p:cNvPr id="11" name="Gruppieren 21"/>
          <p:cNvGrpSpPr/>
          <p:nvPr/>
        </p:nvGrpSpPr>
        <p:grpSpPr>
          <a:xfrm>
            <a:off x="4201265" y="5096222"/>
            <a:ext cx="1963106" cy="836140"/>
            <a:chOff x="2318385" y="2466081"/>
            <a:chExt cx="1028906" cy="410077"/>
          </a:xfrm>
        </p:grpSpPr>
        <p:sp>
          <p:nvSpPr>
            <p:cNvPr id="23" name="Rechteck 22"/>
            <p:cNvSpPr/>
            <p:nvPr/>
          </p:nvSpPr>
          <p:spPr bwMode="auto">
            <a:xfrm>
              <a:off x="2318386" y="2619376"/>
              <a:ext cx="1028905" cy="25678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templates</a:t>
              </a:r>
            </a:p>
          </p:txBody>
        </p:sp>
      </p:grpSp>
      <p:grpSp>
        <p:nvGrpSpPr>
          <p:cNvPr id="12" name="Gruppieren 24"/>
          <p:cNvGrpSpPr/>
          <p:nvPr/>
        </p:nvGrpSpPr>
        <p:grpSpPr>
          <a:xfrm>
            <a:off x="646427" y="3784899"/>
            <a:ext cx="1963106" cy="849324"/>
            <a:chOff x="2318385" y="2466081"/>
            <a:chExt cx="1028906" cy="416543"/>
          </a:xfrm>
        </p:grpSpPr>
        <p:sp>
          <p:nvSpPr>
            <p:cNvPr id="26" name="Rechteck 25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activities</a:t>
              </a:r>
            </a:p>
          </p:txBody>
        </p:sp>
      </p:grpSp>
      <p:grpSp>
        <p:nvGrpSpPr>
          <p:cNvPr id="13" name="Gruppieren 27"/>
          <p:cNvGrpSpPr/>
          <p:nvPr/>
        </p:nvGrpSpPr>
        <p:grpSpPr>
          <a:xfrm>
            <a:off x="646429" y="4852186"/>
            <a:ext cx="1963106" cy="836138"/>
            <a:chOff x="2318385" y="2466081"/>
            <a:chExt cx="1028906" cy="410076"/>
          </a:xfrm>
        </p:grpSpPr>
        <p:sp>
          <p:nvSpPr>
            <p:cNvPr id="29" name="Rechteck 28"/>
            <p:cNvSpPr/>
            <p:nvPr/>
          </p:nvSpPr>
          <p:spPr bwMode="auto">
            <a:xfrm>
              <a:off x="2318386" y="2619375"/>
              <a:ext cx="1028905" cy="25678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hteck 29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calls</a:t>
              </a:r>
            </a:p>
          </p:txBody>
        </p:sp>
      </p:grpSp>
      <p:sp>
        <p:nvSpPr>
          <p:cNvPr id="34" name="Rechteck 33"/>
          <p:cNvSpPr/>
          <p:nvPr/>
        </p:nvSpPr>
        <p:spPr bwMode="auto">
          <a:xfrm>
            <a:off x="7321868" y="4069456"/>
            <a:ext cx="2413000" cy="128969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grpSp>
        <p:nvGrpSpPr>
          <p:cNvPr id="16" name="Gruppieren 34"/>
          <p:cNvGrpSpPr/>
          <p:nvPr/>
        </p:nvGrpSpPr>
        <p:grpSpPr>
          <a:xfrm>
            <a:off x="7472994" y="4291868"/>
            <a:ext cx="1963106" cy="849324"/>
            <a:chOff x="2318385" y="2466081"/>
            <a:chExt cx="1028906" cy="416543"/>
          </a:xfrm>
        </p:grpSpPr>
        <p:sp>
          <p:nvSpPr>
            <p:cNvPr id="36" name="Rechteck 35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tgg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2" name="Form 41"/>
          <p:cNvCxnSpPr>
            <a:stCxn id="33" idx="3"/>
          </p:cNvCxnSpPr>
          <p:nvPr/>
        </p:nvCxnSpPr>
        <p:spPr bwMode="auto">
          <a:xfrm>
            <a:off x="2908301" y="4714306"/>
            <a:ext cx="79427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7" name="Form 43"/>
          <p:cNvCxnSpPr>
            <a:stCxn id="34" idx="1"/>
          </p:cNvCxnSpPr>
          <p:nvPr/>
        </p:nvCxnSpPr>
        <p:spPr bwMode="auto">
          <a:xfrm rot="10800000">
            <a:off x="6669354" y="4714306"/>
            <a:ext cx="652515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35" name="Gruppieren 18"/>
          <p:cNvGrpSpPr/>
          <p:nvPr/>
        </p:nvGrpSpPr>
        <p:grpSpPr>
          <a:xfrm>
            <a:off x="4201265" y="2905595"/>
            <a:ext cx="1963106" cy="849324"/>
            <a:chOff x="2318385" y="2466081"/>
            <a:chExt cx="1028906" cy="416543"/>
          </a:xfrm>
        </p:grpSpPr>
        <p:sp>
          <p:nvSpPr>
            <p:cNvPr id="38" name="Rechteck 37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charset="0"/>
                </a:rPr>
                <a:t>classes</a:t>
              </a:r>
            </a:p>
          </p:txBody>
        </p:sp>
      </p:grpSp>
      <p:grpSp>
        <p:nvGrpSpPr>
          <p:cNvPr id="40" name="Gruppieren 18"/>
          <p:cNvGrpSpPr/>
          <p:nvPr/>
        </p:nvGrpSpPr>
        <p:grpSpPr>
          <a:xfrm>
            <a:off x="4201265" y="1789002"/>
            <a:ext cx="1963106" cy="849324"/>
            <a:chOff x="2318385" y="2466081"/>
            <a:chExt cx="1028906" cy="416543"/>
          </a:xfrm>
        </p:grpSpPr>
        <p:sp>
          <p:nvSpPr>
            <p:cNvPr id="41" name="Rechteck 40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hteck 42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b="0" i="0" dirty="0" smtClean="0">
                  <a:solidFill>
                    <a:schemeClr val="tx1"/>
                  </a:solidFill>
                </a:rPr>
                <a:t>expressions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646431" y="178900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 HIER!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3702579" y="1046667"/>
            <a:ext cx="2966774" cy="301566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495301" y="4237037"/>
            <a:ext cx="2413000" cy="230363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3984889" y="4237037"/>
            <a:ext cx="2413000" cy="230363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Aufteilung der Metamodelle:</a:t>
            </a:r>
            <a:br>
              <a:rPr lang="de-DE" dirty="0" smtClean="0"/>
            </a:br>
            <a:r>
              <a:rPr lang="de-DE" dirty="0" smtClean="0"/>
              <a:t>Stark modularisiert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3AD9-20F2-4A66-851E-CB0EAAFDACC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Mein Fußzeilentext - Mein Name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5F19C3C-DE0E-41B6-ACB6-86A9357743F3}" type="datetime1">
              <a:rPr lang="de-DE" smtClean="0"/>
              <a:pPr/>
              <a:t>10.12.2010</a:t>
            </a:fld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3874556" y="1233141"/>
            <a:ext cx="2633666" cy="2627907"/>
            <a:chOff x="2318385" y="2466081"/>
            <a:chExt cx="1380361" cy="1288832"/>
          </a:xfrm>
        </p:grpSpPr>
        <p:sp>
          <p:nvSpPr>
            <p:cNvPr id="7" name="Rechteck 6"/>
            <p:cNvSpPr/>
            <p:nvPr/>
          </p:nvSpPr>
          <p:spPr bwMode="auto">
            <a:xfrm>
              <a:off x="2318386" y="2619375"/>
              <a:ext cx="1380360" cy="1135538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2318385" y="2466081"/>
              <a:ext cx="904875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modeling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201265" y="1690342"/>
            <a:ext cx="1963106" cy="952501"/>
            <a:chOff x="2318385" y="2466081"/>
            <a:chExt cx="1028906" cy="467145"/>
          </a:xfrm>
        </p:grpSpPr>
        <p:sp>
          <p:nvSpPr>
            <p:cNvPr id="14" name="Rechteck 13"/>
            <p:cNvSpPr/>
            <p:nvPr/>
          </p:nvSpPr>
          <p:spPr bwMode="auto">
            <a:xfrm>
              <a:off x="2318386" y="2619375"/>
              <a:ext cx="1028905" cy="313851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expressions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213485" y="4459449"/>
            <a:ext cx="1963106" cy="849324"/>
            <a:chOff x="2318385" y="2466081"/>
            <a:chExt cx="1028906" cy="416543"/>
          </a:xfrm>
        </p:grpSpPr>
        <p:sp>
          <p:nvSpPr>
            <p:cNvPr id="20" name="Rechteck 19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patterns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13487" y="5526736"/>
            <a:ext cx="1963106" cy="836138"/>
            <a:chOff x="2318385" y="2466081"/>
            <a:chExt cx="1028906" cy="410076"/>
          </a:xfrm>
        </p:grpSpPr>
        <p:sp>
          <p:nvSpPr>
            <p:cNvPr id="23" name="Rechteck 22"/>
            <p:cNvSpPr/>
            <p:nvPr/>
          </p:nvSpPr>
          <p:spPr bwMode="auto">
            <a:xfrm>
              <a:off x="2318386" y="2619375"/>
              <a:ext cx="1028905" cy="25678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templates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46427" y="4459449"/>
            <a:ext cx="1963106" cy="849324"/>
            <a:chOff x="2318385" y="2466081"/>
            <a:chExt cx="1028906" cy="416543"/>
          </a:xfrm>
        </p:grpSpPr>
        <p:sp>
          <p:nvSpPr>
            <p:cNvPr id="26" name="Rechteck 25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activities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46429" y="5526736"/>
            <a:ext cx="1963106" cy="836138"/>
            <a:chOff x="2318385" y="2466081"/>
            <a:chExt cx="1028906" cy="410076"/>
          </a:xfrm>
        </p:grpSpPr>
        <p:sp>
          <p:nvSpPr>
            <p:cNvPr id="29" name="Rechteck 28"/>
            <p:cNvSpPr/>
            <p:nvPr/>
          </p:nvSpPr>
          <p:spPr bwMode="auto">
            <a:xfrm>
              <a:off x="2318386" y="2619375"/>
              <a:ext cx="1028905" cy="25678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hteck 29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calls</a:t>
              </a:r>
            </a:p>
          </p:txBody>
        </p:sp>
      </p:grpSp>
      <p:sp>
        <p:nvSpPr>
          <p:cNvPr id="34" name="Rechteck 33"/>
          <p:cNvSpPr/>
          <p:nvPr/>
        </p:nvSpPr>
        <p:spPr bwMode="auto">
          <a:xfrm>
            <a:off x="7321868" y="4744006"/>
            <a:ext cx="2413000" cy="128969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7472994" y="4966418"/>
            <a:ext cx="1963106" cy="849324"/>
            <a:chOff x="2318385" y="2466081"/>
            <a:chExt cx="1028906" cy="416543"/>
          </a:xfrm>
        </p:grpSpPr>
        <p:sp>
          <p:nvSpPr>
            <p:cNvPr id="36" name="Rechteck 35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tgg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2" name="Form 41"/>
          <p:cNvCxnSpPr>
            <a:stCxn id="33" idx="3"/>
            <a:endCxn id="32" idx="1"/>
          </p:cNvCxnSpPr>
          <p:nvPr/>
        </p:nvCxnSpPr>
        <p:spPr bwMode="auto">
          <a:xfrm>
            <a:off x="2908301" y="5388856"/>
            <a:ext cx="107658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4" name="Form 43"/>
          <p:cNvCxnSpPr>
            <a:stCxn id="32" idx="0"/>
            <a:endCxn id="55" idx="2"/>
          </p:cNvCxnSpPr>
          <p:nvPr/>
        </p:nvCxnSpPr>
        <p:spPr bwMode="auto">
          <a:xfrm rot="16200000" flipV="1">
            <a:off x="5101326" y="4146973"/>
            <a:ext cx="174704" cy="542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7" name="Form 43"/>
          <p:cNvCxnSpPr>
            <a:stCxn id="34" idx="1"/>
            <a:endCxn id="32" idx="3"/>
          </p:cNvCxnSpPr>
          <p:nvPr/>
        </p:nvCxnSpPr>
        <p:spPr bwMode="auto">
          <a:xfrm rot="10800000">
            <a:off x="6397890" y="5388856"/>
            <a:ext cx="923979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61" name="Gruppieren 18"/>
          <p:cNvGrpSpPr/>
          <p:nvPr/>
        </p:nvGrpSpPr>
        <p:grpSpPr>
          <a:xfrm>
            <a:off x="4201265" y="2905595"/>
            <a:ext cx="1963106" cy="849324"/>
            <a:chOff x="2318385" y="2466081"/>
            <a:chExt cx="1028906" cy="416543"/>
          </a:xfrm>
        </p:grpSpPr>
        <p:sp>
          <p:nvSpPr>
            <p:cNvPr id="62" name="Rechteck 61"/>
            <p:cNvSpPr/>
            <p:nvPr/>
          </p:nvSpPr>
          <p:spPr bwMode="auto">
            <a:xfrm>
              <a:off x="2318386" y="2619375"/>
              <a:ext cx="1028905" cy="263249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1" u="none" strike="noStrike" cap="none" normalizeH="0" baseline="0" smtClean="0">
                <a:ln>
                  <a:noFill/>
                </a:ln>
                <a:solidFill>
                  <a:srgbClr val="0768B2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hteck 62"/>
            <p:cNvSpPr/>
            <p:nvPr/>
          </p:nvSpPr>
          <p:spPr bwMode="auto">
            <a:xfrm>
              <a:off x="2318385" y="2466081"/>
              <a:ext cx="733363" cy="15329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charset="0"/>
                </a:rPr>
                <a:t>classes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Deutsch_A4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Folienvorlage-FG-Softwaretechik_-_Deutsch_A4</Template>
  <TotalTime>0</TotalTime>
  <Words>96</Words>
  <Application>Microsoft Office PowerPoint</Application>
  <PresentationFormat>A4-Papier (210x297 mm)</PresentationFormat>
  <Paragraphs>46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Folienvorlage-FG-Softwaretechik_-_Deutsch_A4</vt:lpstr>
      <vt:lpstr>Aufteilung der Metamodelle &amp; Object Patterns und TGG</vt:lpstr>
      <vt:lpstr>Aufteilung der Metamodelle:  Status Quo</vt:lpstr>
      <vt:lpstr>Aufteilung der Metamodelle: Activities ausgelagert</vt:lpstr>
      <vt:lpstr>Aufteilung der Metamodelle: Stark modularisiert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2010-12-10T14:39:50Z</dcterms:created>
  <dcterms:modified xsi:type="dcterms:W3CDTF">2010-12-10T14:39:58Z</dcterms:modified>
</cp:coreProperties>
</file>