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9"/>
  </p:notesMasterIdLst>
  <p:sldIdLst>
    <p:sldId id="256" r:id="rId2"/>
    <p:sldId id="315" r:id="rId3"/>
    <p:sldId id="260" r:id="rId4"/>
    <p:sldId id="259" r:id="rId5"/>
    <p:sldId id="307" r:id="rId6"/>
    <p:sldId id="308" r:id="rId7"/>
    <p:sldId id="320" r:id="rId8"/>
    <p:sldId id="267" r:id="rId9"/>
    <p:sldId id="321" r:id="rId10"/>
    <p:sldId id="317" r:id="rId11"/>
    <p:sldId id="322" r:id="rId12"/>
    <p:sldId id="318" r:id="rId13"/>
    <p:sldId id="309" r:id="rId14"/>
    <p:sldId id="313" r:id="rId15"/>
    <p:sldId id="312" r:id="rId16"/>
    <p:sldId id="323" r:id="rId17"/>
    <p:sldId id="270" r:id="rId18"/>
  </p:sldIdLst>
  <p:sldSz cx="9144000" cy="5143500" type="screen16x9"/>
  <p:notesSz cx="6858000" cy="9144000"/>
  <p:embeddedFontLst>
    <p:embeddedFont>
      <p:font typeface="Bebas Neue" panose="020B0606020202050201" pitchFamily="34" charset="0"/>
      <p:regular r:id="rId20"/>
    </p:embeddedFont>
    <p:embeddedFont>
      <p:font typeface="Calibri" panose="020F0502020204030204" pitchFamily="34" charset="0"/>
      <p:regular r:id="rId21"/>
      <p:bold r:id="rId22"/>
      <p:italic r:id="rId23"/>
      <p:boldItalic r:id="rId24"/>
    </p:embeddedFont>
    <p:embeddedFont>
      <p:font typeface="Fira Sans" panose="020B0503050000020004"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BB30B6-F2EE-42B0-9847-CE67761FEF59}">
  <a:tblStyle styleId="{99BB30B6-F2EE-42B0-9847-CE67761FEF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23" autoAdjust="0"/>
  </p:normalViewPr>
  <p:slideViewPr>
    <p:cSldViewPr snapToGrid="0">
      <p:cViewPr varScale="1">
        <p:scale>
          <a:sx n="80" d="100"/>
          <a:sy n="80" d="100"/>
        </p:scale>
        <p:origin x="1522" y="53"/>
      </p:cViewPr>
      <p:guideLst/>
    </p:cSldViewPr>
  </p:slideViewPr>
  <p:notesTextViewPr>
    <p:cViewPr>
      <p:scale>
        <a:sx n="1" d="1"/>
        <a:sy n="1" d="1"/>
      </p:scale>
      <p:origin x="0" y="-667"/>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Lyubo</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In summary,  bootloader is a program or set of instructions that runs when a computer or device is powered on </a:t>
            </a:r>
            <a:br>
              <a:rPr lang="nl-NL" sz="1800" kern="100" dirty="0">
                <a:effectLst/>
                <a:latin typeface="Calibri" panose="020F0502020204030204" pitchFamily="34" charset="0"/>
                <a:ea typeface="Calibri" panose="020F0502020204030204" pitchFamily="34" charset="0"/>
                <a:cs typeface="Times New Roman" panose="02020603050405020304" pitchFamily="18" charset="0"/>
              </a:rPr>
            </a:b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or restarted. It is responsible for initializing the system and loading the operating system (OS) into the computer's memory.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nl-NL"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r>
              <a:rPr lang="nl-NL" dirty="0"/>
              <a:t>Securely signing and verifying prevents unauthorized modifications and protects against malicious code execution</a:t>
            </a:r>
          </a:p>
          <a:p>
            <a:pPr marL="0" lvl="0" indent="0" algn="l" rtl="0">
              <a:spcBef>
                <a:spcPts val="0"/>
              </a:spcBef>
              <a:spcAft>
                <a:spcPts val="0"/>
              </a:spcAft>
              <a:buNone/>
            </a:pPr>
            <a:endParaRPr lang="nl-NL" dirty="0"/>
          </a:p>
          <a:p>
            <a:pPr marL="0" lvl="0" indent="0" algn="l" rtl="0">
              <a:spcBef>
                <a:spcPts val="0"/>
              </a:spcBef>
              <a:spcAft>
                <a:spcPts val="0"/>
              </a:spcAft>
              <a:buNone/>
            </a:pPr>
            <a:r>
              <a:rPr lang="nl-NL" b="1" dirty="0"/>
              <a:t>SHA </a:t>
            </a:r>
            <a:r>
              <a:rPr lang="nl-NL" b="0" dirty="0"/>
              <a:t>(Secure Hash Algorithm) -&gt; </a:t>
            </a:r>
            <a:r>
              <a:rPr lang="nl-NL" sz="1800" dirty="0">
                <a:effectLst/>
                <a:latin typeface="Calibri" panose="020F0502020204030204" pitchFamily="34" charset="0"/>
                <a:ea typeface="Calibri" panose="020F0502020204030204" pitchFamily="34" charset="0"/>
                <a:cs typeface="Times New Roman" panose="02020603050405020304" pitchFamily="18" charset="0"/>
              </a:rPr>
              <a:t>a family of cryptographic hash functions that generate a fixed-size output</a:t>
            </a:r>
          </a:p>
          <a:p>
            <a:pPr marL="0" lvl="0" indent="0" algn="l" rtl="0">
              <a:spcBef>
                <a:spcPts val="0"/>
              </a:spcBef>
              <a:spcAft>
                <a:spcPts val="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SHA-256 strong cryptographic properties and wide support -&gt; used for data integrity, password storage, digital signatures and secure boot</a:t>
            </a:r>
          </a:p>
          <a:p>
            <a:pPr marL="0" lvl="0" indent="0" algn="l" rtl="0">
              <a:spcBef>
                <a:spcPts val="0"/>
              </a:spcBef>
              <a:spcAft>
                <a:spcPts val="0"/>
              </a:spcAft>
              <a:buNone/>
            </a:pPr>
            <a:endParaRPr lang="nl-NL" sz="18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r>
              <a:rPr lang="nl-NL" b="1" dirty="0"/>
              <a:t>Picture: </a:t>
            </a:r>
            <a:r>
              <a:rPr lang="nl-NL" b="0" dirty="0"/>
              <a:t>Exmaple SHA-256 hash in python. Takes input data, performs sha-256 hashing using hashlib. Return hexadecimal String. Result can be used for security applications</a:t>
            </a:r>
          </a:p>
          <a:p>
            <a:pPr marL="0" lvl="0" indent="0" algn="l" rtl="0">
              <a:spcBef>
                <a:spcPts val="0"/>
              </a:spcBef>
              <a:spcAft>
                <a:spcPts val="0"/>
              </a:spcAft>
              <a:buNone/>
            </a:pPr>
            <a:endParaRPr lang="nl-NL" b="0" dirty="0"/>
          </a:p>
          <a:p>
            <a:pPr marL="0" lvl="0" indent="0" algn="l" rtl="0">
              <a:spcBef>
                <a:spcPts val="0"/>
              </a:spcBef>
              <a:spcAft>
                <a:spcPts val="0"/>
              </a:spcAft>
              <a:buNone/>
            </a:pPr>
            <a:endParaRPr lang="nl-NL" b="1" dirty="0"/>
          </a:p>
          <a:p>
            <a:pPr marL="0" lvl="0" indent="0" algn="l" rtl="0">
              <a:spcBef>
                <a:spcPts val="0"/>
              </a:spcBef>
              <a:spcAft>
                <a:spcPts val="0"/>
              </a:spcAft>
              <a:buNone/>
            </a:pPr>
            <a:r>
              <a:rPr lang="nl-NL" b="1" dirty="0"/>
              <a:t>Kernel signing</a:t>
            </a:r>
            <a:r>
              <a:rPr lang="nl-NL" b="0" dirty="0"/>
              <a:t>: </a:t>
            </a:r>
            <a:r>
              <a:rPr lang="nl-NL" sz="1800" dirty="0">
                <a:effectLst/>
                <a:latin typeface="Calibri" panose="020F0502020204030204" pitchFamily="34" charset="0"/>
                <a:ea typeface="Calibri" panose="020F0502020204030204" pitchFamily="34" charset="0"/>
                <a:cs typeface="Times New Roman" panose="02020603050405020304" pitchFamily="18" charset="0"/>
              </a:rPr>
              <a:t>process of digitally signing the kernel or kernel modules in an operating system to ensure their integrity and authenticity</a:t>
            </a:r>
            <a:endParaRPr lang="nl-NL" sz="1800" b="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r>
              <a:rPr lang="nl-NL" b="0" dirty="0"/>
              <a:t>Verifies identity of kernel or modules before loading into memory</a:t>
            </a:r>
          </a:p>
          <a:p>
            <a:pPr marL="0" lvl="0" indent="0" algn="l" rtl="0">
              <a:spcBef>
                <a:spcPts val="0"/>
              </a:spcBef>
              <a:spcAft>
                <a:spcPts val="0"/>
              </a:spcAft>
              <a:buNone/>
            </a:pPr>
            <a:endParaRPr lang="nl-NL" b="0" dirty="0"/>
          </a:p>
          <a:p>
            <a:pPr marL="0" lvl="0" indent="0" algn="l" rtl="0">
              <a:spcBef>
                <a:spcPts val="0"/>
              </a:spcBef>
              <a:spcAft>
                <a:spcPts val="0"/>
              </a:spcAft>
              <a:buNone/>
            </a:pPr>
            <a:r>
              <a:rPr lang="nl-NL" b="0" dirty="0"/>
              <a:t>Joep</a:t>
            </a:r>
          </a:p>
        </p:txBody>
      </p:sp>
    </p:spTree>
    <p:extLst>
      <p:ext uri="{BB962C8B-B14F-4D97-AF65-F5344CB8AC3E}">
        <p14:creationId xmlns:p14="http://schemas.microsoft.com/office/powerpoint/2010/main" val="1275572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Lyubo</a:t>
            </a:r>
            <a:endParaRPr dirty="0"/>
          </a:p>
        </p:txBody>
      </p:sp>
    </p:spTree>
    <p:extLst>
      <p:ext uri="{BB962C8B-B14F-4D97-AF65-F5344CB8AC3E}">
        <p14:creationId xmlns:p14="http://schemas.microsoft.com/office/powerpoint/2010/main" val="414896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buFont typeface="+mj-lt"/>
              <a:buAutoNum type="arabicPeriod"/>
            </a:pPr>
            <a:r>
              <a:rPr lang="en-GB" b="0" i="0" dirty="0">
                <a:solidFill>
                  <a:srgbClr val="DBDEE1"/>
                </a:solidFill>
                <a:effectLst/>
                <a:latin typeface="inherit"/>
              </a:rPr>
              <a:t>Digital Signature Validation:</a:t>
            </a:r>
          </a:p>
          <a:p>
            <a:pPr marL="742950" lvl="1" indent="-285750" algn="l" fontAlgn="base">
              <a:buFont typeface="+mj-lt"/>
              <a:buAutoNum type="arabicPeriod"/>
            </a:pPr>
            <a:r>
              <a:rPr lang="en-GB" b="0" i="0" dirty="0">
                <a:solidFill>
                  <a:srgbClr val="DBDEE1"/>
                </a:solidFill>
                <a:effectLst/>
                <a:latin typeface="inherit"/>
              </a:rPr>
              <a:t>Core role: Emphasize digital signature validation in boot process.</a:t>
            </a:r>
          </a:p>
          <a:p>
            <a:pPr marL="742950" lvl="1" indent="-285750" algn="l" fontAlgn="base">
              <a:buFont typeface="+mj-lt"/>
              <a:buAutoNum type="arabicPeriod"/>
            </a:pPr>
            <a:r>
              <a:rPr lang="en-GB" b="0" i="0" dirty="0">
                <a:solidFill>
                  <a:srgbClr val="DBDEE1"/>
                </a:solidFill>
                <a:effectLst/>
                <a:latin typeface="inherit"/>
              </a:rPr>
              <a:t>Secure Boot: Scrutinizes digital signatures of pivotal components.</a:t>
            </a:r>
          </a:p>
          <a:p>
            <a:pPr marL="742950" lvl="1" indent="-285750" algn="l" fontAlgn="base">
              <a:buFont typeface="+mj-lt"/>
              <a:buAutoNum type="arabicPeriod"/>
            </a:pPr>
            <a:r>
              <a:rPr lang="en-GB" b="0" i="0" dirty="0">
                <a:solidFill>
                  <a:srgbClr val="DBDEE1"/>
                </a:solidFill>
                <a:effectLst/>
                <a:latin typeface="inherit"/>
              </a:rPr>
              <a:t>Comparison: Compares signatures with public key for component sanctity.</a:t>
            </a:r>
          </a:p>
          <a:p>
            <a:pPr marL="742950" lvl="1" indent="-285750" algn="l" fontAlgn="base">
              <a:buFont typeface="+mj-lt"/>
              <a:buAutoNum type="arabicPeriod"/>
            </a:pPr>
            <a:r>
              <a:rPr lang="en-GB" b="0" i="0" dirty="0">
                <a:solidFill>
                  <a:srgbClr val="DBDEE1"/>
                </a:solidFill>
                <a:effectLst/>
                <a:latin typeface="inherit"/>
              </a:rPr>
              <a:t>Protection: Robust shield against unauthorized or malicious code execution.</a:t>
            </a:r>
          </a:p>
          <a:p>
            <a:pPr marL="457200" lvl="1" indent="0" algn="l" fontAlgn="base">
              <a:buFont typeface="+mj-lt"/>
              <a:buNone/>
            </a:pPr>
            <a:endParaRPr lang="en-GB" b="0" i="0" dirty="0">
              <a:solidFill>
                <a:srgbClr val="DBDEE1"/>
              </a:solidFill>
              <a:effectLst/>
              <a:latin typeface="inherit"/>
            </a:endParaRPr>
          </a:p>
          <a:p>
            <a:pPr algn="l" fontAlgn="base">
              <a:buFont typeface="+mj-lt"/>
              <a:buAutoNum type="arabicPeriod" startAt="2"/>
            </a:pPr>
            <a:r>
              <a:rPr lang="en-GB" b="0" i="0" dirty="0">
                <a:solidFill>
                  <a:srgbClr val="DBDEE1"/>
                </a:solidFill>
                <a:effectLst/>
                <a:latin typeface="inherit"/>
              </a:rPr>
              <a:t>Detailed Exploration:</a:t>
            </a:r>
          </a:p>
          <a:p>
            <a:pPr marL="742950" lvl="1" indent="-285750" algn="l" fontAlgn="base">
              <a:buFont typeface="+mj-lt"/>
              <a:buAutoNum type="arabicPeriod" startAt="2"/>
            </a:pPr>
            <a:r>
              <a:rPr lang="en-GB" b="0" i="0" dirty="0">
                <a:solidFill>
                  <a:srgbClr val="DBDEE1"/>
                </a:solidFill>
                <a:effectLst/>
                <a:latin typeface="inherit"/>
              </a:rPr>
              <a:t>Reliance on asymmetric encryption: Explain the use of digital signatures.</a:t>
            </a:r>
          </a:p>
          <a:p>
            <a:pPr marL="742950" lvl="1" indent="-285750" algn="l" fontAlgn="base">
              <a:buFont typeface="+mj-lt"/>
              <a:buAutoNum type="arabicPeriod" startAt="2"/>
            </a:pPr>
            <a:r>
              <a:rPr lang="en-GB" b="0" i="0" dirty="0">
                <a:solidFill>
                  <a:srgbClr val="DBDEE1"/>
                </a:solidFill>
                <a:effectLst/>
                <a:latin typeface="inherit"/>
              </a:rPr>
              <a:t>Integrity and authenticity: Signatures are compared with public key.</a:t>
            </a:r>
          </a:p>
          <a:p>
            <a:pPr marL="742950" lvl="1" indent="-285750" algn="l" fontAlgn="base">
              <a:buFont typeface="+mj-lt"/>
              <a:buAutoNum type="arabicPeriod" startAt="2"/>
            </a:pPr>
            <a:r>
              <a:rPr lang="en-GB" b="0" i="0" dirty="0">
                <a:solidFill>
                  <a:srgbClr val="DBDEE1"/>
                </a:solidFill>
                <a:effectLst/>
                <a:latin typeface="inherit"/>
              </a:rPr>
              <a:t>Trusted execution: Allows only trusted components to be executed.</a:t>
            </a:r>
          </a:p>
          <a:p>
            <a:pPr marL="457200" lvl="1" indent="0" algn="l" fontAlgn="base">
              <a:buFont typeface="+mj-lt"/>
              <a:buNone/>
            </a:pPr>
            <a:endParaRPr lang="en-GB" b="0" i="0" dirty="0">
              <a:solidFill>
                <a:srgbClr val="DBDEE1"/>
              </a:solidFill>
              <a:effectLst/>
              <a:latin typeface="inherit"/>
            </a:endParaRPr>
          </a:p>
          <a:p>
            <a:pPr algn="l" fontAlgn="base">
              <a:buFont typeface="+mj-lt"/>
              <a:buAutoNum type="arabicPeriod" startAt="3"/>
            </a:pPr>
            <a:r>
              <a:rPr lang="en-GB" b="0" i="0" dirty="0">
                <a:solidFill>
                  <a:srgbClr val="DBDEE1"/>
                </a:solidFill>
                <a:effectLst/>
                <a:latin typeface="inherit"/>
              </a:rPr>
              <a:t>Trusted Platform Module (TPM):</a:t>
            </a:r>
          </a:p>
          <a:p>
            <a:pPr marL="742950" lvl="1" indent="-285750" algn="l" fontAlgn="base">
              <a:buFont typeface="+mj-lt"/>
              <a:buAutoNum type="arabicPeriod" startAt="3"/>
            </a:pPr>
            <a:r>
              <a:rPr lang="en-GB" b="0" i="0" dirty="0">
                <a:solidFill>
                  <a:srgbClr val="DBDEE1"/>
                </a:solidFill>
                <a:effectLst/>
                <a:latin typeface="inherit"/>
              </a:rPr>
              <a:t>Dedicated security layer: Highlight the role of TPM.</a:t>
            </a:r>
          </a:p>
          <a:p>
            <a:pPr marL="742950" lvl="1" indent="-285750" algn="l" fontAlgn="base">
              <a:buFont typeface="+mj-lt"/>
              <a:buAutoNum type="arabicPeriod" startAt="3"/>
            </a:pPr>
            <a:r>
              <a:rPr lang="en-GB" b="0" i="0" dirty="0">
                <a:solidFill>
                  <a:srgbClr val="DBDEE1"/>
                </a:solidFill>
                <a:effectLst/>
                <a:latin typeface="inherit"/>
              </a:rPr>
              <a:t>Primary functions: Secure storage of cryptographic keys, secure random number generation, and strong cryptographic operations.</a:t>
            </a:r>
          </a:p>
          <a:p>
            <a:pPr marL="742950" lvl="1" indent="-285750" algn="l" fontAlgn="base">
              <a:buFont typeface="+mj-lt"/>
              <a:buAutoNum type="arabicPeriod" startAt="3"/>
            </a:pPr>
            <a:r>
              <a:rPr lang="en-GB" b="0" i="0" dirty="0">
                <a:solidFill>
                  <a:srgbClr val="DBDEE1"/>
                </a:solidFill>
                <a:effectLst/>
                <a:latin typeface="inherit"/>
              </a:rPr>
              <a:t>Enhanced system integrity: Ensures execution of authorized software and firmware.</a:t>
            </a:r>
          </a:p>
          <a:p>
            <a:pPr marL="457200" lvl="1" indent="0" algn="l" fontAlgn="base">
              <a:buFont typeface="+mj-lt"/>
              <a:buNone/>
            </a:pPr>
            <a:endParaRPr lang="en-GB" b="0" i="0" dirty="0">
              <a:solidFill>
                <a:srgbClr val="DBDEE1"/>
              </a:solidFill>
              <a:effectLst/>
              <a:latin typeface="inherit"/>
            </a:endParaRPr>
          </a:p>
          <a:p>
            <a:pPr algn="l" fontAlgn="base">
              <a:buFont typeface="+mj-lt"/>
              <a:buAutoNum type="arabicPeriod" startAt="4"/>
            </a:pPr>
            <a:r>
              <a:rPr lang="en-GB" b="0" i="0" dirty="0">
                <a:solidFill>
                  <a:srgbClr val="DBDEE1"/>
                </a:solidFill>
                <a:effectLst/>
                <a:latin typeface="inherit"/>
              </a:rPr>
              <a:t>Example Code:</a:t>
            </a:r>
          </a:p>
          <a:p>
            <a:pPr marL="742950" lvl="1" indent="-285750" algn="l" fontAlgn="base">
              <a:buFont typeface="+mj-lt"/>
              <a:buAutoNum type="arabicPeriod" startAt="4"/>
            </a:pPr>
            <a:r>
              <a:rPr lang="en-GB" b="0" i="0" dirty="0">
                <a:solidFill>
                  <a:srgbClr val="DBDEE1"/>
                </a:solidFill>
                <a:effectLst/>
                <a:latin typeface="inherit"/>
              </a:rPr>
              <a:t>Practical application: Share C language code snippet using TSS library.</a:t>
            </a:r>
          </a:p>
          <a:p>
            <a:pPr marL="742950" lvl="1" indent="-285750" algn="l" fontAlgn="base">
              <a:buFont typeface="+mj-lt"/>
              <a:buAutoNum type="arabicPeriod" startAt="4"/>
            </a:pPr>
            <a:r>
              <a:rPr lang="en-GB" b="0" i="0" dirty="0">
                <a:solidFill>
                  <a:srgbClr val="DBDEE1"/>
                </a:solidFill>
                <a:effectLst/>
                <a:latin typeface="inherit"/>
              </a:rPr>
              <a:t>Activating secure boot via TPM: Illustrate the process.</a:t>
            </a:r>
          </a:p>
          <a:p>
            <a:pPr marL="457200" lvl="1" indent="0" algn="l" fontAlgn="base">
              <a:buFont typeface="+mj-lt"/>
              <a:buNone/>
            </a:pPr>
            <a:endParaRPr lang="en-GB" b="0" i="0" dirty="0">
              <a:solidFill>
                <a:srgbClr val="DBDEE1"/>
              </a:solidFill>
              <a:effectLst/>
              <a:latin typeface="inherit"/>
            </a:endParaRPr>
          </a:p>
          <a:p>
            <a:pPr algn="l" fontAlgn="base">
              <a:buFont typeface="+mj-lt"/>
              <a:buAutoNum type="arabicPeriod" startAt="5"/>
            </a:pPr>
            <a:r>
              <a:rPr lang="en-GB" b="0" i="0" dirty="0">
                <a:solidFill>
                  <a:srgbClr val="DBDEE1"/>
                </a:solidFill>
                <a:effectLst/>
                <a:latin typeface="inherit"/>
              </a:rPr>
              <a:t>Integrity Verification:</a:t>
            </a:r>
          </a:p>
          <a:p>
            <a:pPr marL="742950" lvl="1" indent="-285750" algn="l" fontAlgn="base">
              <a:buFont typeface="+mj-lt"/>
              <a:buAutoNum type="arabicPeriod" startAt="5"/>
            </a:pPr>
            <a:r>
              <a:rPr lang="en-GB" b="0" i="0" dirty="0">
                <a:solidFill>
                  <a:srgbClr val="DBDEE1"/>
                </a:solidFill>
                <a:effectLst/>
                <a:latin typeface="inherit"/>
              </a:rPr>
              <a:t>Critical function: Explain integrity verification in boot process.</a:t>
            </a:r>
          </a:p>
          <a:p>
            <a:pPr marL="742950" lvl="1" indent="-285750" algn="l" fontAlgn="base">
              <a:buFont typeface="+mj-lt"/>
              <a:buAutoNum type="arabicPeriod" startAt="5"/>
            </a:pPr>
            <a:r>
              <a:rPr lang="en-GB" b="0" i="0" dirty="0">
                <a:solidFill>
                  <a:srgbClr val="DBDEE1"/>
                </a:solidFill>
                <a:effectLst/>
                <a:latin typeface="inherit"/>
              </a:rPr>
              <a:t>Post-signing immutability: Calculation and comparison of cryptographic hashes.</a:t>
            </a:r>
          </a:p>
          <a:p>
            <a:pPr marL="742950" lvl="1" indent="-285750" algn="l" fontAlgn="base">
              <a:buFont typeface="+mj-lt"/>
              <a:buAutoNum type="arabicPeriod" startAt="5"/>
            </a:pPr>
            <a:r>
              <a:rPr lang="en-GB" b="0" i="0" dirty="0">
                <a:solidFill>
                  <a:srgbClr val="DBDEE1"/>
                </a:solidFill>
                <a:effectLst/>
                <a:latin typeface="inherit"/>
              </a:rPr>
              <a:t>Extra layer of security: Highlight its significance.</a:t>
            </a:r>
          </a:p>
          <a:p>
            <a:pPr marL="457200" lvl="1" indent="0" algn="l" fontAlgn="base">
              <a:buFont typeface="+mj-lt"/>
              <a:buNone/>
            </a:pPr>
            <a:endParaRPr lang="en-GB" b="0" i="0" dirty="0">
              <a:solidFill>
                <a:srgbClr val="DBDEE1"/>
              </a:solidFill>
              <a:effectLst/>
              <a:latin typeface="inherit"/>
            </a:endParaRPr>
          </a:p>
          <a:p>
            <a:pPr algn="l" fontAlgn="base">
              <a:buFont typeface="+mj-lt"/>
              <a:buAutoNum type="arabicPeriod" startAt="6"/>
            </a:pPr>
            <a:r>
              <a:rPr lang="en-GB" b="0" i="0" dirty="0">
                <a:solidFill>
                  <a:srgbClr val="DBDEE1"/>
                </a:solidFill>
                <a:effectLst/>
                <a:latin typeface="inherit"/>
              </a:rPr>
              <a:t>Diverse Validation Mechanisms &amp; Their Impact:</a:t>
            </a:r>
          </a:p>
          <a:p>
            <a:pPr marL="742950" lvl="1" indent="-285750" algn="l" fontAlgn="base">
              <a:buFont typeface="+mj-lt"/>
              <a:buAutoNum type="arabicPeriod" startAt="6"/>
            </a:pPr>
            <a:r>
              <a:rPr lang="en-GB" b="0" i="0" dirty="0">
                <a:solidFill>
                  <a:srgbClr val="DBDEE1"/>
                </a:solidFill>
                <a:effectLst/>
                <a:latin typeface="inherit"/>
              </a:rPr>
              <a:t>Variation in validation mechanisms: Discuss differences in router firmware.</a:t>
            </a:r>
          </a:p>
          <a:p>
            <a:pPr marL="742950" lvl="1" indent="-285750" algn="l" fontAlgn="base">
              <a:buFont typeface="+mj-lt"/>
              <a:buAutoNum type="arabicPeriod" startAt="6"/>
            </a:pPr>
            <a:r>
              <a:rPr lang="en-GB" b="0" i="0" dirty="0">
                <a:solidFill>
                  <a:srgbClr val="DBDEE1"/>
                </a:solidFill>
                <a:effectLst/>
                <a:latin typeface="inherit"/>
              </a:rPr>
              <a:t>Cryptographic algorithms, key management, and validation procedures: Explain impact of variations.</a:t>
            </a:r>
          </a:p>
          <a:p>
            <a:pPr marL="742950" lvl="1" indent="-285750" algn="l" fontAlgn="base">
              <a:buFont typeface="+mj-lt"/>
              <a:buAutoNum type="arabicPeriod" startAt="6"/>
            </a:pPr>
            <a:r>
              <a:rPr lang="en-GB" b="0" i="0" dirty="0">
                <a:solidFill>
                  <a:srgbClr val="DBDEE1"/>
                </a:solidFill>
                <a:effectLst/>
                <a:latin typeface="inherit"/>
              </a:rPr>
              <a:t>Importance of understanding firmware specifications and manufacturer guidelines: Ensure solid boot process validation and reduce unauthorized code execution.</a:t>
            </a:r>
          </a:p>
          <a:p>
            <a:pPr marL="457200" lvl="1" indent="0" algn="l" fontAlgn="base">
              <a:buFont typeface="+mj-lt"/>
              <a:buNone/>
            </a:pPr>
            <a:endParaRPr lang="en-GB" b="0" i="0" dirty="0">
              <a:solidFill>
                <a:srgbClr val="DBDEE1"/>
              </a:solidFill>
              <a:effectLst/>
              <a:latin typeface="inherit"/>
            </a:endParaRPr>
          </a:p>
          <a:p>
            <a:pPr algn="l" fontAlgn="base">
              <a:buFont typeface="+mj-lt"/>
              <a:buAutoNum type="arabicPeriod" startAt="7"/>
            </a:pPr>
            <a:r>
              <a:rPr lang="en-GB" b="0" i="0" dirty="0">
                <a:solidFill>
                  <a:srgbClr val="DBDEE1"/>
                </a:solidFill>
                <a:effectLst/>
                <a:latin typeface="inherit"/>
              </a:rPr>
              <a:t>Invitation to Action:</a:t>
            </a:r>
          </a:p>
          <a:p>
            <a:pPr marL="742950" lvl="1" indent="-285750" algn="l" fontAlgn="base">
              <a:buFont typeface="+mj-lt"/>
              <a:buAutoNum type="arabicPeriod" startAt="7"/>
            </a:pPr>
            <a:r>
              <a:rPr lang="en-GB" b="0" i="0" dirty="0">
                <a:solidFill>
                  <a:srgbClr val="DBDEE1"/>
                </a:solidFill>
                <a:effectLst/>
                <a:latin typeface="inherit"/>
              </a:rPr>
              <a:t>Conclude by inviting audience to explore accompanying document.</a:t>
            </a:r>
          </a:p>
          <a:p>
            <a:pPr marL="742950" lvl="1" indent="-285750" algn="l" fontAlgn="base">
              <a:buFont typeface="+mj-lt"/>
              <a:buAutoNum type="arabicPeriod" startAt="7"/>
            </a:pPr>
            <a:r>
              <a:rPr lang="en-GB" b="0" i="0" dirty="0">
                <a:solidFill>
                  <a:srgbClr val="DBDEE1"/>
                </a:solidFill>
                <a:effectLst/>
                <a:latin typeface="inherit"/>
              </a:rPr>
              <a:t>Comprehensive understanding: Mention example code and additional technical details.</a:t>
            </a:r>
          </a:p>
          <a:p>
            <a:pPr marL="0" lvl="0" indent="0" algn="l" rtl="0">
              <a:spcBef>
                <a:spcPts val="0"/>
              </a:spcBef>
              <a:spcAft>
                <a:spcPts val="0"/>
              </a:spcAft>
              <a:buNone/>
            </a:pPr>
            <a:endParaRPr lang="nl-NL" dirty="0"/>
          </a:p>
          <a:p>
            <a:pPr marL="0" lvl="0" indent="0" algn="l" rtl="0">
              <a:spcBef>
                <a:spcPts val="0"/>
              </a:spcBef>
              <a:spcAft>
                <a:spcPts val="0"/>
              </a:spcAft>
              <a:buNone/>
            </a:pPr>
            <a:r>
              <a:rPr lang="en-GB" dirty="0" err="1"/>
              <a:t>Lyubo</a:t>
            </a:r>
            <a:endParaRPr dirty="0"/>
          </a:p>
        </p:txBody>
      </p:sp>
    </p:spTree>
    <p:extLst>
      <p:ext uri="{BB962C8B-B14F-4D97-AF65-F5344CB8AC3E}">
        <p14:creationId xmlns:p14="http://schemas.microsoft.com/office/powerpoint/2010/main" val="697854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Joep</a:t>
            </a:r>
            <a:endParaRPr dirty="0"/>
          </a:p>
        </p:txBody>
      </p:sp>
    </p:spTree>
    <p:extLst>
      <p:ext uri="{BB962C8B-B14F-4D97-AF65-F5344CB8AC3E}">
        <p14:creationId xmlns:p14="http://schemas.microsoft.com/office/powerpoint/2010/main" val="4126002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9"/>
        <p:cNvGrpSpPr/>
        <p:nvPr/>
      </p:nvGrpSpPr>
      <p:grpSpPr>
        <a:xfrm>
          <a:off x="0" y="0"/>
          <a:ext cx="0" cy="0"/>
          <a:chOff x="0" y="0"/>
          <a:chExt cx="0" cy="0"/>
        </a:xfrm>
      </p:grpSpPr>
      <p:sp>
        <p:nvSpPr>
          <p:cNvPr id="2690" name="Google Shape;2690;g11621753f28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1" name="Google Shape;2691;g11621753f28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nl-NL" b="1" dirty="0"/>
              <a:t>Corrupt bootloader</a:t>
            </a:r>
            <a:r>
              <a:rPr lang="nl-NL" dirty="0"/>
              <a:t>: failsafe </a:t>
            </a:r>
            <a:r>
              <a:rPr lang="en-GB" dirty="0"/>
              <a:t>in separate location. Can be implemented by adding redundant copy of image in backup partition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1" dirty="0"/>
              <a:t>Invalid or expired digital signature</a:t>
            </a:r>
            <a:r>
              <a:rPr lang="en-GB" b="0" dirty="0"/>
              <a:t>: if invalid &gt; provide option to boot with limited functionality mode or prompt user to update firmware</a:t>
            </a:r>
          </a:p>
          <a:p>
            <a:pPr marL="0" lvl="0" indent="0" algn="l" rtl="0">
              <a:spcBef>
                <a:spcPts val="0"/>
              </a:spcBef>
              <a:spcAft>
                <a:spcPts val="0"/>
              </a:spcAft>
              <a:buNone/>
            </a:pPr>
            <a:endParaRPr lang="nl-NL" dirty="0"/>
          </a:p>
          <a:p>
            <a:pPr marL="0" lvl="0" indent="0" algn="l" rtl="0">
              <a:spcBef>
                <a:spcPts val="0"/>
              </a:spcBef>
              <a:spcAft>
                <a:spcPts val="0"/>
              </a:spcAft>
              <a:buNone/>
            </a:pPr>
            <a:r>
              <a:rPr lang="en-GB" b="1" dirty="0"/>
              <a:t>Incompatible or tempered kernel image</a:t>
            </a:r>
            <a:r>
              <a:rPr lang="en-GB" b="0" dirty="0"/>
              <a:t>: if image is not compatible or tampered with &gt; switch to known good kernel image or prompt user to update firmware</a:t>
            </a:r>
          </a:p>
          <a:p>
            <a:pPr marL="0" lvl="0" indent="0" algn="l" rtl="0">
              <a:spcBef>
                <a:spcPts val="0"/>
              </a:spcBef>
              <a:spcAft>
                <a:spcPts val="0"/>
              </a:spcAft>
              <a:buNone/>
            </a:pPr>
            <a:endParaRPr lang="en-GB" b="0" dirty="0"/>
          </a:p>
          <a:p>
            <a:pPr marL="0" lvl="0" indent="0" algn="l" rtl="0">
              <a:spcBef>
                <a:spcPts val="0"/>
              </a:spcBef>
              <a:spcAft>
                <a:spcPts val="0"/>
              </a:spcAft>
              <a:buNone/>
            </a:pPr>
            <a:r>
              <a:rPr lang="en-GB" b="1" dirty="0"/>
              <a:t>Rollback attack</a:t>
            </a:r>
            <a:r>
              <a:rPr lang="en-GB" b="0" dirty="0"/>
              <a:t>: first issue allows attackers to exploit vulnerabilities in older versions.</a:t>
            </a:r>
            <a:br>
              <a:rPr lang="en-GB" b="0" dirty="0"/>
            </a:br>
            <a:r>
              <a:rPr lang="en-GB" b="0" dirty="0"/>
              <a:t>	    Second issue allows MITM attacks or intercepted update packages</a:t>
            </a:r>
          </a:p>
          <a:p>
            <a:pPr marL="0" lvl="0" indent="0" algn="l" rtl="0">
              <a:spcBef>
                <a:spcPts val="0"/>
              </a:spcBef>
              <a:spcAft>
                <a:spcPts val="0"/>
              </a:spcAft>
              <a:buNone/>
            </a:pPr>
            <a:r>
              <a:rPr lang="en-GB" b="0" dirty="0"/>
              <a:t>	    Third issue allows hacker to forge or bypass signature checks, facilitating rollback attack</a:t>
            </a:r>
          </a:p>
          <a:p>
            <a:pPr marL="0" lvl="0" indent="0" algn="l" rtl="0">
              <a:spcBef>
                <a:spcPts val="0"/>
              </a:spcBef>
              <a:spcAft>
                <a:spcPts val="0"/>
              </a:spcAft>
              <a:buNone/>
            </a:pPr>
            <a:endParaRPr lang="en-GB" b="0" dirty="0"/>
          </a:p>
          <a:p>
            <a:pPr marL="0" lvl="0" indent="0" algn="l" rtl="0">
              <a:spcBef>
                <a:spcPts val="0"/>
              </a:spcBef>
              <a:spcAft>
                <a:spcPts val="0"/>
              </a:spcAft>
              <a:buNone/>
            </a:pPr>
            <a:r>
              <a:rPr lang="en-GB" b="0" dirty="0"/>
              <a:t>	    Solution: </a:t>
            </a:r>
            <a:r>
              <a:rPr lang="en-GB" sz="1800" dirty="0">
                <a:effectLst/>
                <a:latin typeface="Calibri" panose="020F0502020204030204" pitchFamily="34" charset="0"/>
                <a:ea typeface="Calibri" panose="020F0502020204030204" pitchFamily="34" charset="0"/>
                <a:cs typeface="Times New Roman" panose="02020603050405020304" pitchFamily="18" charset="0"/>
              </a:rPr>
              <a:t>enforcing digital signature checks on firmware updates and storing a secure version history to prevent rollback attacks.</a:t>
            </a:r>
          </a:p>
          <a:p>
            <a:pPr marL="0" lvl="0" indent="0" algn="l" rtl="0">
              <a:spcBef>
                <a:spcPts val="0"/>
              </a:spcBef>
              <a:spcAft>
                <a:spcPts val="0"/>
              </a:spcAft>
              <a:buNone/>
            </a:pP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r>
              <a:rPr lang="nl-NL" b="0" dirty="0"/>
              <a:t>Joep</a:t>
            </a:r>
            <a:endParaRPr b="0" dirty="0"/>
          </a:p>
        </p:txBody>
      </p:sp>
    </p:spTree>
    <p:extLst>
      <p:ext uri="{BB962C8B-B14F-4D97-AF65-F5344CB8AC3E}">
        <p14:creationId xmlns:p14="http://schemas.microsoft.com/office/powerpoint/2010/main" val="1562888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Yoan</a:t>
            </a:r>
            <a:endParaRPr dirty="0"/>
          </a:p>
        </p:txBody>
      </p:sp>
    </p:spTree>
    <p:extLst>
      <p:ext uri="{BB962C8B-B14F-4D97-AF65-F5344CB8AC3E}">
        <p14:creationId xmlns:p14="http://schemas.microsoft.com/office/powerpoint/2010/main" val="4161273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dirty="0"/>
              <a:t>Yoan</a:t>
            </a:r>
          </a:p>
        </p:txBody>
      </p:sp>
    </p:spTree>
    <p:extLst>
      <p:ext uri="{BB962C8B-B14F-4D97-AF65-F5344CB8AC3E}">
        <p14:creationId xmlns:p14="http://schemas.microsoft.com/office/powerpoint/2010/main" val="2495753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11621753f2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11621753f2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Hristo</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1621753f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1621753f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Lyubo</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Lyubo</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Explain our goal to create the advisory report on secure boot</a:t>
            </a:r>
          </a:p>
          <a:p>
            <a:pPr marL="0" lvl="0" indent="0" algn="l" rtl="0">
              <a:spcBef>
                <a:spcPts val="0"/>
              </a:spcBef>
              <a:spcAft>
                <a:spcPts val="0"/>
              </a:spcAft>
              <a:buNone/>
            </a:pPr>
            <a:r>
              <a:rPr lang="nl-NL" dirty="0"/>
              <a:t>Implementation not possible due to time restrictions</a:t>
            </a:r>
          </a:p>
          <a:p>
            <a:pPr marL="0" lvl="0" indent="0" algn="l" rtl="0">
              <a:spcBef>
                <a:spcPts val="0"/>
              </a:spcBef>
              <a:spcAft>
                <a:spcPts val="0"/>
              </a:spcAft>
              <a:buNone/>
            </a:pPr>
            <a:endParaRPr lang="nl-NL" dirty="0"/>
          </a:p>
          <a:p>
            <a:pPr marL="0" lvl="0" indent="0" algn="l" rtl="0">
              <a:spcBef>
                <a:spcPts val="0"/>
              </a:spcBef>
              <a:spcAft>
                <a:spcPts val="0"/>
              </a:spcAft>
              <a:buNone/>
            </a:pPr>
            <a:r>
              <a:rPr lang="nl-NL" dirty="0"/>
              <a:t>Explain what secure boot is</a:t>
            </a:r>
            <a:br>
              <a:rPr lang="nl-NL" dirty="0"/>
            </a:br>
            <a:r>
              <a:rPr lang="nl-NL" dirty="0"/>
              <a:t>	</a:t>
            </a:r>
            <a:r>
              <a:rPr lang="en-GB" b="0" i="0" dirty="0">
                <a:solidFill>
                  <a:srgbClr val="D1D5DB"/>
                </a:solidFill>
                <a:effectLst/>
                <a:latin typeface="Söhne"/>
              </a:rPr>
              <a:t>ensure the execution of only trusted and verified firmware components during the boot process.</a:t>
            </a:r>
          </a:p>
          <a:p>
            <a:pPr marL="0" lvl="0" indent="0" algn="l" rtl="0">
              <a:spcBef>
                <a:spcPts val="0"/>
              </a:spcBef>
              <a:spcAft>
                <a:spcPts val="0"/>
              </a:spcAft>
              <a:buNone/>
            </a:pPr>
            <a:endParaRPr lang="en-GB" b="0" i="0" dirty="0">
              <a:solidFill>
                <a:srgbClr val="D1D5DB"/>
              </a:solidFill>
              <a:effectLst/>
              <a:latin typeface="Söhne"/>
            </a:endParaRPr>
          </a:p>
          <a:p>
            <a:pPr marL="0" lvl="0" indent="0" algn="l" rtl="0">
              <a:spcBef>
                <a:spcPts val="0"/>
              </a:spcBef>
              <a:spcAft>
                <a:spcPts val="0"/>
              </a:spcAft>
              <a:buNone/>
            </a:pPr>
            <a:r>
              <a:rPr lang="nl-NL" sz="1200" b="1" dirty="0"/>
              <a:t>Research question: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nl-NL" sz="1200" b="1" dirty="0"/>
              <a:t>	</a:t>
            </a:r>
            <a:r>
              <a:rPr lang="nl-NL" sz="1800" i="1" kern="100" dirty="0">
                <a:effectLst/>
                <a:latin typeface="Calibri" panose="020F0502020204030204" pitchFamily="34" charset="0"/>
                <a:ea typeface="Calibri" panose="020F0502020204030204" pitchFamily="34" charset="0"/>
                <a:cs typeface="Times New Roman" panose="02020603050405020304" pitchFamily="18" charset="0"/>
              </a:rPr>
              <a:t>How to implement secure boot on the GNC Pure E600 network router?</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nl-NL" b="1" dirty="0"/>
          </a:p>
          <a:p>
            <a:pPr marL="0" lvl="0" indent="0" algn="l" rtl="0">
              <a:spcBef>
                <a:spcPts val="0"/>
              </a:spcBef>
              <a:spcAft>
                <a:spcPts val="0"/>
              </a:spcAft>
              <a:buNone/>
            </a:pPr>
            <a:r>
              <a:rPr lang="en-GB" b="0" dirty="0" err="1"/>
              <a:t>Lyubo</a:t>
            </a:r>
            <a:endParaRPr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Yoan</a:t>
            </a:r>
            <a:endParaRPr dirty="0"/>
          </a:p>
        </p:txBody>
      </p:sp>
    </p:spTree>
    <p:extLst>
      <p:ext uri="{BB962C8B-B14F-4D97-AF65-F5344CB8AC3E}">
        <p14:creationId xmlns:p14="http://schemas.microsoft.com/office/powerpoint/2010/main" val="3331022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GB" b="0" i="0" dirty="0">
                <a:solidFill>
                  <a:srgbClr val="D1D5DB"/>
                </a:solidFill>
                <a:effectLst/>
                <a:latin typeface="+mj-lt"/>
              </a:rPr>
              <a:t>Kernel Configuration Options for EFI Mode:</a:t>
            </a:r>
          </a:p>
          <a:p>
            <a:pPr marL="742950" lvl="1" indent="-285750" algn="l">
              <a:buFont typeface="Arial" panose="020B0604020202020204" pitchFamily="34" charset="0"/>
              <a:buChar char="•"/>
            </a:pPr>
            <a:r>
              <a:rPr lang="en-GB" b="0" i="0" dirty="0">
                <a:solidFill>
                  <a:srgbClr val="D1D5DB"/>
                </a:solidFill>
                <a:effectLst/>
                <a:latin typeface="+mj-lt"/>
              </a:rPr>
              <a:t>Enable EFI mode to build the kernel as an EFI binary</a:t>
            </a:r>
          </a:p>
          <a:p>
            <a:pPr marL="742950" lvl="1" indent="-285750" algn="l">
              <a:buFont typeface="Arial" panose="020B0604020202020204" pitchFamily="34" charset="0"/>
              <a:buChar char="•"/>
            </a:pPr>
            <a:r>
              <a:rPr lang="en-GB" b="0" i="0" dirty="0">
                <a:solidFill>
                  <a:srgbClr val="D1D5DB"/>
                </a:solidFill>
                <a:effectLst/>
                <a:latin typeface="+mj-lt"/>
              </a:rPr>
              <a:t>No need for a separate bootloader; UEFI bios directly boots the kernel</a:t>
            </a:r>
          </a:p>
          <a:p>
            <a:pPr algn="l">
              <a:buFont typeface="Arial" panose="020B0604020202020204" pitchFamily="34" charset="0"/>
              <a:buChar char="•"/>
            </a:pPr>
            <a:r>
              <a:rPr lang="en-GB" b="0" i="0" dirty="0">
                <a:solidFill>
                  <a:srgbClr val="D1D5DB"/>
                </a:solidFill>
                <a:effectLst/>
                <a:latin typeface="+mj-lt"/>
              </a:rPr>
              <a:t>Kernel Configuration Parameters:</a:t>
            </a:r>
          </a:p>
          <a:p>
            <a:pPr marL="742950" lvl="1" indent="-285750" algn="l">
              <a:buFont typeface="Arial" panose="020B0604020202020204" pitchFamily="34" charset="0"/>
              <a:buChar char="•"/>
            </a:pPr>
            <a:r>
              <a:rPr lang="en-GB" b="0" i="0" dirty="0">
                <a:solidFill>
                  <a:srgbClr val="D1D5DB"/>
                </a:solidFill>
                <a:effectLst/>
                <a:latin typeface="+mj-lt"/>
              </a:rPr>
              <a:t>CONFIG_CMDLINE: Set the command line for the kernel</a:t>
            </a:r>
          </a:p>
          <a:p>
            <a:pPr marL="742950" lvl="1" indent="-285750" algn="l">
              <a:buFont typeface="Arial" panose="020B0604020202020204" pitchFamily="34" charset="0"/>
              <a:buChar char="•"/>
            </a:pPr>
            <a:r>
              <a:rPr lang="en-GB" b="0" i="0" dirty="0">
                <a:solidFill>
                  <a:srgbClr val="D1D5DB"/>
                </a:solidFill>
                <a:effectLst/>
                <a:latin typeface="+mj-lt"/>
              </a:rPr>
              <a:t>Specify root partition and </a:t>
            </a:r>
            <a:r>
              <a:rPr lang="en-GB" b="0" i="0" dirty="0" err="1">
                <a:solidFill>
                  <a:srgbClr val="D1D5DB"/>
                </a:solidFill>
                <a:effectLst/>
                <a:latin typeface="+mj-lt"/>
              </a:rPr>
              <a:t>init</a:t>
            </a:r>
            <a:r>
              <a:rPr lang="en-GB" b="0" i="0" dirty="0">
                <a:solidFill>
                  <a:srgbClr val="D1D5DB"/>
                </a:solidFill>
                <a:effectLst/>
                <a:latin typeface="+mj-lt"/>
              </a:rPr>
              <a:t> to be used</a:t>
            </a:r>
          </a:p>
          <a:p>
            <a:pPr algn="l">
              <a:buFont typeface="Arial" panose="020B0604020202020204" pitchFamily="34" charset="0"/>
              <a:buChar char="•"/>
            </a:pPr>
            <a:r>
              <a:rPr lang="en-GB" b="0" i="0" dirty="0">
                <a:solidFill>
                  <a:srgbClr val="D1D5DB"/>
                </a:solidFill>
                <a:effectLst/>
                <a:latin typeface="+mj-lt"/>
              </a:rPr>
              <a:t>Building and Installing the Kernel:</a:t>
            </a:r>
          </a:p>
          <a:p>
            <a:pPr marL="742950" lvl="1" indent="-285750" algn="l">
              <a:buFont typeface="Arial" panose="020B0604020202020204" pitchFamily="34" charset="0"/>
              <a:buChar char="•"/>
            </a:pPr>
            <a:r>
              <a:rPr lang="en-GB" b="0" i="0" dirty="0">
                <a:solidFill>
                  <a:srgbClr val="D1D5DB"/>
                </a:solidFill>
                <a:effectLst/>
                <a:latin typeface="+mj-lt"/>
              </a:rPr>
              <a:t>Set CONFIG_INITRAMFS_SOURCE for an </a:t>
            </a:r>
            <a:r>
              <a:rPr lang="en-GB" b="0" i="0" dirty="0" err="1">
                <a:solidFill>
                  <a:srgbClr val="D1D5DB"/>
                </a:solidFill>
                <a:effectLst/>
                <a:latin typeface="+mj-lt"/>
              </a:rPr>
              <a:t>initramfs</a:t>
            </a:r>
            <a:r>
              <a:rPr lang="en-GB" b="0" i="0" dirty="0">
                <a:solidFill>
                  <a:srgbClr val="D1D5DB"/>
                </a:solidFill>
                <a:effectLst/>
                <a:latin typeface="+mj-lt"/>
              </a:rPr>
              <a:t> image</a:t>
            </a:r>
          </a:p>
          <a:p>
            <a:pPr marL="742950" lvl="1" indent="-285750" algn="l">
              <a:buFont typeface="Arial" panose="020B0604020202020204" pitchFamily="34" charset="0"/>
              <a:buChar char="•"/>
            </a:pPr>
            <a:r>
              <a:rPr lang="en-GB" b="0" i="0" dirty="0">
                <a:solidFill>
                  <a:srgbClr val="D1D5DB"/>
                </a:solidFill>
                <a:effectLst/>
                <a:latin typeface="+mj-lt"/>
              </a:rPr>
              <a:t>Build and install the kernel on the boot partition</a:t>
            </a:r>
          </a:p>
          <a:p>
            <a:pPr marL="742950" lvl="1" indent="-285750" algn="l">
              <a:buFont typeface="Arial" panose="020B0604020202020204" pitchFamily="34" charset="0"/>
              <a:buChar char="•"/>
            </a:pPr>
            <a:r>
              <a:rPr lang="en-GB" b="0" i="0" dirty="0">
                <a:solidFill>
                  <a:srgbClr val="D1D5DB"/>
                </a:solidFill>
                <a:effectLst/>
                <a:latin typeface="+mj-lt"/>
              </a:rPr>
              <a:t>Place the kernel at /boot/EFI/boot/bootx64.efi for UEFI booting</a:t>
            </a:r>
          </a:p>
          <a:p>
            <a:pPr algn="l">
              <a:buFont typeface="Arial" panose="020B0604020202020204" pitchFamily="34" charset="0"/>
              <a:buChar char="•"/>
            </a:pPr>
            <a:r>
              <a:rPr lang="en-GB" b="0" i="0" dirty="0">
                <a:solidFill>
                  <a:srgbClr val="D1D5DB"/>
                </a:solidFill>
                <a:effectLst/>
                <a:latin typeface="+mj-lt"/>
              </a:rPr>
              <a:t>Testing the Kernel Image:</a:t>
            </a:r>
          </a:p>
          <a:p>
            <a:pPr marL="742950" lvl="1" indent="-285750" algn="l">
              <a:buFont typeface="Arial" panose="020B0604020202020204" pitchFamily="34" charset="0"/>
              <a:buChar char="•"/>
            </a:pPr>
            <a:r>
              <a:rPr lang="en-GB" b="0" i="0" dirty="0">
                <a:solidFill>
                  <a:srgbClr val="D1D5DB"/>
                </a:solidFill>
                <a:effectLst/>
                <a:latin typeface="+mj-lt"/>
              </a:rPr>
              <a:t>Access BIOS settings and locate UEFI boot mode</a:t>
            </a:r>
          </a:p>
          <a:p>
            <a:pPr marL="742950" lvl="1" indent="-285750" algn="l">
              <a:buFont typeface="Arial" panose="020B0604020202020204" pitchFamily="34" charset="0"/>
              <a:buChar char="•"/>
            </a:pPr>
            <a:r>
              <a:rPr lang="en-GB" b="0" i="0" dirty="0">
                <a:solidFill>
                  <a:srgbClr val="D1D5DB"/>
                </a:solidFill>
                <a:effectLst/>
                <a:latin typeface="+mj-lt"/>
              </a:rPr>
              <a:t>Disable "Secure Boot" option in BIOS settings</a:t>
            </a:r>
          </a:p>
          <a:p>
            <a:pPr marL="742950" lvl="1" indent="-285750" algn="l">
              <a:buFont typeface="Arial" panose="020B0604020202020204" pitchFamily="34" charset="0"/>
              <a:buChar char="•"/>
            </a:pPr>
            <a:r>
              <a:rPr lang="en-GB" b="0" i="0" dirty="0">
                <a:solidFill>
                  <a:srgbClr val="D1D5DB"/>
                </a:solidFill>
                <a:effectLst/>
                <a:latin typeface="+mj-lt"/>
              </a:rPr>
              <a:t>Save the changes and reboot to automatically boot the kernel</a:t>
            </a:r>
          </a:p>
          <a:p>
            <a:pPr algn="l">
              <a:buFont typeface="Arial" panose="020B0604020202020204" pitchFamily="34" charset="0"/>
              <a:buChar char="•"/>
            </a:pPr>
            <a:r>
              <a:rPr lang="en-GB" b="0" i="0" dirty="0">
                <a:solidFill>
                  <a:srgbClr val="D1D5DB"/>
                </a:solidFill>
                <a:effectLst/>
                <a:latin typeface="+mj-lt"/>
              </a:rPr>
              <a:t>Secure Boot and Kernel Signing:</a:t>
            </a:r>
          </a:p>
          <a:p>
            <a:pPr marL="742950" lvl="1" indent="-285750" algn="l">
              <a:buFont typeface="Arial" panose="020B0604020202020204" pitchFamily="34" charset="0"/>
              <a:buChar char="•"/>
            </a:pPr>
            <a:r>
              <a:rPr lang="en-GB" b="0" i="0" dirty="0">
                <a:solidFill>
                  <a:srgbClr val="D1D5DB"/>
                </a:solidFill>
                <a:effectLst/>
                <a:latin typeface="+mj-lt"/>
              </a:rPr>
              <a:t>After successful boot in insecure mode, create secure boot keys</a:t>
            </a:r>
          </a:p>
          <a:p>
            <a:pPr marL="742950" lvl="1" indent="-285750" algn="l">
              <a:buFont typeface="Arial" panose="020B0604020202020204" pitchFamily="34" charset="0"/>
              <a:buChar char="•"/>
            </a:pPr>
            <a:r>
              <a:rPr lang="en-GB" b="0" i="0" dirty="0">
                <a:solidFill>
                  <a:srgbClr val="D1D5DB"/>
                </a:solidFill>
                <a:effectLst/>
                <a:latin typeface="+mj-lt"/>
              </a:rPr>
              <a:t>Sign the kernel with the secure boot keys for enhanced security</a:t>
            </a:r>
          </a:p>
          <a:p>
            <a:pPr marL="0" lvl="0" indent="0" algn="l" rtl="0">
              <a:spcBef>
                <a:spcPts val="0"/>
              </a:spcBef>
              <a:spcAft>
                <a:spcPts val="0"/>
              </a:spcAft>
              <a:buNone/>
            </a:pPr>
            <a:endParaRPr lang="en-GB" dirty="0">
              <a:latin typeface="+mj-lt"/>
            </a:endParaRPr>
          </a:p>
          <a:p>
            <a:pPr marL="0" lvl="0" indent="0" algn="l" rtl="0">
              <a:spcBef>
                <a:spcPts val="0"/>
              </a:spcBef>
              <a:spcAft>
                <a:spcPts val="0"/>
              </a:spcAft>
              <a:buNone/>
            </a:pPr>
            <a:r>
              <a:rPr lang="en-GB" dirty="0">
                <a:latin typeface="+mj-lt"/>
              </a:rPr>
              <a:t>Yoan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92383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Hristo</a:t>
            </a:r>
            <a:endParaRPr dirty="0"/>
          </a:p>
        </p:txBody>
      </p:sp>
    </p:spTree>
    <p:extLst>
      <p:ext uri="{BB962C8B-B14F-4D97-AF65-F5344CB8AC3E}">
        <p14:creationId xmlns:p14="http://schemas.microsoft.com/office/powerpoint/2010/main" val="3910113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6"/>
        <p:cNvGrpSpPr/>
        <p:nvPr/>
      </p:nvGrpSpPr>
      <p:grpSpPr>
        <a:xfrm>
          <a:off x="0" y="0"/>
          <a:ext cx="0" cy="0"/>
          <a:chOff x="0" y="0"/>
          <a:chExt cx="0" cy="0"/>
        </a:xfrm>
      </p:grpSpPr>
      <p:sp>
        <p:nvSpPr>
          <p:cNvPr id="1987" name="Google Shape;1987;g131dec4872e_5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8" name="Google Shape;1988;g131dec4872e_5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b="1" dirty="0"/>
              <a:t>AES </a:t>
            </a:r>
            <a:r>
              <a:rPr lang="nl-NL" dirty="0"/>
              <a:t>(Advanced Encryption Standard) -&gt; Widely used </a:t>
            </a:r>
            <a:r>
              <a:rPr lang="nl-NL" sz="1800" dirty="0">
                <a:effectLst/>
                <a:latin typeface="Calibri" panose="020F0502020204030204" pitchFamily="34" charset="0"/>
                <a:ea typeface="Calibri" panose="020F0502020204030204" pitchFamily="34" charset="0"/>
              </a:rPr>
              <a:t>secure symmetric encryption key which is generated and shared among authorized entities.</a:t>
            </a:r>
          </a:p>
          <a:p>
            <a:pPr marL="0" lvl="0" indent="0" algn="l" rtl="0">
              <a:spcBef>
                <a:spcPts val="0"/>
              </a:spcBef>
              <a:spcAft>
                <a:spcPts val="0"/>
              </a:spcAft>
              <a:buNone/>
            </a:pPr>
            <a:endParaRPr lang="nl-NL" sz="1800" dirty="0">
              <a:effectLst/>
              <a:latin typeface="Calibri" panose="020F0502020204030204" pitchFamily="34" charset="0"/>
              <a:ea typeface="Calibri" panose="020F0502020204030204" pitchFamily="34" charset="0"/>
            </a:endParaRPr>
          </a:p>
          <a:p>
            <a:pPr marL="0" lvl="0" indent="0" algn="l" rtl="0">
              <a:spcBef>
                <a:spcPts val="0"/>
              </a:spcBef>
              <a:spcAft>
                <a:spcPts val="0"/>
              </a:spcAft>
              <a:buNone/>
            </a:pPr>
            <a:r>
              <a:rPr lang="nl-NL" sz="1800" b="1" dirty="0">
                <a:effectLst/>
                <a:latin typeface="Calibri" panose="020F0502020204030204" pitchFamily="34" charset="0"/>
                <a:ea typeface="Calibri" panose="020F0502020204030204" pitchFamily="34" charset="0"/>
              </a:rPr>
              <a:t>RSA </a:t>
            </a:r>
            <a:r>
              <a:rPr lang="nl-NL" sz="1800" b="0" dirty="0">
                <a:effectLst/>
                <a:latin typeface="Calibri" panose="020F0502020204030204" pitchFamily="34" charset="0"/>
                <a:ea typeface="Calibri" panose="020F0502020204030204" pitchFamily="34" charset="0"/>
              </a:rPr>
              <a:t>(Rivest Shamir-Adleman) -&gt; widely used asymmetric ecryption algorythm. Perfect for secure boot</a:t>
            </a:r>
          </a:p>
          <a:p>
            <a:pPr marL="0" lvl="0" indent="0" algn="l" rtl="0">
              <a:spcBef>
                <a:spcPts val="0"/>
              </a:spcBef>
              <a:spcAft>
                <a:spcPts val="0"/>
              </a:spcAft>
              <a:buNone/>
            </a:pPr>
            <a:endParaRPr lang="nl-NL" sz="1800" b="0" dirty="0">
              <a:effectLst/>
              <a:latin typeface="Calibri" panose="020F0502020204030204" pitchFamily="34" charset="0"/>
              <a:ea typeface="Calibri" panose="020F0502020204030204" pitchFamily="34" charset="0"/>
            </a:endParaRPr>
          </a:p>
          <a:p>
            <a:pPr marL="0" lvl="0" indent="0" algn="l" rtl="0">
              <a:spcBef>
                <a:spcPts val="0"/>
              </a:spcBef>
              <a:spcAft>
                <a:spcPts val="0"/>
              </a:spcAft>
              <a:buNone/>
            </a:pPr>
            <a:r>
              <a:rPr lang="nl-NL" sz="1800" b="1" dirty="0">
                <a:effectLst/>
                <a:latin typeface="Calibri" panose="020F0502020204030204" pitchFamily="34" charset="0"/>
                <a:ea typeface="Calibri" panose="020F0502020204030204" pitchFamily="34" charset="0"/>
              </a:rPr>
              <a:t>ECC </a:t>
            </a:r>
            <a:r>
              <a:rPr lang="nl-NL" sz="1800" b="0" dirty="0">
                <a:effectLst/>
                <a:latin typeface="Calibri" panose="020F0502020204030204" pitchFamily="34" charset="0"/>
                <a:ea typeface="Calibri" panose="020F0502020204030204" pitchFamily="34" charset="0"/>
              </a:rPr>
              <a:t>(Elliptic Curve Cryptogrpahy) -&gt; Alternative to RSA. Strong security with shorter keys, therefore more efficient for resource-constrained devices (routers). Secp256r1 or secp384r1 ideal for bootloader security</a:t>
            </a:r>
          </a:p>
          <a:p>
            <a:pPr marL="0" lvl="0" indent="0" algn="l" rtl="0">
              <a:spcBef>
                <a:spcPts val="0"/>
              </a:spcBef>
              <a:spcAft>
                <a:spcPts val="0"/>
              </a:spcAft>
              <a:buNone/>
            </a:pPr>
            <a:endParaRPr lang="nl-NL" sz="1800" b="0" dirty="0">
              <a:effectLst/>
              <a:latin typeface="Calibri" panose="020F0502020204030204" pitchFamily="34" charset="0"/>
              <a:ea typeface="Calibri" panose="020F0502020204030204" pitchFamily="34" charset="0"/>
            </a:endParaRPr>
          </a:p>
          <a:p>
            <a:pPr marL="0" lvl="0" indent="0" algn="l" rtl="0">
              <a:spcBef>
                <a:spcPts val="0"/>
              </a:spcBef>
              <a:spcAft>
                <a:spcPts val="0"/>
              </a:spcAft>
              <a:buNone/>
            </a:pPr>
            <a:endParaRPr lang="nl-NL" sz="1800" b="0" dirty="0">
              <a:effectLst/>
              <a:latin typeface="Calibri" panose="020F0502020204030204" pitchFamily="34" charset="0"/>
              <a:ea typeface="Calibri" panose="020F0502020204030204" pitchFamily="34" charset="0"/>
            </a:endParaRPr>
          </a:p>
          <a:p>
            <a:pPr marL="0" lvl="0" indent="0" algn="l" rtl="0">
              <a:spcBef>
                <a:spcPts val="0"/>
              </a:spcBef>
              <a:spcAft>
                <a:spcPts val="0"/>
              </a:spcAft>
              <a:buNone/>
            </a:pPr>
            <a:r>
              <a:rPr lang="nl-NL" b="1" dirty="0"/>
              <a:t>HSM</a:t>
            </a:r>
            <a:r>
              <a:rPr lang="nl-NL" b="0" dirty="0"/>
              <a:t> (Hardware Security Modules) -&gt; dedicated hardware devices designed to securely manage and store keys. Dstrong physical and logical protection against theft or unauthorized access.</a:t>
            </a:r>
          </a:p>
          <a:p>
            <a:pPr marL="0" lvl="0" indent="0" algn="l" rtl="0">
              <a:spcBef>
                <a:spcPts val="0"/>
              </a:spcBef>
              <a:spcAft>
                <a:spcPts val="0"/>
              </a:spcAft>
              <a:buNone/>
            </a:pPr>
            <a:endParaRPr lang="nl-NL" b="0" dirty="0"/>
          </a:p>
          <a:p>
            <a:pPr marL="0" lvl="0" indent="0" algn="l" rtl="0">
              <a:spcBef>
                <a:spcPts val="0"/>
              </a:spcBef>
              <a:spcAft>
                <a:spcPts val="0"/>
              </a:spcAft>
              <a:buNone/>
            </a:pPr>
            <a:r>
              <a:rPr lang="nl-NL" b="1" dirty="0"/>
              <a:t>TPM </a:t>
            </a:r>
            <a:r>
              <a:rPr lang="nl-NL" b="0" dirty="0"/>
              <a:t>(Trusted Platform Module) -&gt; chip which canbe leveraged into storing keys securely (smart cards, USB tokens,...) more on that later        (slide 11)</a:t>
            </a:r>
          </a:p>
          <a:p>
            <a:pPr marL="0" lvl="0" indent="0" algn="l" rtl="0">
              <a:spcBef>
                <a:spcPts val="0"/>
              </a:spcBef>
              <a:spcAft>
                <a:spcPts val="0"/>
              </a:spcAft>
              <a:buNone/>
            </a:pPr>
            <a:endParaRPr lang="nl-NL" b="0" dirty="0"/>
          </a:p>
          <a:p>
            <a:pPr marL="0" lvl="0" indent="0" algn="l" rtl="0">
              <a:spcBef>
                <a:spcPts val="0"/>
              </a:spcBef>
              <a:spcAft>
                <a:spcPts val="0"/>
              </a:spcAft>
              <a:buNone/>
            </a:pPr>
            <a:r>
              <a:rPr lang="nl-NL" b="0" dirty="0"/>
              <a:t>Hristo</a:t>
            </a:r>
            <a:endParaRPr b="1"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Joep</a:t>
            </a:r>
            <a:endParaRPr dirty="0"/>
          </a:p>
        </p:txBody>
      </p:sp>
    </p:spTree>
    <p:extLst>
      <p:ext uri="{BB962C8B-B14F-4D97-AF65-F5344CB8AC3E}">
        <p14:creationId xmlns:p14="http://schemas.microsoft.com/office/powerpoint/2010/main" val="2622483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006950"/>
            <a:ext cx="4830600" cy="2412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400">
                <a:solidFill>
                  <a:schemeClr val="dk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727850"/>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flipH="1">
            <a:off x="4799900" y="4509925"/>
            <a:ext cx="1169211" cy="1042959"/>
            <a:chOff x="4704025" y="2907300"/>
            <a:chExt cx="1169211" cy="1042959"/>
          </a:xfrm>
        </p:grpSpPr>
        <p:sp>
          <p:nvSpPr>
            <p:cNvPr id="12" name="Google Shape;12;p2"/>
            <p:cNvSpPr/>
            <p:nvPr/>
          </p:nvSpPr>
          <p:spPr>
            <a:xfrm>
              <a:off x="4704025" y="2908253"/>
              <a:ext cx="76975" cy="40521"/>
            </a:xfrm>
            <a:custGeom>
              <a:avLst/>
              <a:gdLst/>
              <a:ahLst/>
              <a:cxnLst/>
              <a:rect l="l" t="t" r="r" b="b"/>
              <a:pathLst>
                <a:path w="2101" h="1106" extrusionOk="0">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741980" y="2927487"/>
              <a:ext cx="1131256" cy="1022772"/>
            </a:xfrm>
            <a:custGeom>
              <a:avLst/>
              <a:gdLst/>
              <a:ahLst/>
              <a:cxnLst/>
              <a:rect l="l" t="t" r="r" b="b"/>
              <a:pathLst>
                <a:path w="30877" h="27916" extrusionOk="0">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06590" y="2907300"/>
              <a:ext cx="72103" cy="42463"/>
            </a:xfrm>
            <a:custGeom>
              <a:avLst/>
              <a:gdLst/>
              <a:ahLst/>
              <a:cxnLst/>
              <a:rect l="l" t="t" r="r" b="b"/>
              <a:pathLst>
                <a:path w="1968" h="1159" extrusionOk="0">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75" y="240400"/>
            <a:ext cx="983775" cy="876850"/>
            <a:chOff x="7636150" y="250100"/>
            <a:chExt cx="983775" cy="876850"/>
          </a:xfrm>
        </p:grpSpPr>
        <p:sp>
          <p:nvSpPr>
            <p:cNvPr id="16" name="Google Shape;16;p2"/>
            <p:cNvSpPr/>
            <p:nvPr/>
          </p:nvSpPr>
          <p:spPr>
            <a:xfrm>
              <a:off x="7636150" y="266575"/>
              <a:ext cx="951700" cy="860375"/>
            </a:xfrm>
            <a:custGeom>
              <a:avLst/>
              <a:gdLst/>
              <a:ahLst/>
              <a:cxnLst/>
              <a:rect l="l" t="t" r="r" b="b"/>
              <a:pathLst>
                <a:path w="38068" h="34415" extrusionOk="0">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55025" y="250100"/>
              <a:ext cx="64900" cy="34025"/>
            </a:xfrm>
            <a:custGeom>
              <a:avLst/>
              <a:gdLst/>
              <a:ahLst/>
              <a:cxnLst/>
              <a:rect l="l" t="t" r="r" b="b"/>
              <a:pathLst>
                <a:path w="2596" h="1361" extrusionOk="0">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948746">
            <a:off x="7688691" y="-34898"/>
            <a:ext cx="1169224" cy="2362128"/>
            <a:chOff x="9219749" y="2415292"/>
            <a:chExt cx="1169206" cy="2362092"/>
          </a:xfrm>
        </p:grpSpPr>
        <p:sp>
          <p:nvSpPr>
            <p:cNvPr id="19" name="Google Shape;19;p2"/>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18"/>
        <p:cNvGrpSpPr/>
        <p:nvPr/>
      </p:nvGrpSpPr>
      <p:grpSpPr>
        <a:xfrm>
          <a:off x="0" y="0"/>
          <a:ext cx="0" cy="0"/>
          <a:chOff x="0" y="0"/>
          <a:chExt cx="0" cy="0"/>
        </a:xfrm>
      </p:grpSpPr>
      <p:grpSp>
        <p:nvGrpSpPr>
          <p:cNvPr id="1019" name="Google Shape;1019;p30"/>
          <p:cNvGrpSpPr/>
          <p:nvPr/>
        </p:nvGrpSpPr>
        <p:grpSpPr>
          <a:xfrm rot="10800000">
            <a:off x="7534650" y="4278150"/>
            <a:ext cx="1609351" cy="603651"/>
            <a:chOff x="4072400" y="286775"/>
            <a:chExt cx="1609351" cy="603651"/>
          </a:xfrm>
        </p:grpSpPr>
        <p:sp>
          <p:nvSpPr>
            <p:cNvPr id="1020" name="Google Shape;1020;p30"/>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0"/>
          <p:cNvGrpSpPr/>
          <p:nvPr/>
        </p:nvGrpSpPr>
        <p:grpSpPr>
          <a:xfrm>
            <a:off x="8381989" y="94595"/>
            <a:ext cx="137710" cy="1548108"/>
            <a:chOff x="1858375" y="175625"/>
            <a:chExt cx="484552" cy="5445334"/>
          </a:xfrm>
        </p:grpSpPr>
        <p:sp>
          <p:nvSpPr>
            <p:cNvPr id="1024" name="Google Shape;1024;p30"/>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8" name="Google Shape;1028;p30"/>
            <p:cNvGrpSpPr/>
            <p:nvPr/>
          </p:nvGrpSpPr>
          <p:grpSpPr>
            <a:xfrm>
              <a:off x="1858375" y="223839"/>
              <a:ext cx="484552" cy="5397120"/>
              <a:chOff x="1858375" y="223839"/>
              <a:chExt cx="484552" cy="5397120"/>
            </a:xfrm>
          </p:grpSpPr>
          <p:sp>
            <p:nvSpPr>
              <p:cNvPr id="1029" name="Google Shape;1029;p30"/>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0"/>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0"/>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0"/>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0"/>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0"/>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0"/>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0"/>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0"/>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0"/>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0"/>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0"/>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0"/>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0"/>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0"/>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0"/>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0"/>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0"/>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0"/>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0"/>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0"/>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0"/>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0"/>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0"/>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0"/>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0"/>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0"/>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0"/>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0"/>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0"/>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0"/>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0"/>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0"/>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0"/>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0"/>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0"/>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3" name="Google Shape;1073;p30"/>
          <p:cNvGrpSpPr/>
          <p:nvPr/>
        </p:nvGrpSpPr>
        <p:grpSpPr>
          <a:xfrm>
            <a:off x="8127589" y="-280055"/>
            <a:ext cx="137710" cy="1548108"/>
            <a:chOff x="1858375" y="175625"/>
            <a:chExt cx="484552" cy="5445334"/>
          </a:xfrm>
        </p:grpSpPr>
        <p:sp>
          <p:nvSpPr>
            <p:cNvPr id="1074" name="Google Shape;1074;p30"/>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0"/>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0"/>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8" name="Google Shape;1078;p30"/>
            <p:cNvGrpSpPr/>
            <p:nvPr/>
          </p:nvGrpSpPr>
          <p:grpSpPr>
            <a:xfrm>
              <a:off x="1858375" y="223839"/>
              <a:ext cx="484552" cy="5397120"/>
              <a:chOff x="1858375" y="223839"/>
              <a:chExt cx="484552" cy="5397120"/>
            </a:xfrm>
          </p:grpSpPr>
          <p:sp>
            <p:nvSpPr>
              <p:cNvPr id="1079" name="Google Shape;1079;p30"/>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0"/>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0"/>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0"/>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0"/>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0"/>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0"/>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0"/>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0"/>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0"/>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0"/>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0"/>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0"/>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0"/>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0"/>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0"/>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0"/>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0"/>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4269100" y="2209613"/>
            <a:ext cx="41598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4269100" y="1367813"/>
            <a:ext cx="1438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4269100" y="3295688"/>
            <a:ext cx="4159800" cy="39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 name="Google Shape;28;p3"/>
          <p:cNvGrpSpPr/>
          <p:nvPr/>
        </p:nvGrpSpPr>
        <p:grpSpPr>
          <a:xfrm rot="10800000">
            <a:off x="5" y="4325095"/>
            <a:ext cx="1207492" cy="818405"/>
            <a:chOff x="2377625" y="627425"/>
            <a:chExt cx="629525" cy="426675"/>
          </a:xfrm>
        </p:grpSpPr>
        <p:sp>
          <p:nvSpPr>
            <p:cNvPr id="29" name="Google Shape;29;p3"/>
            <p:cNvSpPr/>
            <p:nvPr/>
          </p:nvSpPr>
          <p:spPr>
            <a:xfrm>
              <a:off x="2394725" y="627425"/>
              <a:ext cx="612425" cy="417700"/>
            </a:xfrm>
            <a:custGeom>
              <a:avLst/>
              <a:gdLst/>
              <a:ahLst/>
              <a:cxnLst/>
              <a:rect l="l" t="t" r="r" b="b"/>
              <a:pathLst>
                <a:path w="24497" h="16708" extrusionOk="0">
                  <a:moveTo>
                    <a:pt x="24468" y="1"/>
                  </a:moveTo>
                  <a:lnTo>
                    <a:pt x="7917" y="9552"/>
                  </a:lnTo>
                  <a:lnTo>
                    <a:pt x="7874" y="9574"/>
                  </a:lnTo>
                  <a:lnTo>
                    <a:pt x="10074" y="10842"/>
                  </a:lnTo>
                  <a:lnTo>
                    <a:pt x="0" y="16665"/>
                  </a:lnTo>
                  <a:lnTo>
                    <a:pt x="21" y="16707"/>
                  </a:lnTo>
                  <a:lnTo>
                    <a:pt x="10144" y="10871"/>
                  </a:lnTo>
                  <a:lnTo>
                    <a:pt x="10179" y="10842"/>
                  </a:lnTo>
                  <a:lnTo>
                    <a:pt x="7980" y="9574"/>
                  </a:lnTo>
                  <a:lnTo>
                    <a:pt x="24497" y="43"/>
                  </a:lnTo>
                  <a:lnTo>
                    <a:pt x="24468"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378325" y="1035750"/>
              <a:ext cx="33325" cy="17650"/>
            </a:xfrm>
            <a:custGeom>
              <a:avLst/>
              <a:gdLst/>
              <a:ahLst/>
              <a:cxnLst/>
              <a:rect l="l" t="t" r="r" b="b"/>
              <a:pathLst>
                <a:path w="1333" h="706" extrusionOk="0">
                  <a:moveTo>
                    <a:pt x="667" y="1"/>
                  </a:moveTo>
                  <a:cubicBezTo>
                    <a:pt x="519" y="1"/>
                    <a:pt x="371" y="36"/>
                    <a:pt x="233" y="106"/>
                  </a:cubicBezTo>
                  <a:cubicBezTo>
                    <a:pt x="1" y="240"/>
                    <a:pt x="1" y="466"/>
                    <a:pt x="233" y="600"/>
                  </a:cubicBezTo>
                  <a:cubicBezTo>
                    <a:pt x="371" y="670"/>
                    <a:pt x="519" y="706"/>
                    <a:pt x="667" y="706"/>
                  </a:cubicBezTo>
                  <a:cubicBezTo>
                    <a:pt x="815" y="706"/>
                    <a:pt x="963" y="670"/>
                    <a:pt x="1100" y="600"/>
                  </a:cubicBezTo>
                  <a:cubicBezTo>
                    <a:pt x="1333" y="466"/>
                    <a:pt x="1333" y="240"/>
                    <a:pt x="1100" y="106"/>
                  </a:cubicBezTo>
                  <a:cubicBezTo>
                    <a:pt x="963" y="36"/>
                    <a:pt x="815" y="1"/>
                    <a:pt x="667"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377625" y="1035050"/>
              <a:ext cx="34925" cy="19050"/>
            </a:xfrm>
            <a:custGeom>
              <a:avLst/>
              <a:gdLst/>
              <a:ahLst/>
              <a:cxnLst/>
              <a:rect l="l" t="t" r="r" b="b"/>
              <a:pathLst>
                <a:path w="1397" h="762" extrusionOk="0">
                  <a:moveTo>
                    <a:pt x="728" y="56"/>
                  </a:moveTo>
                  <a:cubicBezTo>
                    <a:pt x="863" y="56"/>
                    <a:pt x="992" y="91"/>
                    <a:pt x="1114" y="156"/>
                  </a:cubicBezTo>
                  <a:cubicBezTo>
                    <a:pt x="1333" y="226"/>
                    <a:pt x="1333" y="536"/>
                    <a:pt x="1114" y="607"/>
                  </a:cubicBezTo>
                  <a:cubicBezTo>
                    <a:pt x="980" y="674"/>
                    <a:pt x="836" y="707"/>
                    <a:pt x="692" y="707"/>
                  </a:cubicBezTo>
                  <a:cubicBezTo>
                    <a:pt x="549" y="707"/>
                    <a:pt x="406" y="674"/>
                    <a:pt x="275" y="607"/>
                  </a:cubicBezTo>
                  <a:cubicBezTo>
                    <a:pt x="57" y="536"/>
                    <a:pt x="57" y="226"/>
                    <a:pt x="275" y="156"/>
                  </a:cubicBezTo>
                  <a:cubicBezTo>
                    <a:pt x="392" y="91"/>
                    <a:pt x="526" y="56"/>
                    <a:pt x="656" y="56"/>
                  </a:cubicBezTo>
                  <a:cubicBezTo>
                    <a:pt x="668" y="56"/>
                    <a:pt x="679" y="56"/>
                    <a:pt x="691" y="57"/>
                  </a:cubicBezTo>
                  <a:cubicBezTo>
                    <a:pt x="704" y="56"/>
                    <a:pt x="716" y="56"/>
                    <a:pt x="728" y="56"/>
                  </a:cubicBezTo>
                  <a:close/>
                  <a:moveTo>
                    <a:pt x="696" y="1"/>
                  </a:moveTo>
                  <a:cubicBezTo>
                    <a:pt x="543" y="1"/>
                    <a:pt x="392" y="36"/>
                    <a:pt x="254" y="106"/>
                  </a:cubicBezTo>
                  <a:cubicBezTo>
                    <a:pt x="0" y="198"/>
                    <a:pt x="0" y="557"/>
                    <a:pt x="254" y="649"/>
                  </a:cubicBezTo>
                  <a:cubicBezTo>
                    <a:pt x="388" y="727"/>
                    <a:pt x="543" y="762"/>
                    <a:pt x="691" y="762"/>
                  </a:cubicBezTo>
                  <a:cubicBezTo>
                    <a:pt x="846" y="762"/>
                    <a:pt x="1001" y="727"/>
                    <a:pt x="1142" y="649"/>
                  </a:cubicBezTo>
                  <a:cubicBezTo>
                    <a:pt x="1396" y="564"/>
                    <a:pt x="1396" y="198"/>
                    <a:pt x="1142" y="106"/>
                  </a:cubicBezTo>
                  <a:cubicBezTo>
                    <a:pt x="1001" y="36"/>
                    <a:pt x="848" y="1"/>
                    <a:pt x="696"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3"/>
          <p:cNvGrpSpPr/>
          <p:nvPr/>
        </p:nvGrpSpPr>
        <p:grpSpPr>
          <a:xfrm rot="10800000">
            <a:off x="0" y="-282375"/>
            <a:ext cx="1169211" cy="1042959"/>
            <a:chOff x="4704025" y="2907300"/>
            <a:chExt cx="1169211" cy="1042959"/>
          </a:xfrm>
        </p:grpSpPr>
        <p:sp>
          <p:nvSpPr>
            <p:cNvPr id="33" name="Google Shape;33;p3"/>
            <p:cNvSpPr/>
            <p:nvPr/>
          </p:nvSpPr>
          <p:spPr>
            <a:xfrm>
              <a:off x="4704025" y="2908253"/>
              <a:ext cx="76975" cy="40521"/>
            </a:xfrm>
            <a:custGeom>
              <a:avLst/>
              <a:gdLst/>
              <a:ahLst/>
              <a:cxnLst/>
              <a:rect l="l" t="t" r="r" b="b"/>
              <a:pathLst>
                <a:path w="2101" h="1106" extrusionOk="0">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41980" y="2927487"/>
              <a:ext cx="1131256" cy="1022772"/>
            </a:xfrm>
            <a:custGeom>
              <a:avLst/>
              <a:gdLst/>
              <a:ahLst/>
              <a:cxnLst/>
              <a:rect l="l" t="t" r="r" b="b"/>
              <a:pathLst>
                <a:path w="30877" h="27916" extrusionOk="0">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06590" y="2907300"/>
              <a:ext cx="72103" cy="42463"/>
            </a:xfrm>
            <a:custGeom>
              <a:avLst/>
              <a:gdLst/>
              <a:ahLst/>
              <a:cxnLst/>
              <a:rect l="l" t="t" r="r" b="b"/>
              <a:pathLst>
                <a:path w="1968" h="1159" extrusionOk="0">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952300" y="1616150"/>
            <a:ext cx="6517800" cy="116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6000"/>
              <a:buNone/>
              <a:defRPr sz="6000">
                <a:solidFill>
                  <a:schemeClr val="dk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67" name="Google Shape;67;p8"/>
          <p:cNvGrpSpPr/>
          <p:nvPr/>
        </p:nvGrpSpPr>
        <p:grpSpPr>
          <a:xfrm>
            <a:off x="0" y="3197650"/>
            <a:ext cx="1609351" cy="603651"/>
            <a:chOff x="4072400" y="286775"/>
            <a:chExt cx="1609351" cy="603651"/>
          </a:xfrm>
        </p:grpSpPr>
        <p:sp>
          <p:nvSpPr>
            <p:cNvPr id="68" name="Google Shape;68;p8"/>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8"/>
          <p:cNvGrpSpPr/>
          <p:nvPr/>
        </p:nvGrpSpPr>
        <p:grpSpPr>
          <a:xfrm rot="10800000">
            <a:off x="2446750" y="4328450"/>
            <a:ext cx="1202520" cy="815049"/>
            <a:chOff x="7941475" y="428075"/>
            <a:chExt cx="1202520" cy="815049"/>
          </a:xfrm>
        </p:grpSpPr>
        <p:sp>
          <p:nvSpPr>
            <p:cNvPr id="72" name="Google Shape;72;p8"/>
            <p:cNvSpPr/>
            <p:nvPr/>
          </p:nvSpPr>
          <p:spPr>
            <a:xfrm>
              <a:off x="7974140" y="428075"/>
              <a:ext cx="1169854" cy="798225"/>
            </a:xfrm>
            <a:custGeom>
              <a:avLst/>
              <a:gdLst/>
              <a:ahLst/>
              <a:cxnLst/>
              <a:rect l="l" t="t" r="r" b="b"/>
              <a:pathLst>
                <a:path w="24497" h="16715" extrusionOk="0">
                  <a:moveTo>
                    <a:pt x="24476" y="1"/>
                  </a:moveTo>
                  <a:lnTo>
                    <a:pt x="7924" y="9552"/>
                  </a:lnTo>
                  <a:lnTo>
                    <a:pt x="7882" y="9580"/>
                  </a:lnTo>
                  <a:lnTo>
                    <a:pt x="10081" y="10849"/>
                  </a:lnTo>
                  <a:lnTo>
                    <a:pt x="1" y="16665"/>
                  </a:lnTo>
                  <a:lnTo>
                    <a:pt x="29" y="16714"/>
                  </a:lnTo>
                  <a:lnTo>
                    <a:pt x="10145" y="10870"/>
                  </a:lnTo>
                  <a:lnTo>
                    <a:pt x="10187" y="10849"/>
                  </a:lnTo>
                  <a:lnTo>
                    <a:pt x="7988" y="9580"/>
                  </a:lnTo>
                  <a:lnTo>
                    <a:pt x="24497" y="43"/>
                  </a:lnTo>
                  <a:lnTo>
                    <a:pt x="24476"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7942860" y="1208072"/>
              <a:ext cx="63992" cy="33811"/>
            </a:xfrm>
            <a:custGeom>
              <a:avLst/>
              <a:gdLst/>
              <a:ahLst/>
              <a:cxnLst/>
              <a:rect l="l" t="t" r="r" b="b"/>
              <a:pathLst>
                <a:path w="1340" h="708" extrusionOk="0">
                  <a:moveTo>
                    <a:pt x="672" y="1"/>
                  </a:moveTo>
                  <a:cubicBezTo>
                    <a:pt x="525" y="1"/>
                    <a:pt x="377" y="36"/>
                    <a:pt x="240" y="106"/>
                  </a:cubicBezTo>
                  <a:cubicBezTo>
                    <a:pt x="0" y="247"/>
                    <a:pt x="0" y="466"/>
                    <a:pt x="240" y="607"/>
                  </a:cubicBezTo>
                  <a:cubicBezTo>
                    <a:pt x="377" y="674"/>
                    <a:pt x="525" y="707"/>
                    <a:pt x="672" y="707"/>
                  </a:cubicBezTo>
                  <a:cubicBezTo>
                    <a:pt x="820" y="707"/>
                    <a:pt x="966" y="674"/>
                    <a:pt x="1100" y="607"/>
                  </a:cubicBezTo>
                  <a:cubicBezTo>
                    <a:pt x="1339" y="466"/>
                    <a:pt x="1339" y="247"/>
                    <a:pt x="1100" y="106"/>
                  </a:cubicBezTo>
                  <a:cubicBezTo>
                    <a:pt x="966" y="36"/>
                    <a:pt x="820" y="1"/>
                    <a:pt x="672"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7941475" y="1207069"/>
              <a:ext cx="67048" cy="36055"/>
            </a:xfrm>
            <a:custGeom>
              <a:avLst/>
              <a:gdLst/>
              <a:ahLst/>
              <a:cxnLst/>
              <a:rect l="l" t="t" r="r" b="b"/>
              <a:pathLst>
                <a:path w="1404" h="755" extrusionOk="0">
                  <a:moveTo>
                    <a:pt x="663" y="49"/>
                  </a:moveTo>
                  <a:cubicBezTo>
                    <a:pt x="675" y="49"/>
                    <a:pt x="687" y="49"/>
                    <a:pt x="699" y="50"/>
                  </a:cubicBezTo>
                  <a:cubicBezTo>
                    <a:pt x="847" y="50"/>
                    <a:pt x="988" y="78"/>
                    <a:pt x="1122" y="149"/>
                  </a:cubicBezTo>
                  <a:cubicBezTo>
                    <a:pt x="1340" y="219"/>
                    <a:pt x="1340" y="529"/>
                    <a:pt x="1122" y="600"/>
                  </a:cubicBezTo>
                  <a:cubicBezTo>
                    <a:pt x="988" y="667"/>
                    <a:pt x="843" y="700"/>
                    <a:pt x="700" y="700"/>
                  </a:cubicBezTo>
                  <a:cubicBezTo>
                    <a:pt x="556" y="700"/>
                    <a:pt x="413" y="667"/>
                    <a:pt x="283" y="600"/>
                  </a:cubicBezTo>
                  <a:cubicBezTo>
                    <a:pt x="64" y="529"/>
                    <a:pt x="64" y="219"/>
                    <a:pt x="283" y="149"/>
                  </a:cubicBezTo>
                  <a:cubicBezTo>
                    <a:pt x="399" y="84"/>
                    <a:pt x="533" y="49"/>
                    <a:pt x="663" y="49"/>
                  </a:cubicBezTo>
                  <a:close/>
                  <a:moveTo>
                    <a:pt x="703" y="1"/>
                  </a:moveTo>
                  <a:cubicBezTo>
                    <a:pt x="551" y="1"/>
                    <a:pt x="399" y="36"/>
                    <a:pt x="262" y="106"/>
                  </a:cubicBezTo>
                  <a:cubicBezTo>
                    <a:pt x="1" y="198"/>
                    <a:pt x="1" y="557"/>
                    <a:pt x="262" y="649"/>
                  </a:cubicBezTo>
                  <a:cubicBezTo>
                    <a:pt x="396" y="720"/>
                    <a:pt x="544" y="755"/>
                    <a:pt x="699" y="755"/>
                  </a:cubicBezTo>
                  <a:cubicBezTo>
                    <a:pt x="854" y="755"/>
                    <a:pt x="1009" y="720"/>
                    <a:pt x="1150" y="649"/>
                  </a:cubicBezTo>
                  <a:cubicBezTo>
                    <a:pt x="1404" y="557"/>
                    <a:pt x="1404" y="198"/>
                    <a:pt x="1150" y="106"/>
                  </a:cubicBezTo>
                  <a:cubicBezTo>
                    <a:pt x="1009" y="36"/>
                    <a:pt x="856" y="1"/>
                    <a:pt x="703"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1150300" y="1483925"/>
            <a:ext cx="46611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4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7" name="Google Shape;77;p9"/>
          <p:cNvSpPr txBox="1">
            <a:spLocks noGrp="1"/>
          </p:cNvSpPr>
          <p:nvPr>
            <p:ph type="subTitle" idx="1"/>
          </p:nvPr>
        </p:nvSpPr>
        <p:spPr>
          <a:xfrm>
            <a:off x="1150300" y="2519963"/>
            <a:ext cx="4661100" cy="11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8" name="Google Shape;78;p9"/>
          <p:cNvGrpSpPr/>
          <p:nvPr/>
        </p:nvGrpSpPr>
        <p:grpSpPr>
          <a:xfrm>
            <a:off x="-275" y="4028750"/>
            <a:ext cx="1609351" cy="603651"/>
            <a:chOff x="4072400" y="286775"/>
            <a:chExt cx="1609351" cy="603651"/>
          </a:xfrm>
        </p:grpSpPr>
        <p:sp>
          <p:nvSpPr>
            <p:cNvPr id="79" name="Google Shape;79;p9"/>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9"/>
          <p:cNvGrpSpPr/>
          <p:nvPr/>
        </p:nvGrpSpPr>
        <p:grpSpPr>
          <a:xfrm>
            <a:off x="8093255" y="-101410"/>
            <a:ext cx="1207492" cy="818405"/>
            <a:chOff x="2377625" y="627425"/>
            <a:chExt cx="629525" cy="426675"/>
          </a:xfrm>
        </p:grpSpPr>
        <p:sp>
          <p:nvSpPr>
            <p:cNvPr id="83" name="Google Shape;83;p9"/>
            <p:cNvSpPr/>
            <p:nvPr/>
          </p:nvSpPr>
          <p:spPr>
            <a:xfrm>
              <a:off x="2394725" y="627425"/>
              <a:ext cx="612425" cy="417700"/>
            </a:xfrm>
            <a:custGeom>
              <a:avLst/>
              <a:gdLst/>
              <a:ahLst/>
              <a:cxnLst/>
              <a:rect l="l" t="t" r="r" b="b"/>
              <a:pathLst>
                <a:path w="24497" h="16708" extrusionOk="0">
                  <a:moveTo>
                    <a:pt x="24468" y="1"/>
                  </a:moveTo>
                  <a:lnTo>
                    <a:pt x="7917" y="9552"/>
                  </a:lnTo>
                  <a:lnTo>
                    <a:pt x="7874" y="9574"/>
                  </a:lnTo>
                  <a:lnTo>
                    <a:pt x="10074" y="10842"/>
                  </a:lnTo>
                  <a:lnTo>
                    <a:pt x="0" y="16665"/>
                  </a:lnTo>
                  <a:lnTo>
                    <a:pt x="21" y="16707"/>
                  </a:lnTo>
                  <a:lnTo>
                    <a:pt x="10144" y="10871"/>
                  </a:lnTo>
                  <a:lnTo>
                    <a:pt x="10179" y="10842"/>
                  </a:lnTo>
                  <a:lnTo>
                    <a:pt x="7980" y="9574"/>
                  </a:lnTo>
                  <a:lnTo>
                    <a:pt x="24497" y="43"/>
                  </a:lnTo>
                  <a:lnTo>
                    <a:pt x="24468"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2378325" y="1035750"/>
              <a:ext cx="33325" cy="17650"/>
            </a:xfrm>
            <a:custGeom>
              <a:avLst/>
              <a:gdLst/>
              <a:ahLst/>
              <a:cxnLst/>
              <a:rect l="l" t="t" r="r" b="b"/>
              <a:pathLst>
                <a:path w="1333" h="706" extrusionOk="0">
                  <a:moveTo>
                    <a:pt x="667" y="1"/>
                  </a:moveTo>
                  <a:cubicBezTo>
                    <a:pt x="519" y="1"/>
                    <a:pt x="371" y="36"/>
                    <a:pt x="233" y="106"/>
                  </a:cubicBezTo>
                  <a:cubicBezTo>
                    <a:pt x="1" y="240"/>
                    <a:pt x="1" y="466"/>
                    <a:pt x="233" y="600"/>
                  </a:cubicBezTo>
                  <a:cubicBezTo>
                    <a:pt x="371" y="670"/>
                    <a:pt x="519" y="706"/>
                    <a:pt x="667" y="706"/>
                  </a:cubicBezTo>
                  <a:cubicBezTo>
                    <a:pt x="815" y="706"/>
                    <a:pt x="963" y="670"/>
                    <a:pt x="1100" y="600"/>
                  </a:cubicBezTo>
                  <a:cubicBezTo>
                    <a:pt x="1333" y="466"/>
                    <a:pt x="1333" y="240"/>
                    <a:pt x="1100" y="106"/>
                  </a:cubicBezTo>
                  <a:cubicBezTo>
                    <a:pt x="963" y="36"/>
                    <a:pt x="815" y="1"/>
                    <a:pt x="667"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2377625" y="1035050"/>
              <a:ext cx="34925" cy="19050"/>
            </a:xfrm>
            <a:custGeom>
              <a:avLst/>
              <a:gdLst/>
              <a:ahLst/>
              <a:cxnLst/>
              <a:rect l="l" t="t" r="r" b="b"/>
              <a:pathLst>
                <a:path w="1397" h="762" extrusionOk="0">
                  <a:moveTo>
                    <a:pt x="728" y="56"/>
                  </a:moveTo>
                  <a:cubicBezTo>
                    <a:pt x="863" y="56"/>
                    <a:pt x="992" y="91"/>
                    <a:pt x="1114" y="156"/>
                  </a:cubicBezTo>
                  <a:cubicBezTo>
                    <a:pt x="1333" y="226"/>
                    <a:pt x="1333" y="536"/>
                    <a:pt x="1114" y="607"/>
                  </a:cubicBezTo>
                  <a:cubicBezTo>
                    <a:pt x="980" y="674"/>
                    <a:pt x="836" y="707"/>
                    <a:pt x="692" y="707"/>
                  </a:cubicBezTo>
                  <a:cubicBezTo>
                    <a:pt x="549" y="707"/>
                    <a:pt x="406" y="674"/>
                    <a:pt x="275" y="607"/>
                  </a:cubicBezTo>
                  <a:cubicBezTo>
                    <a:pt x="57" y="536"/>
                    <a:pt x="57" y="226"/>
                    <a:pt x="275" y="156"/>
                  </a:cubicBezTo>
                  <a:cubicBezTo>
                    <a:pt x="392" y="91"/>
                    <a:pt x="526" y="56"/>
                    <a:pt x="656" y="56"/>
                  </a:cubicBezTo>
                  <a:cubicBezTo>
                    <a:pt x="668" y="56"/>
                    <a:pt x="679" y="56"/>
                    <a:pt x="691" y="57"/>
                  </a:cubicBezTo>
                  <a:cubicBezTo>
                    <a:pt x="704" y="56"/>
                    <a:pt x="716" y="56"/>
                    <a:pt x="728" y="56"/>
                  </a:cubicBezTo>
                  <a:close/>
                  <a:moveTo>
                    <a:pt x="696" y="1"/>
                  </a:moveTo>
                  <a:cubicBezTo>
                    <a:pt x="543" y="1"/>
                    <a:pt x="392" y="36"/>
                    <a:pt x="254" y="106"/>
                  </a:cubicBezTo>
                  <a:cubicBezTo>
                    <a:pt x="0" y="198"/>
                    <a:pt x="0" y="557"/>
                    <a:pt x="254" y="649"/>
                  </a:cubicBezTo>
                  <a:cubicBezTo>
                    <a:pt x="388" y="727"/>
                    <a:pt x="543" y="762"/>
                    <a:pt x="691" y="762"/>
                  </a:cubicBezTo>
                  <a:cubicBezTo>
                    <a:pt x="846" y="762"/>
                    <a:pt x="1001" y="727"/>
                    <a:pt x="1142" y="649"/>
                  </a:cubicBezTo>
                  <a:cubicBezTo>
                    <a:pt x="1396" y="564"/>
                    <a:pt x="1396" y="198"/>
                    <a:pt x="1142" y="106"/>
                  </a:cubicBezTo>
                  <a:cubicBezTo>
                    <a:pt x="1001" y="36"/>
                    <a:pt x="848" y="1"/>
                    <a:pt x="696"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8"/>
        <p:cNvGrpSpPr/>
        <p:nvPr/>
      </p:nvGrpSpPr>
      <p:grpSpPr>
        <a:xfrm>
          <a:off x="0" y="0"/>
          <a:ext cx="0" cy="0"/>
          <a:chOff x="0" y="0"/>
          <a:chExt cx="0" cy="0"/>
        </a:xfrm>
      </p:grpSpPr>
      <p:sp>
        <p:nvSpPr>
          <p:cNvPr id="99" name="Google Shape;99;p13"/>
          <p:cNvSpPr txBox="1">
            <a:spLocks noGrp="1"/>
          </p:cNvSpPr>
          <p:nvPr>
            <p:ph type="title" hasCustomPrompt="1"/>
          </p:nvPr>
        </p:nvSpPr>
        <p:spPr>
          <a:xfrm>
            <a:off x="717550" y="12828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subTitle" idx="1"/>
          </p:nvPr>
        </p:nvSpPr>
        <p:spPr>
          <a:xfrm>
            <a:off x="717550" y="225718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2" hasCustomPrompt="1"/>
          </p:nvPr>
        </p:nvSpPr>
        <p:spPr>
          <a:xfrm>
            <a:off x="3403800" y="12828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3"/>
          </p:nvPr>
        </p:nvSpPr>
        <p:spPr>
          <a:xfrm>
            <a:off x="3403800" y="225718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4" hasCustomPrompt="1"/>
          </p:nvPr>
        </p:nvSpPr>
        <p:spPr>
          <a:xfrm>
            <a:off x="6090050" y="12828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subTitle" idx="5"/>
          </p:nvPr>
        </p:nvSpPr>
        <p:spPr>
          <a:xfrm>
            <a:off x="6090050" y="225718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6" hasCustomPrompt="1"/>
          </p:nvPr>
        </p:nvSpPr>
        <p:spPr>
          <a:xfrm>
            <a:off x="717550" y="31006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7"/>
          </p:nvPr>
        </p:nvSpPr>
        <p:spPr>
          <a:xfrm>
            <a:off x="717550" y="4067903"/>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8" hasCustomPrompt="1"/>
          </p:nvPr>
        </p:nvSpPr>
        <p:spPr>
          <a:xfrm>
            <a:off x="3403800" y="31006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9"/>
          </p:nvPr>
        </p:nvSpPr>
        <p:spPr>
          <a:xfrm>
            <a:off x="3403800" y="4067903"/>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13" hasCustomPrompt="1"/>
          </p:nvPr>
        </p:nvSpPr>
        <p:spPr>
          <a:xfrm>
            <a:off x="6090050" y="31006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4"/>
          </p:nvPr>
        </p:nvSpPr>
        <p:spPr>
          <a:xfrm>
            <a:off x="6090050" y="4067903"/>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1" name="Google Shape;111;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3"/>
          <p:cNvSpPr txBox="1">
            <a:spLocks noGrp="1"/>
          </p:cNvSpPr>
          <p:nvPr>
            <p:ph type="subTitle" idx="16"/>
          </p:nvPr>
        </p:nvSpPr>
        <p:spPr>
          <a:xfrm>
            <a:off x="717550" y="187707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3" name="Google Shape;113;p13"/>
          <p:cNvSpPr txBox="1">
            <a:spLocks noGrp="1"/>
          </p:cNvSpPr>
          <p:nvPr>
            <p:ph type="subTitle" idx="17"/>
          </p:nvPr>
        </p:nvSpPr>
        <p:spPr>
          <a:xfrm>
            <a:off x="3403800" y="187707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4" name="Google Shape;114;p13"/>
          <p:cNvSpPr txBox="1">
            <a:spLocks noGrp="1"/>
          </p:cNvSpPr>
          <p:nvPr>
            <p:ph type="subTitle" idx="18"/>
          </p:nvPr>
        </p:nvSpPr>
        <p:spPr>
          <a:xfrm>
            <a:off x="6090050" y="187707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5" name="Google Shape;115;p13"/>
          <p:cNvSpPr txBox="1">
            <a:spLocks noGrp="1"/>
          </p:cNvSpPr>
          <p:nvPr>
            <p:ph type="subTitle" idx="19"/>
          </p:nvPr>
        </p:nvSpPr>
        <p:spPr>
          <a:xfrm>
            <a:off x="717550" y="368312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6" name="Google Shape;116;p13"/>
          <p:cNvSpPr txBox="1">
            <a:spLocks noGrp="1"/>
          </p:cNvSpPr>
          <p:nvPr>
            <p:ph type="subTitle" idx="20"/>
          </p:nvPr>
        </p:nvSpPr>
        <p:spPr>
          <a:xfrm>
            <a:off x="3403800" y="368312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13"/>
          <p:cNvSpPr txBox="1">
            <a:spLocks noGrp="1"/>
          </p:cNvSpPr>
          <p:nvPr>
            <p:ph type="subTitle" idx="21"/>
          </p:nvPr>
        </p:nvSpPr>
        <p:spPr>
          <a:xfrm>
            <a:off x="6090050" y="368312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18" name="Google Shape;118;p13"/>
          <p:cNvGrpSpPr/>
          <p:nvPr/>
        </p:nvGrpSpPr>
        <p:grpSpPr>
          <a:xfrm rot="-1770792">
            <a:off x="7758334" y="282024"/>
            <a:ext cx="1275247" cy="1182316"/>
            <a:chOff x="7967951" y="100482"/>
            <a:chExt cx="1275309" cy="1182374"/>
          </a:xfrm>
        </p:grpSpPr>
        <p:sp>
          <p:nvSpPr>
            <p:cNvPr id="119" name="Google Shape;119;p13"/>
            <p:cNvSpPr/>
            <p:nvPr/>
          </p:nvSpPr>
          <p:spPr>
            <a:xfrm>
              <a:off x="7967951" y="102385"/>
              <a:ext cx="1275309" cy="1179519"/>
            </a:xfrm>
            <a:custGeom>
              <a:avLst/>
              <a:gdLst/>
              <a:ahLst/>
              <a:cxnLst/>
              <a:rect l="l" t="t" r="r" b="b"/>
              <a:pathLst>
                <a:path w="9384" h="8679" extrusionOk="0">
                  <a:moveTo>
                    <a:pt x="2421" y="1"/>
                  </a:moveTo>
                  <a:cubicBezTo>
                    <a:pt x="2321" y="1"/>
                    <a:pt x="2223" y="37"/>
                    <a:pt x="2144" y="107"/>
                  </a:cubicBezTo>
                  <a:cubicBezTo>
                    <a:pt x="1890" y="332"/>
                    <a:pt x="1932" y="903"/>
                    <a:pt x="1989" y="1242"/>
                  </a:cubicBezTo>
                  <a:cubicBezTo>
                    <a:pt x="1791" y="1171"/>
                    <a:pt x="1594" y="1115"/>
                    <a:pt x="1396" y="1073"/>
                  </a:cubicBezTo>
                  <a:cubicBezTo>
                    <a:pt x="1231" y="866"/>
                    <a:pt x="815" y="395"/>
                    <a:pt x="447" y="395"/>
                  </a:cubicBezTo>
                  <a:cubicBezTo>
                    <a:pt x="439" y="395"/>
                    <a:pt x="432" y="395"/>
                    <a:pt x="424" y="396"/>
                  </a:cubicBezTo>
                  <a:lnTo>
                    <a:pt x="417" y="396"/>
                  </a:lnTo>
                  <a:cubicBezTo>
                    <a:pt x="269" y="410"/>
                    <a:pt x="142" y="502"/>
                    <a:pt x="78" y="635"/>
                  </a:cubicBezTo>
                  <a:cubicBezTo>
                    <a:pt x="1" y="762"/>
                    <a:pt x="1" y="917"/>
                    <a:pt x="78" y="1044"/>
                  </a:cubicBezTo>
                  <a:cubicBezTo>
                    <a:pt x="163" y="1157"/>
                    <a:pt x="290" y="1242"/>
                    <a:pt x="431" y="1277"/>
                  </a:cubicBezTo>
                  <a:cubicBezTo>
                    <a:pt x="677" y="1347"/>
                    <a:pt x="931" y="1383"/>
                    <a:pt x="1192" y="1383"/>
                  </a:cubicBezTo>
                  <a:cubicBezTo>
                    <a:pt x="1213" y="1404"/>
                    <a:pt x="1234" y="1411"/>
                    <a:pt x="1262" y="1418"/>
                  </a:cubicBezTo>
                  <a:cubicBezTo>
                    <a:pt x="1425" y="1453"/>
                    <a:pt x="1587" y="1503"/>
                    <a:pt x="1742" y="1552"/>
                  </a:cubicBezTo>
                  <a:cubicBezTo>
                    <a:pt x="1467" y="1707"/>
                    <a:pt x="1129" y="1947"/>
                    <a:pt x="1086" y="2229"/>
                  </a:cubicBezTo>
                  <a:cubicBezTo>
                    <a:pt x="1058" y="2391"/>
                    <a:pt x="1121" y="2546"/>
                    <a:pt x="1248" y="2645"/>
                  </a:cubicBezTo>
                  <a:cubicBezTo>
                    <a:pt x="1326" y="2729"/>
                    <a:pt x="1439" y="2771"/>
                    <a:pt x="1551" y="2778"/>
                  </a:cubicBezTo>
                  <a:cubicBezTo>
                    <a:pt x="1587" y="2771"/>
                    <a:pt x="1629" y="2771"/>
                    <a:pt x="1671" y="2757"/>
                  </a:cubicBezTo>
                  <a:cubicBezTo>
                    <a:pt x="2010" y="2652"/>
                    <a:pt x="2207" y="2074"/>
                    <a:pt x="2292" y="1749"/>
                  </a:cubicBezTo>
                  <a:cubicBezTo>
                    <a:pt x="2567" y="1869"/>
                    <a:pt x="2827" y="1996"/>
                    <a:pt x="3088" y="2144"/>
                  </a:cubicBezTo>
                  <a:cubicBezTo>
                    <a:pt x="2806" y="2299"/>
                    <a:pt x="2426" y="2553"/>
                    <a:pt x="2376" y="2849"/>
                  </a:cubicBezTo>
                  <a:cubicBezTo>
                    <a:pt x="2348" y="3004"/>
                    <a:pt x="2412" y="3166"/>
                    <a:pt x="2538" y="3265"/>
                  </a:cubicBezTo>
                  <a:cubicBezTo>
                    <a:pt x="2616" y="3342"/>
                    <a:pt x="2729" y="3392"/>
                    <a:pt x="2842" y="3392"/>
                  </a:cubicBezTo>
                  <a:cubicBezTo>
                    <a:pt x="2884" y="3392"/>
                    <a:pt x="2919" y="3385"/>
                    <a:pt x="2961" y="3378"/>
                  </a:cubicBezTo>
                  <a:cubicBezTo>
                    <a:pt x="3279" y="3272"/>
                    <a:pt x="3469" y="2757"/>
                    <a:pt x="3568" y="2433"/>
                  </a:cubicBezTo>
                  <a:cubicBezTo>
                    <a:pt x="3765" y="2560"/>
                    <a:pt x="3962" y="2694"/>
                    <a:pt x="4160" y="2842"/>
                  </a:cubicBezTo>
                  <a:cubicBezTo>
                    <a:pt x="3878" y="2997"/>
                    <a:pt x="3511" y="3251"/>
                    <a:pt x="3455" y="3547"/>
                  </a:cubicBezTo>
                  <a:cubicBezTo>
                    <a:pt x="3434" y="3709"/>
                    <a:pt x="3497" y="3864"/>
                    <a:pt x="3624" y="3963"/>
                  </a:cubicBezTo>
                  <a:cubicBezTo>
                    <a:pt x="3702" y="4040"/>
                    <a:pt x="3807" y="4090"/>
                    <a:pt x="3927" y="4090"/>
                  </a:cubicBezTo>
                  <a:cubicBezTo>
                    <a:pt x="3962" y="4090"/>
                    <a:pt x="4005" y="4090"/>
                    <a:pt x="4047" y="4076"/>
                  </a:cubicBezTo>
                  <a:cubicBezTo>
                    <a:pt x="4336" y="3984"/>
                    <a:pt x="4519" y="3547"/>
                    <a:pt x="4625" y="3215"/>
                  </a:cubicBezTo>
                  <a:cubicBezTo>
                    <a:pt x="4886" y="3434"/>
                    <a:pt x="5147" y="3667"/>
                    <a:pt x="5393" y="3899"/>
                  </a:cubicBezTo>
                  <a:cubicBezTo>
                    <a:pt x="5090" y="4012"/>
                    <a:pt x="4667" y="4224"/>
                    <a:pt x="4583" y="4513"/>
                  </a:cubicBezTo>
                  <a:cubicBezTo>
                    <a:pt x="4533" y="4668"/>
                    <a:pt x="4576" y="4837"/>
                    <a:pt x="4688" y="4950"/>
                  </a:cubicBezTo>
                  <a:cubicBezTo>
                    <a:pt x="4773" y="5055"/>
                    <a:pt x="4893" y="5112"/>
                    <a:pt x="5027" y="5119"/>
                  </a:cubicBezTo>
                  <a:cubicBezTo>
                    <a:pt x="5048" y="5119"/>
                    <a:pt x="5076" y="5112"/>
                    <a:pt x="5097" y="5112"/>
                  </a:cubicBezTo>
                  <a:cubicBezTo>
                    <a:pt x="5407" y="5055"/>
                    <a:pt x="5654" y="4611"/>
                    <a:pt x="5795" y="4294"/>
                  </a:cubicBezTo>
                  <a:cubicBezTo>
                    <a:pt x="6070" y="4576"/>
                    <a:pt x="6324" y="4865"/>
                    <a:pt x="6564" y="5133"/>
                  </a:cubicBezTo>
                  <a:cubicBezTo>
                    <a:pt x="6260" y="5232"/>
                    <a:pt x="5781" y="5422"/>
                    <a:pt x="5668" y="5732"/>
                  </a:cubicBezTo>
                  <a:cubicBezTo>
                    <a:pt x="5612" y="5887"/>
                    <a:pt x="5647" y="6056"/>
                    <a:pt x="5760" y="6176"/>
                  </a:cubicBezTo>
                  <a:cubicBezTo>
                    <a:pt x="5837" y="6289"/>
                    <a:pt x="5964" y="6359"/>
                    <a:pt x="6098" y="6359"/>
                  </a:cubicBezTo>
                  <a:cubicBezTo>
                    <a:pt x="6119" y="6359"/>
                    <a:pt x="6134" y="6359"/>
                    <a:pt x="6155" y="6352"/>
                  </a:cubicBezTo>
                  <a:cubicBezTo>
                    <a:pt x="6479" y="6310"/>
                    <a:pt x="6754" y="5859"/>
                    <a:pt x="6902" y="5549"/>
                  </a:cubicBezTo>
                  <a:cubicBezTo>
                    <a:pt x="7149" y="5852"/>
                    <a:pt x="7381" y="6148"/>
                    <a:pt x="7593" y="6437"/>
                  </a:cubicBezTo>
                  <a:cubicBezTo>
                    <a:pt x="7283" y="6529"/>
                    <a:pt x="6831" y="6726"/>
                    <a:pt x="6726" y="7029"/>
                  </a:cubicBezTo>
                  <a:cubicBezTo>
                    <a:pt x="6669" y="7177"/>
                    <a:pt x="6705" y="7346"/>
                    <a:pt x="6810" y="7466"/>
                  </a:cubicBezTo>
                  <a:cubicBezTo>
                    <a:pt x="6888" y="7579"/>
                    <a:pt x="7022" y="7649"/>
                    <a:pt x="7156" y="7649"/>
                  </a:cubicBezTo>
                  <a:lnTo>
                    <a:pt x="7212" y="7649"/>
                  </a:lnTo>
                  <a:cubicBezTo>
                    <a:pt x="7508" y="7607"/>
                    <a:pt x="7769" y="7212"/>
                    <a:pt x="7924" y="6909"/>
                  </a:cubicBezTo>
                  <a:cubicBezTo>
                    <a:pt x="8601" y="7868"/>
                    <a:pt x="8988" y="8573"/>
                    <a:pt x="8996" y="8580"/>
                  </a:cubicBezTo>
                  <a:cubicBezTo>
                    <a:pt x="9024" y="8643"/>
                    <a:pt x="9087" y="8679"/>
                    <a:pt x="9158" y="8679"/>
                  </a:cubicBezTo>
                  <a:cubicBezTo>
                    <a:pt x="9186" y="8679"/>
                    <a:pt x="9214" y="8672"/>
                    <a:pt x="9242" y="8658"/>
                  </a:cubicBezTo>
                  <a:cubicBezTo>
                    <a:pt x="9341" y="8615"/>
                    <a:pt x="9383" y="8495"/>
                    <a:pt x="9334" y="8404"/>
                  </a:cubicBezTo>
                  <a:cubicBezTo>
                    <a:pt x="8967" y="7755"/>
                    <a:pt x="8558" y="7128"/>
                    <a:pt x="8121" y="6522"/>
                  </a:cubicBezTo>
                  <a:cubicBezTo>
                    <a:pt x="8298" y="6388"/>
                    <a:pt x="8883" y="5894"/>
                    <a:pt x="8840" y="5471"/>
                  </a:cubicBezTo>
                  <a:cubicBezTo>
                    <a:pt x="8826" y="5316"/>
                    <a:pt x="8728" y="5175"/>
                    <a:pt x="8580" y="5112"/>
                  </a:cubicBezTo>
                  <a:cubicBezTo>
                    <a:pt x="8513" y="5069"/>
                    <a:pt x="8437" y="5048"/>
                    <a:pt x="8360" y="5048"/>
                  </a:cubicBezTo>
                  <a:cubicBezTo>
                    <a:pt x="8284" y="5048"/>
                    <a:pt x="8206" y="5069"/>
                    <a:pt x="8136" y="5112"/>
                  </a:cubicBezTo>
                  <a:cubicBezTo>
                    <a:pt x="7882" y="5274"/>
                    <a:pt x="7811" y="5739"/>
                    <a:pt x="7797" y="6085"/>
                  </a:cubicBezTo>
                  <a:cubicBezTo>
                    <a:pt x="7586" y="5796"/>
                    <a:pt x="7353" y="5499"/>
                    <a:pt x="7106" y="5203"/>
                  </a:cubicBezTo>
                  <a:cubicBezTo>
                    <a:pt x="7318" y="5027"/>
                    <a:pt x="7818" y="4576"/>
                    <a:pt x="7783" y="4188"/>
                  </a:cubicBezTo>
                  <a:cubicBezTo>
                    <a:pt x="7769" y="4026"/>
                    <a:pt x="7663" y="3885"/>
                    <a:pt x="7515" y="3822"/>
                  </a:cubicBezTo>
                  <a:cubicBezTo>
                    <a:pt x="7448" y="3783"/>
                    <a:pt x="7372" y="3764"/>
                    <a:pt x="7297" y="3764"/>
                  </a:cubicBezTo>
                  <a:cubicBezTo>
                    <a:pt x="7221" y="3764"/>
                    <a:pt x="7145" y="3783"/>
                    <a:pt x="7078" y="3822"/>
                  </a:cubicBezTo>
                  <a:cubicBezTo>
                    <a:pt x="6824" y="3984"/>
                    <a:pt x="6754" y="4435"/>
                    <a:pt x="6740" y="4773"/>
                  </a:cubicBezTo>
                  <a:cubicBezTo>
                    <a:pt x="6500" y="4498"/>
                    <a:pt x="6239" y="4216"/>
                    <a:pt x="5957" y="3935"/>
                  </a:cubicBezTo>
                  <a:cubicBezTo>
                    <a:pt x="6141" y="3779"/>
                    <a:pt x="6669" y="3272"/>
                    <a:pt x="6620" y="2870"/>
                  </a:cubicBezTo>
                  <a:cubicBezTo>
                    <a:pt x="6592" y="2708"/>
                    <a:pt x="6486" y="2574"/>
                    <a:pt x="6338" y="2518"/>
                  </a:cubicBezTo>
                  <a:cubicBezTo>
                    <a:pt x="6273" y="2482"/>
                    <a:pt x="6203" y="2464"/>
                    <a:pt x="6132" y="2464"/>
                  </a:cubicBezTo>
                  <a:cubicBezTo>
                    <a:pt x="6049" y="2464"/>
                    <a:pt x="5966" y="2489"/>
                    <a:pt x="5894" y="2539"/>
                  </a:cubicBezTo>
                  <a:cubicBezTo>
                    <a:pt x="5633" y="2722"/>
                    <a:pt x="5598" y="3244"/>
                    <a:pt x="5598" y="3582"/>
                  </a:cubicBezTo>
                  <a:cubicBezTo>
                    <a:pt x="5323" y="3321"/>
                    <a:pt x="5034" y="3067"/>
                    <a:pt x="4731" y="2821"/>
                  </a:cubicBezTo>
                  <a:cubicBezTo>
                    <a:pt x="4865" y="2673"/>
                    <a:pt x="5379" y="2066"/>
                    <a:pt x="5266" y="1658"/>
                  </a:cubicBezTo>
                  <a:cubicBezTo>
                    <a:pt x="5224" y="1503"/>
                    <a:pt x="5104" y="1383"/>
                    <a:pt x="4949" y="1347"/>
                  </a:cubicBezTo>
                  <a:cubicBezTo>
                    <a:pt x="4898" y="1328"/>
                    <a:pt x="4845" y="1319"/>
                    <a:pt x="4793" y="1319"/>
                  </a:cubicBezTo>
                  <a:cubicBezTo>
                    <a:pt x="4692" y="1319"/>
                    <a:pt x="4593" y="1353"/>
                    <a:pt x="4519" y="1418"/>
                  </a:cubicBezTo>
                  <a:cubicBezTo>
                    <a:pt x="4273" y="1644"/>
                    <a:pt x="4308" y="2193"/>
                    <a:pt x="4357" y="2532"/>
                  </a:cubicBezTo>
                  <a:cubicBezTo>
                    <a:pt x="4146" y="2377"/>
                    <a:pt x="3920" y="2222"/>
                    <a:pt x="3694" y="2074"/>
                  </a:cubicBezTo>
                  <a:cubicBezTo>
                    <a:pt x="3871" y="1869"/>
                    <a:pt x="4287" y="1333"/>
                    <a:pt x="4188" y="960"/>
                  </a:cubicBezTo>
                  <a:cubicBezTo>
                    <a:pt x="4146" y="805"/>
                    <a:pt x="4019" y="685"/>
                    <a:pt x="3864" y="650"/>
                  </a:cubicBezTo>
                  <a:cubicBezTo>
                    <a:pt x="3814" y="630"/>
                    <a:pt x="3762" y="621"/>
                    <a:pt x="3711" y="621"/>
                  </a:cubicBezTo>
                  <a:cubicBezTo>
                    <a:pt x="3611" y="621"/>
                    <a:pt x="3513" y="657"/>
                    <a:pt x="3434" y="727"/>
                  </a:cubicBezTo>
                  <a:cubicBezTo>
                    <a:pt x="3194" y="946"/>
                    <a:pt x="3222" y="1481"/>
                    <a:pt x="3272" y="1827"/>
                  </a:cubicBezTo>
                  <a:cubicBezTo>
                    <a:pt x="3004" y="1672"/>
                    <a:pt x="2722" y="1531"/>
                    <a:pt x="2433" y="1411"/>
                  </a:cubicBezTo>
                  <a:cubicBezTo>
                    <a:pt x="2630" y="1178"/>
                    <a:pt x="2990" y="692"/>
                    <a:pt x="2891" y="339"/>
                  </a:cubicBezTo>
                  <a:cubicBezTo>
                    <a:pt x="2849" y="184"/>
                    <a:pt x="2729" y="64"/>
                    <a:pt x="2574" y="29"/>
                  </a:cubicBezTo>
                  <a:cubicBezTo>
                    <a:pt x="2524" y="10"/>
                    <a:pt x="2472" y="1"/>
                    <a:pt x="242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7968903" y="100482"/>
              <a:ext cx="1273406" cy="1182374"/>
            </a:xfrm>
            <a:custGeom>
              <a:avLst/>
              <a:gdLst/>
              <a:ahLst/>
              <a:cxnLst/>
              <a:rect l="l" t="t" r="r" b="b"/>
              <a:pathLst>
                <a:path w="9370" h="8700" extrusionOk="0">
                  <a:moveTo>
                    <a:pt x="5987" y="4511"/>
                  </a:moveTo>
                  <a:cubicBezTo>
                    <a:pt x="6072" y="4602"/>
                    <a:pt x="6158" y="4695"/>
                    <a:pt x="6244" y="4789"/>
                  </a:cubicBezTo>
                  <a:lnTo>
                    <a:pt x="6244" y="4789"/>
                  </a:lnTo>
                  <a:cubicBezTo>
                    <a:pt x="6158" y="4694"/>
                    <a:pt x="6073" y="4602"/>
                    <a:pt x="5987" y="4511"/>
                  </a:cubicBezTo>
                  <a:close/>
                  <a:moveTo>
                    <a:pt x="2428" y="1"/>
                  </a:moveTo>
                  <a:cubicBezTo>
                    <a:pt x="2324" y="1"/>
                    <a:pt x="2223" y="37"/>
                    <a:pt x="2144" y="107"/>
                  </a:cubicBezTo>
                  <a:cubicBezTo>
                    <a:pt x="1890" y="339"/>
                    <a:pt x="1932" y="910"/>
                    <a:pt x="1982" y="1235"/>
                  </a:cubicBezTo>
                  <a:cubicBezTo>
                    <a:pt x="1798" y="1171"/>
                    <a:pt x="1601" y="1122"/>
                    <a:pt x="1411" y="1072"/>
                  </a:cubicBezTo>
                  <a:cubicBezTo>
                    <a:pt x="1244" y="864"/>
                    <a:pt x="824" y="395"/>
                    <a:pt x="447" y="395"/>
                  </a:cubicBezTo>
                  <a:cubicBezTo>
                    <a:pt x="442" y="395"/>
                    <a:pt x="436" y="395"/>
                    <a:pt x="431" y="396"/>
                  </a:cubicBezTo>
                  <a:cubicBezTo>
                    <a:pt x="276" y="417"/>
                    <a:pt x="142" y="508"/>
                    <a:pt x="78" y="649"/>
                  </a:cubicBezTo>
                  <a:cubicBezTo>
                    <a:pt x="1" y="776"/>
                    <a:pt x="1" y="931"/>
                    <a:pt x="78" y="1058"/>
                  </a:cubicBezTo>
                  <a:cubicBezTo>
                    <a:pt x="170" y="1178"/>
                    <a:pt x="297" y="1270"/>
                    <a:pt x="445" y="1305"/>
                  </a:cubicBezTo>
                  <a:cubicBezTo>
                    <a:pt x="692" y="1376"/>
                    <a:pt x="945" y="1411"/>
                    <a:pt x="1199" y="1411"/>
                  </a:cubicBezTo>
                  <a:cubicBezTo>
                    <a:pt x="1227" y="1425"/>
                    <a:pt x="1248" y="1439"/>
                    <a:pt x="1277" y="1446"/>
                  </a:cubicBezTo>
                  <a:cubicBezTo>
                    <a:pt x="1425" y="1481"/>
                    <a:pt x="1573" y="1517"/>
                    <a:pt x="1735" y="1566"/>
                  </a:cubicBezTo>
                  <a:cubicBezTo>
                    <a:pt x="1460" y="1721"/>
                    <a:pt x="1136" y="1961"/>
                    <a:pt x="1086" y="2243"/>
                  </a:cubicBezTo>
                  <a:cubicBezTo>
                    <a:pt x="1065" y="2405"/>
                    <a:pt x="1129" y="2567"/>
                    <a:pt x="1255" y="2666"/>
                  </a:cubicBezTo>
                  <a:cubicBezTo>
                    <a:pt x="1340" y="2750"/>
                    <a:pt x="1453" y="2799"/>
                    <a:pt x="1566" y="2799"/>
                  </a:cubicBezTo>
                  <a:cubicBezTo>
                    <a:pt x="1608" y="2799"/>
                    <a:pt x="1650" y="2792"/>
                    <a:pt x="1685" y="2778"/>
                  </a:cubicBezTo>
                  <a:cubicBezTo>
                    <a:pt x="2024" y="2673"/>
                    <a:pt x="2228" y="2109"/>
                    <a:pt x="2313" y="1777"/>
                  </a:cubicBezTo>
                  <a:cubicBezTo>
                    <a:pt x="2574" y="1890"/>
                    <a:pt x="2835" y="2017"/>
                    <a:pt x="3081" y="2158"/>
                  </a:cubicBezTo>
                  <a:cubicBezTo>
                    <a:pt x="2785" y="2313"/>
                    <a:pt x="2426" y="2567"/>
                    <a:pt x="2376" y="2863"/>
                  </a:cubicBezTo>
                  <a:cubicBezTo>
                    <a:pt x="2355" y="3025"/>
                    <a:pt x="2419" y="3187"/>
                    <a:pt x="2545" y="3286"/>
                  </a:cubicBezTo>
                  <a:cubicBezTo>
                    <a:pt x="2630" y="3370"/>
                    <a:pt x="2736" y="3413"/>
                    <a:pt x="2856" y="3420"/>
                  </a:cubicBezTo>
                  <a:cubicBezTo>
                    <a:pt x="2898" y="3420"/>
                    <a:pt x="2940" y="3413"/>
                    <a:pt x="2975" y="3399"/>
                  </a:cubicBezTo>
                  <a:cubicBezTo>
                    <a:pt x="3300" y="3293"/>
                    <a:pt x="3497" y="2771"/>
                    <a:pt x="3589" y="2461"/>
                  </a:cubicBezTo>
                  <a:cubicBezTo>
                    <a:pt x="3772" y="2581"/>
                    <a:pt x="3962" y="2715"/>
                    <a:pt x="4153" y="2856"/>
                  </a:cubicBezTo>
                  <a:cubicBezTo>
                    <a:pt x="3857" y="3018"/>
                    <a:pt x="3511" y="3272"/>
                    <a:pt x="3462" y="3561"/>
                  </a:cubicBezTo>
                  <a:cubicBezTo>
                    <a:pt x="3434" y="3723"/>
                    <a:pt x="3497" y="3885"/>
                    <a:pt x="3624" y="3984"/>
                  </a:cubicBezTo>
                  <a:cubicBezTo>
                    <a:pt x="3709" y="4068"/>
                    <a:pt x="3821" y="4118"/>
                    <a:pt x="3941" y="4118"/>
                  </a:cubicBezTo>
                  <a:cubicBezTo>
                    <a:pt x="3984" y="4118"/>
                    <a:pt x="4019" y="4111"/>
                    <a:pt x="4061" y="4097"/>
                  </a:cubicBezTo>
                  <a:cubicBezTo>
                    <a:pt x="4350" y="4005"/>
                    <a:pt x="4533" y="3589"/>
                    <a:pt x="4639" y="3251"/>
                  </a:cubicBezTo>
                  <a:cubicBezTo>
                    <a:pt x="4893" y="3455"/>
                    <a:pt x="5140" y="3674"/>
                    <a:pt x="5386" y="3913"/>
                  </a:cubicBezTo>
                  <a:cubicBezTo>
                    <a:pt x="5062" y="4033"/>
                    <a:pt x="4674" y="4238"/>
                    <a:pt x="4583" y="4527"/>
                  </a:cubicBezTo>
                  <a:cubicBezTo>
                    <a:pt x="4540" y="4682"/>
                    <a:pt x="4583" y="4851"/>
                    <a:pt x="4696" y="4971"/>
                  </a:cubicBezTo>
                  <a:cubicBezTo>
                    <a:pt x="4780" y="5076"/>
                    <a:pt x="4907" y="5140"/>
                    <a:pt x="5041" y="5147"/>
                  </a:cubicBezTo>
                  <a:cubicBezTo>
                    <a:pt x="5062" y="5140"/>
                    <a:pt x="5090" y="5140"/>
                    <a:pt x="5111" y="5133"/>
                  </a:cubicBezTo>
                  <a:cubicBezTo>
                    <a:pt x="5415" y="5076"/>
                    <a:pt x="5661" y="4668"/>
                    <a:pt x="5809" y="4329"/>
                  </a:cubicBezTo>
                  <a:cubicBezTo>
                    <a:pt x="5869" y="4389"/>
                    <a:pt x="5928" y="4449"/>
                    <a:pt x="5987" y="4511"/>
                  </a:cubicBezTo>
                  <a:lnTo>
                    <a:pt x="5987" y="4511"/>
                  </a:lnTo>
                  <a:cubicBezTo>
                    <a:pt x="5925" y="4445"/>
                    <a:pt x="5863" y="4380"/>
                    <a:pt x="5802" y="4315"/>
                  </a:cubicBezTo>
                  <a:lnTo>
                    <a:pt x="5788" y="4308"/>
                  </a:lnTo>
                  <a:lnTo>
                    <a:pt x="5781" y="4322"/>
                  </a:lnTo>
                  <a:cubicBezTo>
                    <a:pt x="5633" y="4660"/>
                    <a:pt x="5393" y="5076"/>
                    <a:pt x="5090" y="5126"/>
                  </a:cubicBezTo>
                  <a:cubicBezTo>
                    <a:pt x="5069" y="5133"/>
                    <a:pt x="5048" y="5133"/>
                    <a:pt x="5020" y="5133"/>
                  </a:cubicBezTo>
                  <a:cubicBezTo>
                    <a:pt x="4731" y="5112"/>
                    <a:pt x="4526" y="4837"/>
                    <a:pt x="4590" y="4548"/>
                  </a:cubicBezTo>
                  <a:cubicBezTo>
                    <a:pt x="4674" y="4259"/>
                    <a:pt x="5076" y="4054"/>
                    <a:pt x="5393" y="3934"/>
                  </a:cubicBezTo>
                  <a:lnTo>
                    <a:pt x="5408" y="3927"/>
                  </a:lnTo>
                  <a:lnTo>
                    <a:pt x="5393" y="3913"/>
                  </a:lnTo>
                  <a:cubicBezTo>
                    <a:pt x="5147" y="3667"/>
                    <a:pt x="4886" y="3441"/>
                    <a:pt x="4625" y="3229"/>
                  </a:cubicBezTo>
                  <a:lnTo>
                    <a:pt x="4618" y="3215"/>
                  </a:lnTo>
                  <a:lnTo>
                    <a:pt x="4618" y="3237"/>
                  </a:lnTo>
                  <a:cubicBezTo>
                    <a:pt x="4512" y="3575"/>
                    <a:pt x="4329" y="3998"/>
                    <a:pt x="4040" y="4090"/>
                  </a:cubicBezTo>
                  <a:cubicBezTo>
                    <a:pt x="4005" y="4097"/>
                    <a:pt x="3969" y="4104"/>
                    <a:pt x="3927" y="4104"/>
                  </a:cubicBezTo>
                  <a:cubicBezTo>
                    <a:pt x="3814" y="4104"/>
                    <a:pt x="3709" y="4054"/>
                    <a:pt x="3631" y="3977"/>
                  </a:cubicBezTo>
                  <a:cubicBezTo>
                    <a:pt x="3504" y="3885"/>
                    <a:pt x="3448" y="3730"/>
                    <a:pt x="3469" y="3575"/>
                  </a:cubicBezTo>
                  <a:cubicBezTo>
                    <a:pt x="3518" y="3286"/>
                    <a:pt x="3878" y="3039"/>
                    <a:pt x="4167" y="2877"/>
                  </a:cubicBezTo>
                  <a:lnTo>
                    <a:pt x="4181" y="2870"/>
                  </a:lnTo>
                  <a:lnTo>
                    <a:pt x="4167" y="2863"/>
                  </a:lnTo>
                  <a:cubicBezTo>
                    <a:pt x="3969" y="2715"/>
                    <a:pt x="3772" y="2574"/>
                    <a:pt x="3575" y="2447"/>
                  </a:cubicBezTo>
                  <a:lnTo>
                    <a:pt x="3561" y="2440"/>
                  </a:lnTo>
                  <a:lnTo>
                    <a:pt x="3561" y="2454"/>
                  </a:lnTo>
                  <a:cubicBezTo>
                    <a:pt x="3476" y="2757"/>
                    <a:pt x="3279" y="3293"/>
                    <a:pt x="2961" y="3392"/>
                  </a:cubicBezTo>
                  <a:cubicBezTo>
                    <a:pt x="2926" y="3406"/>
                    <a:pt x="2884" y="3413"/>
                    <a:pt x="2849" y="3413"/>
                  </a:cubicBezTo>
                  <a:cubicBezTo>
                    <a:pt x="2736" y="3406"/>
                    <a:pt x="2630" y="3363"/>
                    <a:pt x="2553" y="3286"/>
                  </a:cubicBezTo>
                  <a:cubicBezTo>
                    <a:pt x="2426" y="3187"/>
                    <a:pt x="2369" y="3032"/>
                    <a:pt x="2390" y="2877"/>
                  </a:cubicBezTo>
                  <a:cubicBezTo>
                    <a:pt x="2440" y="2581"/>
                    <a:pt x="2799" y="2334"/>
                    <a:pt x="3095" y="2172"/>
                  </a:cubicBezTo>
                  <a:lnTo>
                    <a:pt x="3116" y="2165"/>
                  </a:lnTo>
                  <a:lnTo>
                    <a:pt x="3095" y="2151"/>
                  </a:lnTo>
                  <a:cubicBezTo>
                    <a:pt x="2842" y="2010"/>
                    <a:pt x="2574" y="1876"/>
                    <a:pt x="2299" y="1763"/>
                  </a:cubicBezTo>
                  <a:lnTo>
                    <a:pt x="2285" y="1756"/>
                  </a:lnTo>
                  <a:lnTo>
                    <a:pt x="2285" y="1770"/>
                  </a:lnTo>
                  <a:cubicBezTo>
                    <a:pt x="2200" y="2095"/>
                    <a:pt x="2003" y="2659"/>
                    <a:pt x="1671" y="2764"/>
                  </a:cubicBezTo>
                  <a:cubicBezTo>
                    <a:pt x="1629" y="2778"/>
                    <a:pt x="1594" y="2785"/>
                    <a:pt x="1552" y="2785"/>
                  </a:cubicBezTo>
                  <a:cubicBezTo>
                    <a:pt x="1446" y="2778"/>
                    <a:pt x="1333" y="2736"/>
                    <a:pt x="1255" y="2659"/>
                  </a:cubicBezTo>
                  <a:cubicBezTo>
                    <a:pt x="1136" y="2560"/>
                    <a:pt x="1072" y="2405"/>
                    <a:pt x="1100" y="2250"/>
                  </a:cubicBezTo>
                  <a:cubicBezTo>
                    <a:pt x="1143" y="1975"/>
                    <a:pt x="1481" y="1735"/>
                    <a:pt x="1756" y="1580"/>
                  </a:cubicBezTo>
                  <a:lnTo>
                    <a:pt x="1777" y="1566"/>
                  </a:lnTo>
                  <a:lnTo>
                    <a:pt x="1749" y="1559"/>
                  </a:lnTo>
                  <a:cubicBezTo>
                    <a:pt x="1580" y="1509"/>
                    <a:pt x="1425" y="1460"/>
                    <a:pt x="1270" y="1432"/>
                  </a:cubicBezTo>
                  <a:cubicBezTo>
                    <a:pt x="1241" y="1425"/>
                    <a:pt x="1213" y="1411"/>
                    <a:pt x="1192" y="1397"/>
                  </a:cubicBezTo>
                  <a:cubicBezTo>
                    <a:pt x="938" y="1397"/>
                    <a:pt x="684" y="1361"/>
                    <a:pt x="438" y="1291"/>
                  </a:cubicBezTo>
                  <a:cubicBezTo>
                    <a:pt x="297" y="1256"/>
                    <a:pt x="170" y="1171"/>
                    <a:pt x="85" y="1058"/>
                  </a:cubicBezTo>
                  <a:cubicBezTo>
                    <a:pt x="15" y="931"/>
                    <a:pt x="15" y="783"/>
                    <a:pt x="92" y="664"/>
                  </a:cubicBezTo>
                  <a:cubicBezTo>
                    <a:pt x="149" y="530"/>
                    <a:pt x="283" y="438"/>
                    <a:pt x="431" y="424"/>
                  </a:cubicBezTo>
                  <a:cubicBezTo>
                    <a:pt x="436" y="424"/>
                    <a:pt x="441" y="424"/>
                    <a:pt x="446" y="424"/>
                  </a:cubicBezTo>
                  <a:cubicBezTo>
                    <a:pt x="802" y="424"/>
                    <a:pt x="1216" y="892"/>
                    <a:pt x="1389" y="1101"/>
                  </a:cubicBezTo>
                  <a:cubicBezTo>
                    <a:pt x="1594" y="1150"/>
                    <a:pt x="1791" y="1206"/>
                    <a:pt x="1982" y="1270"/>
                  </a:cubicBezTo>
                  <a:lnTo>
                    <a:pt x="2003" y="1277"/>
                  </a:lnTo>
                  <a:lnTo>
                    <a:pt x="2003" y="1256"/>
                  </a:lnTo>
                  <a:cubicBezTo>
                    <a:pt x="1946" y="931"/>
                    <a:pt x="1897" y="360"/>
                    <a:pt x="2151" y="128"/>
                  </a:cubicBezTo>
                  <a:cubicBezTo>
                    <a:pt x="2225" y="63"/>
                    <a:pt x="2320" y="29"/>
                    <a:pt x="2417" y="29"/>
                  </a:cubicBezTo>
                  <a:cubicBezTo>
                    <a:pt x="2467" y="29"/>
                    <a:pt x="2518" y="38"/>
                    <a:pt x="2567" y="57"/>
                  </a:cubicBezTo>
                  <a:cubicBezTo>
                    <a:pt x="2722" y="93"/>
                    <a:pt x="2842" y="212"/>
                    <a:pt x="2884" y="360"/>
                  </a:cubicBezTo>
                  <a:cubicBezTo>
                    <a:pt x="2975" y="699"/>
                    <a:pt x="2637" y="1164"/>
                    <a:pt x="2426" y="1418"/>
                  </a:cubicBezTo>
                  <a:lnTo>
                    <a:pt x="2419" y="1432"/>
                  </a:lnTo>
                  <a:lnTo>
                    <a:pt x="2433" y="1432"/>
                  </a:lnTo>
                  <a:cubicBezTo>
                    <a:pt x="2715" y="1559"/>
                    <a:pt x="2997" y="1693"/>
                    <a:pt x="3272" y="1848"/>
                  </a:cubicBezTo>
                  <a:lnTo>
                    <a:pt x="3286" y="1855"/>
                  </a:lnTo>
                  <a:lnTo>
                    <a:pt x="3286" y="1834"/>
                  </a:lnTo>
                  <a:cubicBezTo>
                    <a:pt x="3243" y="1524"/>
                    <a:pt x="3201" y="967"/>
                    <a:pt x="3441" y="748"/>
                  </a:cubicBezTo>
                  <a:cubicBezTo>
                    <a:pt x="3519" y="683"/>
                    <a:pt x="3616" y="649"/>
                    <a:pt x="3714" y="649"/>
                  </a:cubicBezTo>
                  <a:cubicBezTo>
                    <a:pt x="3764" y="649"/>
                    <a:pt x="3815" y="658"/>
                    <a:pt x="3864" y="678"/>
                  </a:cubicBezTo>
                  <a:cubicBezTo>
                    <a:pt x="4019" y="713"/>
                    <a:pt x="4139" y="826"/>
                    <a:pt x="4181" y="981"/>
                  </a:cubicBezTo>
                  <a:cubicBezTo>
                    <a:pt x="4280" y="1347"/>
                    <a:pt x="3864" y="1869"/>
                    <a:pt x="3687" y="2080"/>
                  </a:cubicBezTo>
                  <a:lnTo>
                    <a:pt x="3680" y="2088"/>
                  </a:lnTo>
                  <a:lnTo>
                    <a:pt x="3687" y="2095"/>
                  </a:lnTo>
                  <a:cubicBezTo>
                    <a:pt x="3913" y="2236"/>
                    <a:pt x="4139" y="2391"/>
                    <a:pt x="4357" y="2560"/>
                  </a:cubicBezTo>
                  <a:lnTo>
                    <a:pt x="4378" y="2574"/>
                  </a:lnTo>
                  <a:lnTo>
                    <a:pt x="4378" y="2546"/>
                  </a:lnTo>
                  <a:cubicBezTo>
                    <a:pt x="4329" y="2229"/>
                    <a:pt x="4287" y="1665"/>
                    <a:pt x="4533" y="1446"/>
                  </a:cubicBezTo>
                  <a:cubicBezTo>
                    <a:pt x="4608" y="1376"/>
                    <a:pt x="4704" y="1340"/>
                    <a:pt x="4802" y="1340"/>
                  </a:cubicBezTo>
                  <a:cubicBezTo>
                    <a:pt x="4852" y="1340"/>
                    <a:pt x="4902" y="1349"/>
                    <a:pt x="4949" y="1368"/>
                  </a:cubicBezTo>
                  <a:cubicBezTo>
                    <a:pt x="5104" y="1404"/>
                    <a:pt x="5224" y="1524"/>
                    <a:pt x="5267" y="1672"/>
                  </a:cubicBezTo>
                  <a:cubicBezTo>
                    <a:pt x="5372" y="2073"/>
                    <a:pt x="4879" y="2659"/>
                    <a:pt x="4731" y="2828"/>
                  </a:cubicBezTo>
                  <a:lnTo>
                    <a:pt x="4724" y="2835"/>
                  </a:lnTo>
                  <a:lnTo>
                    <a:pt x="4731" y="2842"/>
                  </a:lnTo>
                  <a:cubicBezTo>
                    <a:pt x="5020" y="3081"/>
                    <a:pt x="5316" y="3335"/>
                    <a:pt x="5598" y="3610"/>
                  </a:cubicBezTo>
                  <a:lnTo>
                    <a:pt x="5619" y="3624"/>
                  </a:lnTo>
                  <a:lnTo>
                    <a:pt x="5619" y="3603"/>
                  </a:lnTo>
                  <a:cubicBezTo>
                    <a:pt x="5612" y="3293"/>
                    <a:pt x="5647" y="2750"/>
                    <a:pt x="5908" y="2560"/>
                  </a:cubicBezTo>
                  <a:cubicBezTo>
                    <a:pt x="5981" y="2514"/>
                    <a:pt x="6063" y="2491"/>
                    <a:pt x="6143" y="2491"/>
                  </a:cubicBezTo>
                  <a:cubicBezTo>
                    <a:pt x="6210" y="2491"/>
                    <a:pt x="6277" y="2507"/>
                    <a:pt x="6338" y="2539"/>
                  </a:cubicBezTo>
                  <a:cubicBezTo>
                    <a:pt x="6486" y="2595"/>
                    <a:pt x="6592" y="2729"/>
                    <a:pt x="6613" y="2884"/>
                  </a:cubicBezTo>
                  <a:cubicBezTo>
                    <a:pt x="6662" y="3279"/>
                    <a:pt x="6127" y="3793"/>
                    <a:pt x="5957" y="3941"/>
                  </a:cubicBezTo>
                  <a:lnTo>
                    <a:pt x="5950" y="3949"/>
                  </a:lnTo>
                  <a:lnTo>
                    <a:pt x="5957" y="3956"/>
                  </a:lnTo>
                  <a:cubicBezTo>
                    <a:pt x="6218" y="4216"/>
                    <a:pt x="6479" y="4498"/>
                    <a:pt x="6733" y="4787"/>
                  </a:cubicBezTo>
                  <a:lnTo>
                    <a:pt x="6754" y="4809"/>
                  </a:lnTo>
                  <a:lnTo>
                    <a:pt x="6754" y="4780"/>
                  </a:lnTo>
                  <a:cubicBezTo>
                    <a:pt x="6768" y="4442"/>
                    <a:pt x="6839" y="3998"/>
                    <a:pt x="7085" y="3843"/>
                  </a:cubicBezTo>
                  <a:cubicBezTo>
                    <a:pt x="7152" y="3804"/>
                    <a:pt x="7226" y="3785"/>
                    <a:pt x="7300" y="3785"/>
                  </a:cubicBezTo>
                  <a:cubicBezTo>
                    <a:pt x="7374" y="3785"/>
                    <a:pt x="7448" y="3804"/>
                    <a:pt x="7515" y="3843"/>
                  </a:cubicBezTo>
                  <a:cubicBezTo>
                    <a:pt x="7656" y="3906"/>
                    <a:pt x="7755" y="4040"/>
                    <a:pt x="7769" y="4195"/>
                  </a:cubicBezTo>
                  <a:cubicBezTo>
                    <a:pt x="7804" y="4576"/>
                    <a:pt x="7311" y="5027"/>
                    <a:pt x="7099" y="5203"/>
                  </a:cubicBezTo>
                  <a:lnTo>
                    <a:pt x="7085" y="5210"/>
                  </a:lnTo>
                  <a:lnTo>
                    <a:pt x="7092" y="5217"/>
                  </a:lnTo>
                  <a:cubicBezTo>
                    <a:pt x="7332" y="5499"/>
                    <a:pt x="7565" y="5795"/>
                    <a:pt x="7790" y="6099"/>
                  </a:cubicBezTo>
                  <a:lnTo>
                    <a:pt x="7804" y="6120"/>
                  </a:lnTo>
                  <a:lnTo>
                    <a:pt x="7804" y="6091"/>
                  </a:lnTo>
                  <a:cubicBezTo>
                    <a:pt x="7825" y="5739"/>
                    <a:pt x="7896" y="5288"/>
                    <a:pt x="8143" y="5133"/>
                  </a:cubicBezTo>
                  <a:cubicBezTo>
                    <a:pt x="8210" y="5094"/>
                    <a:pt x="8284" y="5075"/>
                    <a:pt x="8358" y="5075"/>
                  </a:cubicBezTo>
                  <a:cubicBezTo>
                    <a:pt x="8432" y="5075"/>
                    <a:pt x="8506" y="5094"/>
                    <a:pt x="8573" y="5133"/>
                  </a:cubicBezTo>
                  <a:cubicBezTo>
                    <a:pt x="8714" y="5196"/>
                    <a:pt x="8812" y="5330"/>
                    <a:pt x="8826" y="5485"/>
                  </a:cubicBezTo>
                  <a:cubicBezTo>
                    <a:pt x="8869" y="5894"/>
                    <a:pt x="8291" y="6388"/>
                    <a:pt x="8114" y="6522"/>
                  </a:cubicBezTo>
                  <a:lnTo>
                    <a:pt x="8107" y="6536"/>
                  </a:lnTo>
                  <a:lnTo>
                    <a:pt x="8107" y="6543"/>
                  </a:lnTo>
                  <a:cubicBezTo>
                    <a:pt x="8544" y="7142"/>
                    <a:pt x="8953" y="7769"/>
                    <a:pt x="9320" y="8418"/>
                  </a:cubicBezTo>
                  <a:cubicBezTo>
                    <a:pt x="9341" y="8460"/>
                    <a:pt x="9348" y="8509"/>
                    <a:pt x="9334" y="8552"/>
                  </a:cubicBezTo>
                  <a:cubicBezTo>
                    <a:pt x="9327" y="8594"/>
                    <a:pt x="9292" y="8636"/>
                    <a:pt x="9256" y="8657"/>
                  </a:cubicBezTo>
                  <a:cubicBezTo>
                    <a:pt x="9228" y="8672"/>
                    <a:pt x="9193" y="8679"/>
                    <a:pt x="9165" y="8679"/>
                  </a:cubicBezTo>
                  <a:cubicBezTo>
                    <a:pt x="9101" y="8679"/>
                    <a:pt x="9045" y="8643"/>
                    <a:pt x="9010" y="8587"/>
                  </a:cubicBezTo>
                  <a:cubicBezTo>
                    <a:pt x="9010" y="8587"/>
                    <a:pt x="8615" y="7875"/>
                    <a:pt x="7945" y="6916"/>
                  </a:cubicBezTo>
                  <a:lnTo>
                    <a:pt x="7931" y="6902"/>
                  </a:lnTo>
                  <a:lnTo>
                    <a:pt x="7917" y="6923"/>
                  </a:lnTo>
                  <a:cubicBezTo>
                    <a:pt x="7755" y="7233"/>
                    <a:pt x="7501" y="7614"/>
                    <a:pt x="7212" y="7656"/>
                  </a:cubicBezTo>
                  <a:lnTo>
                    <a:pt x="7163" y="7656"/>
                  </a:lnTo>
                  <a:cubicBezTo>
                    <a:pt x="7029" y="7656"/>
                    <a:pt x="6902" y="7593"/>
                    <a:pt x="6824" y="7480"/>
                  </a:cubicBezTo>
                  <a:cubicBezTo>
                    <a:pt x="6719" y="7367"/>
                    <a:pt x="6683" y="7198"/>
                    <a:pt x="6733" y="7050"/>
                  </a:cubicBezTo>
                  <a:cubicBezTo>
                    <a:pt x="6839" y="6747"/>
                    <a:pt x="7318" y="6557"/>
                    <a:pt x="7593" y="6465"/>
                  </a:cubicBezTo>
                  <a:lnTo>
                    <a:pt x="7607" y="6465"/>
                  </a:lnTo>
                  <a:lnTo>
                    <a:pt x="7600" y="6458"/>
                  </a:lnTo>
                  <a:cubicBezTo>
                    <a:pt x="7374" y="6148"/>
                    <a:pt x="7142" y="5852"/>
                    <a:pt x="6909" y="5570"/>
                  </a:cubicBezTo>
                  <a:lnTo>
                    <a:pt x="6902" y="5556"/>
                  </a:lnTo>
                  <a:lnTo>
                    <a:pt x="6895" y="5570"/>
                  </a:lnTo>
                  <a:cubicBezTo>
                    <a:pt x="6754" y="5852"/>
                    <a:pt x="6479" y="6324"/>
                    <a:pt x="6155" y="6373"/>
                  </a:cubicBezTo>
                  <a:lnTo>
                    <a:pt x="6098" y="6373"/>
                  </a:lnTo>
                  <a:cubicBezTo>
                    <a:pt x="5971" y="6373"/>
                    <a:pt x="5845" y="6303"/>
                    <a:pt x="5767" y="6197"/>
                  </a:cubicBezTo>
                  <a:cubicBezTo>
                    <a:pt x="5661" y="6077"/>
                    <a:pt x="5626" y="5915"/>
                    <a:pt x="5675" y="5767"/>
                  </a:cubicBezTo>
                  <a:cubicBezTo>
                    <a:pt x="5788" y="5457"/>
                    <a:pt x="6275" y="5260"/>
                    <a:pt x="6564" y="5175"/>
                  </a:cubicBezTo>
                  <a:lnTo>
                    <a:pt x="6578" y="5168"/>
                  </a:lnTo>
                  <a:lnTo>
                    <a:pt x="6571" y="5154"/>
                  </a:lnTo>
                  <a:cubicBezTo>
                    <a:pt x="6463" y="5031"/>
                    <a:pt x="6353" y="4909"/>
                    <a:pt x="6244" y="4789"/>
                  </a:cubicBezTo>
                  <a:lnTo>
                    <a:pt x="6244" y="4789"/>
                  </a:lnTo>
                  <a:cubicBezTo>
                    <a:pt x="6348" y="4905"/>
                    <a:pt x="6452" y="5025"/>
                    <a:pt x="6557" y="5147"/>
                  </a:cubicBezTo>
                  <a:cubicBezTo>
                    <a:pt x="6268" y="5239"/>
                    <a:pt x="5781" y="5436"/>
                    <a:pt x="5675" y="5746"/>
                  </a:cubicBezTo>
                  <a:cubicBezTo>
                    <a:pt x="5619" y="5901"/>
                    <a:pt x="5654" y="6070"/>
                    <a:pt x="5760" y="6197"/>
                  </a:cubicBezTo>
                  <a:cubicBezTo>
                    <a:pt x="5845" y="6310"/>
                    <a:pt x="5978" y="6381"/>
                    <a:pt x="6112" y="6381"/>
                  </a:cubicBezTo>
                  <a:cubicBezTo>
                    <a:pt x="6123" y="6384"/>
                    <a:pt x="6134" y="6386"/>
                    <a:pt x="6143" y="6386"/>
                  </a:cubicBezTo>
                  <a:cubicBezTo>
                    <a:pt x="6153" y="6386"/>
                    <a:pt x="6162" y="6384"/>
                    <a:pt x="6169" y="6381"/>
                  </a:cubicBezTo>
                  <a:cubicBezTo>
                    <a:pt x="6486" y="6338"/>
                    <a:pt x="6747" y="5929"/>
                    <a:pt x="6916" y="5584"/>
                  </a:cubicBezTo>
                  <a:cubicBezTo>
                    <a:pt x="7149" y="5859"/>
                    <a:pt x="7367" y="6148"/>
                    <a:pt x="7586" y="6444"/>
                  </a:cubicBezTo>
                  <a:cubicBezTo>
                    <a:pt x="7247" y="6557"/>
                    <a:pt x="6831" y="6747"/>
                    <a:pt x="6726" y="7043"/>
                  </a:cubicBezTo>
                  <a:cubicBezTo>
                    <a:pt x="6676" y="7191"/>
                    <a:pt x="6712" y="7367"/>
                    <a:pt x="6817" y="7487"/>
                  </a:cubicBezTo>
                  <a:cubicBezTo>
                    <a:pt x="6895" y="7600"/>
                    <a:pt x="7029" y="7671"/>
                    <a:pt x="7170" y="7678"/>
                  </a:cubicBezTo>
                  <a:lnTo>
                    <a:pt x="7226" y="7678"/>
                  </a:lnTo>
                  <a:cubicBezTo>
                    <a:pt x="7522" y="7635"/>
                    <a:pt x="7776" y="7255"/>
                    <a:pt x="7938" y="6944"/>
                  </a:cubicBezTo>
                  <a:cubicBezTo>
                    <a:pt x="8601" y="7896"/>
                    <a:pt x="8989" y="8594"/>
                    <a:pt x="8996" y="8601"/>
                  </a:cubicBezTo>
                  <a:cubicBezTo>
                    <a:pt x="9031" y="8664"/>
                    <a:pt x="9094" y="8700"/>
                    <a:pt x="9165" y="8700"/>
                  </a:cubicBezTo>
                  <a:cubicBezTo>
                    <a:pt x="9256" y="8700"/>
                    <a:pt x="9327" y="8643"/>
                    <a:pt x="9355" y="8559"/>
                  </a:cubicBezTo>
                  <a:cubicBezTo>
                    <a:pt x="9369" y="8509"/>
                    <a:pt x="9362" y="8460"/>
                    <a:pt x="9341" y="8411"/>
                  </a:cubicBezTo>
                  <a:cubicBezTo>
                    <a:pt x="8967" y="7762"/>
                    <a:pt x="8566" y="7135"/>
                    <a:pt x="8129" y="6536"/>
                  </a:cubicBezTo>
                  <a:cubicBezTo>
                    <a:pt x="8312" y="6381"/>
                    <a:pt x="8876" y="5894"/>
                    <a:pt x="8841" y="5485"/>
                  </a:cubicBezTo>
                  <a:cubicBezTo>
                    <a:pt x="8826" y="5323"/>
                    <a:pt x="8728" y="5182"/>
                    <a:pt x="8580" y="5112"/>
                  </a:cubicBezTo>
                  <a:cubicBezTo>
                    <a:pt x="8509" y="5069"/>
                    <a:pt x="8432" y="5048"/>
                    <a:pt x="8354" y="5048"/>
                  </a:cubicBezTo>
                  <a:cubicBezTo>
                    <a:pt x="8277" y="5048"/>
                    <a:pt x="8199" y="5069"/>
                    <a:pt x="8129" y="5112"/>
                  </a:cubicBezTo>
                  <a:cubicBezTo>
                    <a:pt x="7882" y="5274"/>
                    <a:pt x="7804" y="5704"/>
                    <a:pt x="7783" y="6056"/>
                  </a:cubicBezTo>
                  <a:cubicBezTo>
                    <a:pt x="7565" y="5767"/>
                    <a:pt x="7339" y="5478"/>
                    <a:pt x="7113" y="5210"/>
                  </a:cubicBezTo>
                  <a:cubicBezTo>
                    <a:pt x="7339" y="5027"/>
                    <a:pt x="7825" y="4576"/>
                    <a:pt x="7790" y="4188"/>
                  </a:cubicBezTo>
                  <a:cubicBezTo>
                    <a:pt x="7776" y="4026"/>
                    <a:pt x="7670" y="3885"/>
                    <a:pt x="7522" y="3822"/>
                  </a:cubicBezTo>
                  <a:cubicBezTo>
                    <a:pt x="7455" y="3779"/>
                    <a:pt x="7378" y="3758"/>
                    <a:pt x="7300" y="3758"/>
                  </a:cubicBezTo>
                  <a:cubicBezTo>
                    <a:pt x="7223" y="3758"/>
                    <a:pt x="7145" y="3779"/>
                    <a:pt x="7078" y="3822"/>
                  </a:cubicBezTo>
                  <a:cubicBezTo>
                    <a:pt x="6831" y="3977"/>
                    <a:pt x="6754" y="4407"/>
                    <a:pt x="6733" y="4752"/>
                  </a:cubicBezTo>
                  <a:cubicBezTo>
                    <a:pt x="6486" y="4470"/>
                    <a:pt x="6232" y="4202"/>
                    <a:pt x="5978" y="3941"/>
                  </a:cubicBezTo>
                  <a:cubicBezTo>
                    <a:pt x="6162" y="3786"/>
                    <a:pt x="6690" y="3279"/>
                    <a:pt x="6634" y="2877"/>
                  </a:cubicBezTo>
                  <a:cubicBezTo>
                    <a:pt x="6606" y="2715"/>
                    <a:pt x="6500" y="2581"/>
                    <a:pt x="6345" y="2525"/>
                  </a:cubicBezTo>
                  <a:cubicBezTo>
                    <a:pt x="6280" y="2489"/>
                    <a:pt x="6210" y="2471"/>
                    <a:pt x="6140" y="2471"/>
                  </a:cubicBezTo>
                  <a:cubicBezTo>
                    <a:pt x="6056" y="2471"/>
                    <a:pt x="5974" y="2496"/>
                    <a:pt x="5901" y="2546"/>
                  </a:cubicBezTo>
                  <a:cubicBezTo>
                    <a:pt x="5647" y="2722"/>
                    <a:pt x="5598" y="3194"/>
                    <a:pt x="5598" y="3575"/>
                  </a:cubicBezTo>
                  <a:cubicBezTo>
                    <a:pt x="5316" y="3307"/>
                    <a:pt x="5034" y="3060"/>
                    <a:pt x="4752" y="2835"/>
                  </a:cubicBezTo>
                  <a:cubicBezTo>
                    <a:pt x="4914" y="2651"/>
                    <a:pt x="5393" y="2073"/>
                    <a:pt x="5288" y="1665"/>
                  </a:cubicBezTo>
                  <a:cubicBezTo>
                    <a:pt x="5245" y="1509"/>
                    <a:pt x="5118" y="1390"/>
                    <a:pt x="4956" y="1347"/>
                  </a:cubicBezTo>
                  <a:cubicBezTo>
                    <a:pt x="4906" y="1328"/>
                    <a:pt x="4854" y="1319"/>
                    <a:pt x="4802" y="1319"/>
                  </a:cubicBezTo>
                  <a:cubicBezTo>
                    <a:pt x="4700" y="1319"/>
                    <a:pt x="4599" y="1355"/>
                    <a:pt x="4519" y="1425"/>
                  </a:cubicBezTo>
                  <a:cubicBezTo>
                    <a:pt x="4273" y="1650"/>
                    <a:pt x="4308" y="2200"/>
                    <a:pt x="4357" y="2525"/>
                  </a:cubicBezTo>
                  <a:cubicBezTo>
                    <a:pt x="4146" y="2369"/>
                    <a:pt x="3927" y="2221"/>
                    <a:pt x="3716" y="2080"/>
                  </a:cubicBezTo>
                  <a:cubicBezTo>
                    <a:pt x="3906" y="1869"/>
                    <a:pt x="4301" y="1340"/>
                    <a:pt x="4202" y="974"/>
                  </a:cubicBezTo>
                  <a:cubicBezTo>
                    <a:pt x="4160" y="812"/>
                    <a:pt x="4033" y="692"/>
                    <a:pt x="3878" y="649"/>
                  </a:cubicBezTo>
                  <a:cubicBezTo>
                    <a:pt x="3828" y="630"/>
                    <a:pt x="3775" y="621"/>
                    <a:pt x="3723" y="621"/>
                  </a:cubicBezTo>
                  <a:cubicBezTo>
                    <a:pt x="3620" y="621"/>
                    <a:pt x="3518" y="657"/>
                    <a:pt x="3434" y="727"/>
                  </a:cubicBezTo>
                  <a:cubicBezTo>
                    <a:pt x="3201" y="946"/>
                    <a:pt x="3215" y="1432"/>
                    <a:pt x="3272" y="1820"/>
                  </a:cubicBezTo>
                  <a:cubicBezTo>
                    <a:pt x="3011" y="1672"/>
                    <a:pt x="2736" y="1538"/>
                    <a:pt x="2461" y="1418"/>
                  </a:cubicBezTo>
                  <a:cubicBezTo>
                    <a:pt x="2672" y="1164"/>
                    <a:pt x="3004" y="692"/>
                    <a:pt x="2912" y="346"/>
                  </a:cubicBezTo>
                  <a:cubicBezTo>
                    <a:pt x="2870" y="191"/>
                    <a:pt x="2743" y="71"/>
                    <a:pt x="2588" y="29"/>
                  </a:cubicBezTo>
                  <a:cubicBezTo>
                    <a:pt x="2535" y="10"/>
                    <a:pt x="2481" y="1"/>
                    <a:pt x="2428" y="1"/>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3"/>
          <p:cNvGrpSpPr/>
          <p:nvPr/>
        </p:nvGrpSpPr>
        <p:grpSpPr>
          <a:xfrm>
            <a:off x="7941475" y="4241450"/>
            <a:ext cx="1202520" cy="815049"/>
            <a:chOff x="7941475" y="428075"/>
            <a:chExt cx="1202520" cy="815049"/>
          </a:xfrm>
        </p:grpSpPr>
        <p:sp>
          <p:nvSpPr>
            <p:cNvPr id="122" name="Google Shape;122;p13"/>
            <p:cNvSpPr/>
            <p:nvPr/>
          </p:nvSpPr>
          <p:spPr>
            <a:xfrm>
              <a:off x="7974140" y="428075"/>
              <a:ext cx="1169854" cy="798225"/>
            </a:xfrm>
            <a:custGeom>
              <a:avLst/>
              <a:gdLst/>
              <a:ahLst/>
              <a:cxnLst/>
              <a:rect l="l" t="t" r="r" b="b"/>
              <a:pathLst>
                <a:path w="24497" h="16715" extrusionOk="0">
                  <a:moveTo>
                    <a:pt x="24476" y="1"/>
                  </a:moveTo>
                  <a:lnTo>
                    <a:pt x="7924" y="9552"/>
                  </a:lnTo>
                  <a:lnTo>
                    <a:pt x="7882" y="9580"/>
                  </a:lnTo>
                  <a:lnTo>
                    <a:pt x="10081" y="10849"/>
                  </a:lnTo>
                  <a:lnTo>
                    <a:pt x="1" y="16665"/>
                  </a:lnTo>
                  <a:lnTo>
                    <a:pt x="29" y="16714"/>
                  </a:lnTo>
                  <a:lnTo>
                    <a:pt x="10145" y="10870"/>
                  </a:lnTo>
                  <a:lnTo>
                    <a:pt x="10187" y="10849"/>
                  </a:lnTo>
                  <a:lnTo>
                    <a:pt x="7988" y="9580"/>
                  </a:lnTo>
                  <a:lnTo>
                    <a:pt x="24497" y="43"/>
                  </a:lnTo>
                  <a:lnTo>
                    <a:pt x="24476"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7942860" y="1208072"/>
              <a:ext cx="63992" cy="33811"/>
            </a:xfrm>
            <a:custGeom>
              <a:avLst/>
              <a:gdLst/>
              <a:ahLst/>
              <a:cxnLst/>
              <a:rect l="l" t="t" r="r" b="b"/>
              <a:pathLst>
                <a:path w="1340" h="708" extrusionOk="0">
                  <a:moveTo>
                    <a:pt x="672" y="1"/>
                  </a:moveTo>
                  <a:cubicBezTo>
                    <a:pt x="525" y="1"/>
                    <a:pt x="377" y="36"/>
                    <a:pt x="240" y="106"/>
                  </a:cubicBezTo>
                  <a:cubicBezTo>
                    <a:pt x="0" y="247"/>
                    <a:pt x="0" y="466"/>
                    <a:pt x="240" y="607"/>
                  </a:cubicBezTo>
                  <a:cubicBezTo>
                    <a:pt x="377" y="674"/>
                    <a:pt x="525" y="707"/>
                    <a:pt x="672" y="707"/>
                  </a:cubicBezTo>
                  <a:cubicBezTo>
                    <a:pt x="820" y="707"/>
                    <a:pt x="966" y="674"/>
                    <a:pt x="1100" y="607"/>
                  </a:cubicBezTo>
                  <a:cubicBezTo>
                    <a:pt x="1339" y="466"/>
                    <a:pt x="1339" y="247"/>
                    <a:pt x="1100" y="106"/>
                  </a:cubicBezTo>
                  <a:cubicBezTo>
                    <a:pt x="966" y="36"/>
                    <a:pt x="820" y="1"/>
                    <a:pt x="672"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7941475" y="1207069"/>
              <a:ext cx="67048" cy="36055"/>
            </a:xfrm>
            <a:custGeom>
              <a:avLst/>
              <a:gdLst/>
              <a:ahLst/>
              <a:cxnLst/>
              <a:rect l="l" t="t" r="r" b="b"/>
              <a:pathLst>
                <a:path w="1404" h="755" extrusionOk="0">
                  <a:moveTo>
                    <a:pt x="663" y="49"/>
                  </a:moveTo>
                  <a:cubicBezTo>
                    <a:pt x="675" y="49"/>
                    <a:pt x="687" y="49"/>
                    <a:pt x="699" y="50"/>
                  </a:cubicBezTo>
                  <a:cubicBezTo>
                    <a:pt x="847" y="50"/>
                    <a:pt x="988" y="78"/>
                    <a:pt x="1122" y="149"/>
                  </a:cubicBezTo>
                  <a:cubicBezTo>
                    <a:pt x="1340" y="219"/>
                    <a:pt x="1340" y="529"/>
                    <a:pt x="1122" y="600"/>
                  </a:cubicBezTo>
                  <a:cubicBezTo>
                    <a:pt x="988" y="667"/>
                    <a:pt x="843" y="700"/>
                    <a:pt x="700" y="700"/>
                  </a:cubicBezTo>
                  <a:cubicBezTo>
                    <a:pt x="556" y="700"/>
                    <a:pt x="413" y="667"/>
                    <a:pt x="283" y="600"/>
                  </a:cubicBezTo>
                  <a:cubicBezTo>
                    <a:pt x="64" y="529"/>
                    <a:pt x="64" y="219"/>
                    <a:pt x="283" y="149"/>
                  </a:cubicBezTo>
                  <a:cubicBezTo>
                    <a:pt x="399" y="84"/>
                    <a:pt x="533" y="49"/>
                    <a:pt x="663" y="49"/>
                  </a:cubicBezTo>
                  <a:close/>
                  <a:moveTo>
                    <a:pt x="703" y="1"/>
                  </a:moveTo>
                  <a:cubicBezTo>
                    <a:pt x="551" y="1"/>
                    <a:pt x="399" y="36"/>
                    <a:pt x="262" y="106"/>
                  </a:cubicBezTo>
                  <a:cubicBezTo>
                    <a:pt x="1" y="198"/>
                    <a:pt x="1" y="557"/>
                    <a:pt x="262" y="649"/>
                  </a:cubicBezTo>
                  <a:cubicBezTo>
                    <a:pt x="396" y="720"/>
                    <a:pt x="544" y="755"/>
                    <a:pt x="699" y="755"/>
                  </a:cubicBezTo>
                  <a:cubicBezTo>
                    <a:pt x="854" y="755"/>
                    <a:pt x="1009" y="720"/>
                    <a:pt x="1150" y="649"/>
                  </a:cubicBezTo>
                  <a:cubicBezTo>
                    <a:pt x="1404" y="557"/>
                    <a:pt x="1404" y="198"/>
                    <a:pt x="1150" y="106"/>
                  </a:cubicBezTo>
                  <a:cubicBezTo>
                    <a:pt x="1009" y="36"/>
                    <a:pt x="856" y="1"/>
                    <a:pt x="703"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6" name="Google Shape;146;p16"/>
          <p:cNvGrpSpPr/>
          <p:nvPr/>
        </p:nvGrpSpPr>
        <p:grpSpPr>
          <a:xfrm rot="10800000">
            <a:off x="7736925" y="4464500"/>
            <a:ext cx="1609351" cy="603651"/>
            <a:chOff x="4072400" y="286775"/>
            <a:chExt cx="1609351" cy="603651"/>
          </a:xfrm>
        </p:grpSpPr>
        <p:sp>
          <p:nvSpPr>
            <p:cNvPr id="147" name="Google Shape;147;p16"/>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54"/>
        <p:cNvGrpSpPr/>
        <p:nvPr/>
      </p:nvGrpSpPr>
      <p:grpSpPr>
        <a:xfrm>
          <a:off x="0" y="0"/>
          <a:ext cx="0" cy="0"/>
          <a:chOff x="0" y="0"/>
          <a:chExt cx="0" cy="0"/>
        </a:xfrm>
      </p:grpSpPr>
      <p:sp>
        <p:nvSpPr>
          <p:cNvPr id="855" name="Google Shape;855;p25"/>
          <p:cNvSpPr txBox="1">
            <a:spLocks noGrp="1"/>
          </p:cNvSpPr>
          <p:nvPr>
            <p:ph type="subTitle" idx="1"/>
          </p:nvPr>
        </p:nvSpPr>
        <p:spPr>
          <a:xfrm>
            <a:off x="1477700" y="1458878"/>
            <a:ext cx="2575200" cy="376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56" name="Google Shape;856;p25"/>
          <p:cNvSpPr txBox="1">
            <a:spLocks noGrp="1"/>
          </p:cNvSpPr>
          <p:nvPr>
            <p:ph type="subTitle" idx="2"/>
          </p:nvPr>
        </p:nvSpPr>
        <p:spPr>
          <a:xfrm>
            <a:off x="1477700" y="1801650"/>
            <a:ext cx="2575200" cy="776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7" name="Google Shape;857;p25"/>
          <p:cNvSpPr txBox="1">
            <a:spLocks noGrp="1"/>
          </p:cNvSpPr>
          <p:nvPr>
            <p:ph type="subTitle" idx="3"/>
          </p:nvPr>
        </p:nvSpPr>
        <p:spPr>
          <a:xfrm>
            <a:off x="4967271" y="1801650"/>
            <a:ext cx="2575200" cy="776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8" name="Google Shape;858;p25"/>
          <p:cNvSpPr txBox="1">
            <a:spLocks noGrp="1"/>
          </p:cNvSpPr>
          <p:nvPr>
            <p:ph type="subTitle" idx="4"/>
          </p:nvPr>
        </p:nvSpPr>
        <p:spPr>
          <a:xfrm>
            <a:off x="1477700" y="3391600"/>
            <a:ext cx="2575200" cy="776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9" name="Google Shape;859;p25"/>
          <p:cNvSpPr txBox="1">
            <a:spLocks noGrp="1"/>
          </p:cNvSpPr>
          <p:nvPr>
            <p:ph type="subTitle" idx="5"/>
          </p:nvPr>
        </p:nvSpPr>
        <p:spPr>
          <a:xfrm>
            <a:off x="4967271" y="3391600"/>
            <a:ext cx="2575200" cy="776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0" name="Google Shape;860;p2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1" name="Google Shape;861;p25"/>
          <p:cNvSpPr txBox="1">
            <a:spLocks noGrp="1"/>
          </p:cNvSpPr>
          <p:nvPr>
            <p:ph type="subTitle" idx="6"/>
          </p:nvPr>
        </p:nvSpPr>
        <p:spPr>
          <a:xfrm>
            <a:off x="1477700" y="3041478"/>
            <a:ext cx="2575200" cy="376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62" name="Google Shape;862;p25"/>
          <p:cNvSpPr txBox="1">
            <a:spLocks noGrp="1"/>
          </p:cNvSpPr>
          <p:nvPr>
            <p:ph type="subTitle" idx="7"/>
          </p:nvPr>
        </p:nvSpPr>
        <p:spPr>
          <a:xfrm>
            <a:off x="4967273" y="1458878"/>
            <a:ext cx="2575200" cy="376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63" name="Google Shape;863;p25"/>
          <p:cNvSpPr txBox="1">
            <a:spLocks noGrp="1"/>
          </p:cNvSpPr>
          <p:nvPr>
            <p:ph type="subTitle" idx="8"/>
          </p:nvPr>
        </p:nvSpPr>
        <p:spPr>
          <a:xfrm>
            <a:off x="4967273" y="3041478"/>
            <a:ext cx="2575200" cy="376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864" name="Google Shape;864;p25"/>
          <p:cNvGrpSpPr/>
          <p:nvPr/>
        </p:nvGrpSpPr>
        <p:grpSpPr>
          <a:xfrm rot="10800000">
            <a:off x="7534650" y="4278150"/>
            <a:ext cx="1609351" cy="603651"/>
            <a:chOff x="4072400" y="286775"/>
            <a:chExt cx="1609351" cy="603651"/>
          </a:xfrm>
        </p:grpSpPr>
        <p:sp>
          <p:nvSpPr>
            <p:cNvPr id="865" name="Google Shape;865;p25"/>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5"/>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5"/>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25"/>
          <p:cNvGrpSpPr/>
          <p:nvPr/>
        </p:nvGrpSpPr>
        <p:grpSpPr>
          <a:xfrm>
            <a:off x="8381989" y="94595"/>
            <a:ext cx="137710" cy="1548108"/>
            <a:chOff x="1858375" y="175625"/>
            <a:chExt cx="484552" cy="5445334"/>
          </a:xfrm>
        </p:grpSpPr>
        <p:sp>
          <p:nvSpPr>
            <p:cNvPr id="869" name="Google Shape;869;p25"/>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5"/>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5"/>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5"/>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5"/>
            <p:cNvGrpSpPr/>
            <p:nvPr/>
          </p:nvGrpSpPr>
          <p:grpSpPr>
            <a:xfrm>
              <a:off x="1858375" y="223839"/>
              <a:ext cx="484552" cy="5397120"/>
              <a:chOff x="1858375" y="223839"/>
              <a:chExt cx="484552" cy="5397120"/>
            </a:xfrm>
          </p:grpSpPr>
          <p:sp>
            <p:nvSpPr>
              <p:cNvPr id="874" name="Google Shape;874;p25"/>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5"/>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5"/>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5"/>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5"/>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5"/>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5"/>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5"/>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5"/>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5"/>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5"/>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5"/>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5"/>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5"/>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5"/>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5"/>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5"/>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5"/>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5"/>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5"/>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5"/>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5"/>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5"/>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5"/>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5"/>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5"/>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5"/>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5"/>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5"/>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5"/>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5"/>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5"/>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5"/>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5"/>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5"/>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5"/>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5"/>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5"/>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5"/>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5"/>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5"/>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5"/>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5"/>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5"/>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8" name="Google Shape;918;p25"/>
          <p:cNvGrpSpPr/>
          <p:nvPr/>
        </p:nvGrpSpPr>
        <p:grpSpPr>
          <a:xfrm>
            <a:off x="8127589" y="-280055"/>
            <a:ext cx="137710" cy="1548108"/>
            <a:chOff x="1858375" y="175625"/>
            <a:chExt cx="484552" cy="5445334"/>
          </a:xfrm>
        </p:grpSpPr>
        <p:sp>
          <p:nvSpPr>
            <p:cNvPr id="919" name="Google Shape;919;p25"/>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5"/>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5"/>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5"/>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25"/>
            <p:cNvGrpSpPr/>
            <p:nvPr/>
          </p:nvGrpSpPr>
          <p:grpSpPr>
            <a:xfrm>
              <a:off x="1858375" y="223839"/>
              <a:ext cx="484552" cy="5397120"/>
              <a:chOff x="1858375" y="223839"/>
              <a:chExt cx="484552" cy="5397120"/>
            </a:xfrm>
          </p:grpSpPr>
          <p:sp>
            <p:nvSpPr>
              <p:cNvPr id="924" name="Google Shape;924;p25"/>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5"/>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5"/>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5"/>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5"/>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5"/>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5"/>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5"/>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5"/>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5"/>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5"/>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5"/>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5"/>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5"/>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5"/>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5"/>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5"/>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5"/>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5"/>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5"/>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5"/>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5"/>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5"/>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5"/>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5"/>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5"/>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5"/>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5"/>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5"/>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5"/>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5"/>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5"/>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5"/>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5"/>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5"/>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5"/>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5"/>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5"/>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5"/>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5"/>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5"/>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5"/>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5"/>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5"/>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04"/>
        <p:cNvGrpSpPr/>
        <p:nvPr/>
      </p:nvGrpSpPr>
      <p:grpSpPr>
        <a:xfrm>
          <a:off x="0" y="0"/>
          <a:ext cx="0" cy="0"/>
          <a:chOff x="0" y="0"/>
          <a:chExt cx="0" cy="0"/>
        </a:xfrm>
      </p:grpSpPr>
      <p:grpSp>
        <p:nvGrpSpPr>
          <p:cNvPr id="1005" name="Google Shape;1005;p29"/>
          <p:cNvGrpSpPr/>
          <p:nvPr/>
        </p:nvGrpSpPr>
        <p:grpSpPr>
          <a:xfrm flipH="1">
            <a:off x="4799900" y="4509925"/>
            <a:ext cx="1169211" cy="1042959"/>
            <a:chOff x="4704025" y="2907300"/>
            <a:chExt cx="1169211" cy="1042959"/>
          </a:xfrm>
        </p:grpSpPr>
        <p:sp>
          <p:nvSpPr>
            <p:cNvPr id="1006" name="Google Shape;1006;p29"/>
            <p:cNvSpPr/>
            <p:nvPr/>
          </p:nvSpPr>
          <p:spPr>
            <a:xfrm>
              <a:off x="4704025" y="2908253"/>
              <a:ext cx="76975" cy="40521"/>
            </a:xfrm>
            <a:custGeom>
              <a:avLst/>
              <a:gdLst/>
              <a:ahLst/>
              <a:cxnLst/>
              <a:rect l="l" t="t" r="r" b="b"/>
              <a:pathLst>
                <a:path w="2101" h="1106" extrusionOk="0">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9"/>
            <p:cNvSpPr/>
            <p:nvPr/>
          </p:nvSpPr>
          <p:spPr>
            <a:xfrm>
              <a:off x="4741980" y="2927487"/>
              <a:ext cx="1131256" cy="1022772"/>
            </a:xfrm>
            <a:custGeom>
              <a:avLst/>
              <a:gdLst/>
              <a:ahLst/>
              <a:cxnLst/>
              <a:rect l="l" t="t" r="r" b="b"/>
              <a:pathLst>
                <a:path w="30877" h="27916" extrusionOk="0">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9"/>
            <p:cNvSpPr/>
            <p:nvPr/>
          </p:nvSpPr>
          <p:spPr>
            <a:xfrm>
              <a:off x="4706590" y="2907300"/>
              <a:ext cx="72103" cy="42463"/>
            </a:xfrm>
            <a:custGeom>
              <a:avLst/>
              <a:gdLst/>
              <a:ahLst/>
              <a:cxnLst/>
              <a:rect l="l" t="t" r="r" b="b"/>
              <a:pathLst>
                <a:path w="1968" h="1159" extrusionOk="0">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9"/>
          <p:cNvGrpSpPr/>
          <p:nvPr/>
        </p:nvGrpSpPr>
        <p:grpSpPr>
          <a:xfrm>
            <a:off x="-375" y="240400"/>
            <a:ext cx="983775" cy="876850"/>
            <a:chOff x="7636150" y="250100"/>
            <a:chExt cx="983775" cy="876850"/>
          </a:xfrm>
        </p:grpSpPr>
        <p:sp>
          <p:nvSpPr>
            <p:cNvPr id="1010" name="Google Shape;1010;p29"/>
            <p:cNvSpPr/>
            <p:nvPr/>
          </p:nvSpPr>
          <p:spPr>
            <a:xfrm>
              <a:off x="7636150" y="266575"/>
              <a:ext cx="951700" cy="860375"/>
            </a:xfrm>
            <a:custGeom>
              <a:avLst/>
              <a:gdLst/>
              <a:ahLst/>
              <a:cxnLst/>
              <a:rect l="l" t="t" r="r" b="b"/>
              <a:pathLst>
                <a:path w="38068" h="34415" extrusionOk="0">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9"/>
            <p:cNvSpPr/>
            <p:nvPr/>
          </p:nvSpPr>
          <p:spPr>
            <a:xfrm>
              <a:off x="8555025" y="250100"/>
              <a:ext cx="64900" cy="34025"/>
            </a:xfrm>
            <a:custGeom>
              <a:avLst/>
              <a:gdLst/>
              <a:ahLst/>
              <a:cxnLst/>
              <a:rect l="l" t="t" r="r" b="b"/>
              <a:pathLst>
                <a:path w="2596" h="1361" extrusionOk="0">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29"/>
          <p:cNvGrpSpPr/>
          <p:nvPr/>
        </p:nvGrpSpPr>
        <p:grpSpPr>
          <a:xfrm rot="-1948746">
            <a:off x="7688691" y="-34898"/>
            <a:ext cx="1169224" cy="2362128"/>
            <a:chOff x="9219749" y="2415292"/>
            <a:chExt cx="1169206" cy="2362092"/>
          </a:xfrm>
        </p:grpSpPr>
        <p:sp>
          <p:nvSpPr>
            <p:cNvPr id="1013" name="Google Shape;1013;p29"/>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9"/>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9"/>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9"/>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9"/>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ira Sans"/>
              <a:buNone/>
              <a:defRPr sz="3200" b="1">
                <a:solidFill>
                  <a:schemeClr val="dk2"/>
                </a:solidFill>
                <a:latin typeface="Fira Sans"/>
                <a:ea typeface="Fira Sans"/>
                <a:cs typeface="Fira Sans"/>
                <a:sym typeface="Fira Sans"/>
              </a:defRPr>
            </a:lvl1pPr>
            <a:lvl2pPr lvl="1"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2pPr>
            <a:lvl3pPr lvl="2"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3pPr>
            <a:lvl4pPr lvl="3"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4pPr>
            <a:lvl5pPr lvl="4"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5pPr>
            <a:lvl6pPr lvl="5"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6pPr>
            <a:lvl7pPr lvl="6"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7pPr>
            <a:lvl8pPr lvl="7"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8pPr>
            <a:lvl9pPr lvl="8"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2" r:id="rId7"/>
    <p:sldLayoutId id="2147483671" r:id="rId8"/>
    <p:sldLayoutId id="2147483675" r:id="rId9"/>
    <p:sldLayoutId id="214748367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34"/>
          <p:cNvSpPr/>
          <p:nvPr/>
        </p:nvSpPr>
        <p:spPr>
          <a:xfrm rot="5400000">
            <a:off x="2757222" y="894803"/>
            <a:ext cx="560400" cy="6075593"/>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34"/>
          <p:cNvSpPr txBox="1">
            <a:spLocks noGrp="1"/>
          </p:cNvSpPr>
          <p:nvPr>
            <p:ph type="ctrTitle"/>
          </p:nvPr>
        </p:nvSpPr>
        <p:spPr>
          <a:xfrm>
            <a:off x="124691" y="1076475"/>
            <a:ext cx="5131519" cy="24123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4600" dirty="0"/>
              <a:t>Secure Solution</a:t>
            </a:r>
            <a:br>
              <a:rPr lang="en" sz="4600" dirty="0"/>
            </a:br>
            <a:r>
              <a:rPr lang="en" sz="4600" dirty="0">
                <a:solidFill>
                  <a:schemeClr val="tx1"/>
                </a:solidFill>
              </a:rPr>
              <a:t>GNX E600 Pure </a:t>
            </a:r>
            <a:endParaRPr sz="4600" dirty="0">
              <a:solidFill>
                <a:schemeClr val="dk1"/>
              </a:solidFill>
            </a:endParaRPr>
          </a:p>
        </p:txBody>
      </p:sp>
      <p:sp>
        <p:nvSpPr>
          <p:cNvPr id="1135" name="Google Shape;1135;p34"/>
          <p:cNvSpPr txBox="1">
            <a:spLocks noGrp="1"/>
          </p:cNvSpPr>
          <p:nvPr>
            <p:ph type="subTitle" idx="1"/>
          </p:nvPr>
        </p:nvSpPr>
        <p:spPr>
          <a:xfrm>
            <a:off x="124691" y="3727850"/>
            <a:ext cx="5950527" cy="4095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solidFill>
                  <a:schemeClr val="lt1"/>
                </a:solidFill>
              </a:rPr>
              <a:t>Lyubomir Georgiev, Hristo Kolev, Yoan-Asen Popov, Joep Vinken </a:t>
            </a:r>
            <a:endParaRPr dirty="0">
              <a:solidFill>
                <a:schemeClr val="lt1"/>
              </a:solidFill>
            </a:endParaRPr>
          </a:p>
        </p:txBody>
      </p:sp>
      <p:pic>
        <p:nvPicPr>
          <p:cNvPr id="3" name="Picture 2">
            <a:extLst>
              <a:ext uri="{FF2B5EF4-FFF2-40B4-BE49-F238E27FC236}">
                <a16:creationId xmlns:a16="http://schemas.microsoft.com/office/drawing/2014/main" id="{AF7E42F2-598D-6D65-0925-83B5401CAA69}"/>
              </a:ext>
            </a:extLst>
          </p:cNvPr>
          <p:cNvPicPr>
            <a:picLocks noChangeAspect="1"/>
          </p:cNvPicPr>
          <p:nvPr/>
        </p:nvPicPr>
        <p:blipFill>
          <a:blip r:embed="rId3"/>
          <a:stretch>
            <a:fillRect/>
          </a:stretch>
        </p:blipFill>
        <p:spPr>
          <a:xfrm>
            <a:off x="6897611" y="0"/>
            <a:ext cx="3162741" cy="2152950"/>
          </a:xfrm>
          <a:prstGeom prst="rect">
            <a:avLst/>
          </a:prstGeom>
        </p:spPr>
      </p:pic>
      <p:pic>
        <p:nvPicPr>
          <p:cNvPr id="5" name="Picture 4" descr="A picture containing font, graphics, text, logo&#10;&#10;Description automatically generated">
            <a:extLst>
              <a:ext uri="{FF2B5EF4-FFF2-40B4-BE49-F238E27FC236}">
                <a16:creationId xmlns:a16="http://schemas.microsoft.com/office/drawing/2014/main" id="{8ADFC333-29F0-19EC-269E-2C56099D21B0}"/>
              </a:ext>
            </a:extLst>
          </p:cNvPr>
          <p:cNvPicPr>
            <a:picLocks noChangeAspect="1"/>
          </p:cNvPicPr>
          <p:nvPr/>
        </p:nvPicPr>
        <p:blipFill>
          <a:blip r:embed="rId4"/>
          <a:stretch>
            <a:fillRect/>
          </a:stretch>
        </p:blipFill>
        <p:spPr>
          <a:xfrm>
            <a:off x="5074100" y="1430841"/>
            <a:ext cx="3966607" cy="1444218"/>
          </a:xfrm>
          <a:prstGeom prst="rect">
            <a:avLst/>
          </a:prstGeom>
        </p:spPr>
      </p:pic>
      <p:pic>
        <p:nvPicPr>
          <p:cNvPr id="2" name="Picture 1" descr="A black and purple rectangle with white text&#10;&#10;Description automatically generated with low confidence">
            <a:extLst>
              <a:ext uri="{FF2B5EF4-FFF2-40B4-BE49-F238E27FC236}">
                <a16:creationId xmlns:a16="http://schemas.microsoft.com/office/drawing/2014/main" id="{2A3AC58D-A170-2251-F265-45D29784010A}"/>
              </a:ext>
            </a:extLst>
          </p:cNvPr>
          <p:cNvPicPr>
            <a:picLocks noChangeAspect="1"/>
          </p:cNvPicPr>
          <p:nvPr/>
        </p:nvPicPr>
        <p:blipFill>
          <a:blip r:embed="rId5"/>
          <a:stretch>
            <a:fillRect/>
          </a:stretch>
        </p:blipFill>
        <p:spPr>
          <a:xfrm>
            <a:off x="7812688" y="4586419"/>
            <a:ext cx="1228073" cy="5228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37"/>
          <p:cNvSpPr/>
          <p:nvPr/>
        </p:nvSpPr>
        <p:spPr>
          <a:xfrm rot="5400000">
            <a:off x="2240503" y="-2067814"/>
            <a:ext cx="818400" cy="5299406"/>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37"/>
          <p:cNvSpPr txBox="1">
            <a:spLocks noGrp="1"/>
          </p:cNvSpPr>
          <p:nvPr>
            <p:ph type="title"/>
          </p:nvPr>
        </p:nvSpPr>
        <p:spPr>
          <a:xfrm>
            <a:off x="103909" y="319077"/>
            <a:ext cx="4790308" cy="6720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800" dirty="0">
                <a:solidFill>
                  <a:schemeClr val="lt1"/>
                </a:solidFill>
              </a:rPr>
              <a:t>Signing Components</a:t>
            </a:r>
            <a:endParaRPr sz="3800" dirty="0">
              <a:solidFill>
                <a:schemeClr val="lt1"/>
              </a:solidFill>
            </a:endParaRPr>
          </a:p>
        </p:txBody>
      </p:sp>
      <p:sp>
        <p:nvSpPr>
          <p:cNvPr id="1344" name="Google Shape;1344;p37"/>
          <p:cNvSpPr/>
          <p:nvPr/>
        </p:nvSpPr>
        <p:spPr>
          <a:xfrm>
            <a:off x="6197568" y="3525765"/>
            <a:ext cx="68162" cy="35628"/>
          </a:xfrm>
          <a:custGeom>
            <a:avLst/>
            <a:gdLst/>
            <a:ahLst/>
            <a:cxnLst/>
            <a:rect l="l" t="t" r="r" b="b"/>
            <a:pathLst>
              <a:path w="727" h="380" extrusionOk="0">
                <a:moveTo>
                  <a:pt x="364" y="1"/>
                </a:moveTo>
                <a:cubicBezTo>
                  <a:pt x="284" y="1"/>
                  <a:pt x="205" y="18"/>
                  <a:pt x="134" y="54"/>
                </a:cubicBezTo>
                <a:cubicBezTo>
                  <a:pt x="0" y="131"/>
                  <a:pt x="7" y="251"/>
                  <a:pt x="134" y="321"/>
                </a:cubicBezTo>
                <a:cubicBezTo>
                  <a:pt x="205" y="360"/>
                  <a:pt x="284" y="380"/>
                  <a:pt x="364" y="380"/>
                </a:cubicBezTo>
                <a:cubicBezTo>
                  <a:pt x="444" y="380"/>
                  <a:pt x="526" y="360"/>
                  <a:pt x="600" y="321"/>
                </a:cubicBezTo>
                <a:cubicBezTo>
                  <a:pt x="726" y="251"/>
                  <a:pt x="726" y="131"/>
                  <a:pt x="600" y="54"/>
                </a:cubicBezTo>
                <a:cubicBezTo>
                  <a:pt x="526" y="18"/>
                  <a:pt x="444"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51F3C21B-445C-8D62-932C-3449728AF89F}"/>
              </a:ext>
            </a:extLst>
          </p:cNvPr>
          <p:cNvSpPr>
            <a:spLocks noGrp="1"/>
          </p:cNvSpPr>
          <p:nvPr>
            <p:ph type="subTitle" idx="1"/>
          </p:nvPr>
        </p:nvSpPr>
        <p:spPr>
          <a:xfrm>
            <a:off x="0" y="1072072"/>
            <a:ext cx="4310743" cy="3810003"/>
          </a:xfrm>
        </p:spPr>
        <p:txBody>
          <a:bodyPr/>
          <a:lstStyle/>
          <a:p>
            <a:pPr>
              <a:buFont typeface="Arial" panose="020B0604020202020204" pitchFamily="34" charset="0"/>
              <a:buChar char="•"/>
            </a:pPr>
            <a:endParaRPr lang="en-US" dirty="0"/>
          </a:p>
          <a:p>
            <a:pPr>
              <a:buFont typeface="Arial" panose="020B0604020202020204" pitchFamily="34" charset="0"/>
              <a:buChar char="•"/>
            </a:pPr>
            <a:r>
              <a:rPr lang="en-US" dirty="0"/>
              <a:t>Bootloader can have multiple purposes</a:t>
            </a:r>
          </a:p>
          <a:p>
            <a:pPr>
              <a:buFont typeface="Arial" panose="020B0604020202020204" pitchFamily="34" charset="0"/>
              <a:buChar char="•"/>
            </a:pPr>
            <a:endParaRPr lang="en-US" dirty="0"/>
          </a:p>
          <a:p>
            <a:pPr>
              <a:buFont typeface="Arial" panose="020B0604020202020204" pitchFamily="34" charset="0"/>
              <a:buChar char="•"/>
            </a:pPr>
            <a:r>
              <a:rPr lang="en-US" dirty="0"/>
              <a:t>Bootloader should be securely signed &amp; verified</a:t>
            </a:r>
          </a:p>
          <a:p>
            <a:pPr>
              <a:buFont typeface="Arial" panose="020B0604020202020204" pitchFamily="34" charset="0"/>
              <a:buChar char="•"/>
            </a:pPr>
            <a:endParaRPr lang="en-US" dirty="0"/>
          </a:p>
          <a:p>
            <a:pPr>
              <a:buFont typeface="Arial" panose="020B0604020202020204" pitchFamily="34" charset="0"/>
              <a:buChar char="•"/>
            </a:pPr>
            <a:r>
              <a:rPr lang="en-US" dirty="0"/>
              <a:t>SHA hashing and SHA-256</a:t>
            </a:r>
          </a:p>
          <a:p>
            <a:pPr>
              <a:buFont typeface="Arial" panose="020B0604020202020204" pitchFamily="34" charset="0"/>
              <a:buChar char="•"/>
            </a:pPr>
            <a:endParaRPr lang="en-US" dirty="0"/>
          </a:p>
          <a:p>
            <a:pPr>
              <a:buFont typeface="Arial" panose="020B0604020202020204" pitchFamily="34" charset="0"/>
              <a:buChar char="•"/>
            </a:pPr>
            <a:r>
              <a:rPr lang="en-US" dirty="0"/>
              <a:t>Kernel signing</a:t>
            </a:r>
          </a:p>
          <a:p>
            <a:pPr>
              <a:buFont typeface="Arial" panose="020B0604020202020204" pitchFamily="34" charset="0"/>
              <a:buChar char="•"/>
            </a:pPr>
            <a:endParaRPr lang="en-US" dirty="0"/>
          </a:p>
        </p:txBody>
      </p:sp>
      <p:pic>
        <p:nvPicPr>
          <p:cNvPr id="24" name="Picture 23" descr="A black and purple rectangle with white text&#10;&#10;Description automatically generated with low confidence">
            <a:extLst>
              <a:ext uri="{FF2B5EF4-FFF2-40B4-BE49-F238E27FC236}">
                <a16:creationId xmlns:a16="http://schemas.microsoft.com/office/drawing/2014/main" id="{87B00133-D33F-6F4E-25B6-D095F2718E1D}"/>
              </a:ext>
            </a:extLst>
          </p:cNvPr>
          <p:cNvPicPr>
            <a:picLocks noChangeAspect="1"/>
          </p:cNvPicPr>
          <p:nvPr/>
        </p:nvPicPr>
        <p:blipFill>
          <a:blip r:embed="rId3"/>
          <a:stretch>
            <a:fillRect/>
          </a:stretch>
        </p:blipFill>
        <p:spPr>
          <a:xfrm>
            <a:off x="103909" y="4620651"/>
            <a:ext cx="1228073" cy="522849"/>
          </a:xfrm>
          <a:prstGeom prst="rect">
            <a:avLst/>
          </a:prstGeom>
        </p:spPr>
      </p:pic>
      <p:pic>
        <p:nvPicPr>
          <p:cNvPr id="2" name="Picture 1">
            <a:extLst>
              <a:ext uri="{FF2B5EF4-FFF2-40B4-BE49-F238E27FC236}">
                <a16:creationId xmlns:a16="http://schemas.microsoft.com/office/drawing/2014/main" id="{6E5B01E8-10A9-BC74-F7A2-D9CA445BCDC0}"/>
              </a:ext>
            </a:extLst>
          </p:cNvPr>
          <p:cNvPicPr>
            <a:picLocks noChangeAspect="1"/>
          </p:cNvPicPr>
          <p:nvPr/>
        </p:nvPicPr>
        <p:blipFill>
          <a:blip r:embed="rId4"/>
          <a:stretch>
            <a:fillRect/>
          </a:stretch>
        </p:blipFill>
        <p:spPr>
          <a:xfrm>
            <a:off x="5559879" y="1093470"/>
            <a:ext cx="3162300" cy="2956560"/>
          </a:xfrm>
          <a:prstGeom prst="rect">
            <a:avLst/>
          </a:prstGeom>
        </p:spPr>
      </p:pic>
    </p:spTree>
    <p:extLst>
      <p:ext uri="{BB962C8B-B14F-4D97-AF65-F5344CB8AC3E}">
        <p14:creationId xmlns:p14="http://schemas.microsoft.com/office/powerpoint/2010/main" val="162438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6" name="Google Shape;1436;p38"/>
          <p:cNvSpPr txBox="1">
            <a:spLocks noGrp="1"/>
          </p:cNvSpPr>
          <p:nvPr>
            <p:ph type="title" idx="2"/>
          </p:nvPr>
        </p:nvSpPr>
        <p:spPr>
          <a:xfrm>
            <a:off x="125754" y="1544258"/>
            <a:ext cx="143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1437" name="Google Shape;1437;p38"/>
          <p:cNvSpPr txBox="1">
            <a:spLocks noGrp="1"/>
          </p:cNvSpPr>
          <p:nvPr>
            <p:ph type="subTitle" idx="1"/>
          </p:nvPr>
        </p:nvSpPr>
        <p:spPr>
          <a:xfrm>
            <a:off x="4269100" y="3295688"/>
            <a:ext cx="4159800" cy="3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You can enter a subtitle here if you need it</a:t>
            </a:r>
            <a:endParaRPr>
              <a:solidFill>
                <a:schemeClr val="lt1"/>
              </a:solidFill>
            </a:endParaRPr>
          </a:p>
        </p:txBody>
      </p:sp>
      <p:sp>
        <p:nvSpPr>
          <p:cNvPr id="1438" name="Google Shape;1438;p38"/>
          <p:cNvSpPr txBox="1">
            <a:spLocks noGrp="1"/>
          </p:cNvSpPr>
          <p:nvPr>
            <p:ph type="title"/>
          </p:nvPr>
        </p:nvSpPr>
        <p:spPr>
          <a:xfrm>
            <a:off x="0" y="2453888"/>
            <a:ext cx="5956663"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nl-NL" dirty="0"/>
              <a:t>Process Validation</a:t>
            </a:r>
            <a:endParaRPr dirty="0"/>
          </a:p>
        </p:txBody>
      </p:sp>
      <p:grpSp>
        <p:nvGrpSpPr>
          <p:cNvPr id="1738" name="Google Shape;1738;p38"/>
          <p:cNvGrpSpPr/>
          <p:nvPr/>
        </p:nvGrpSpPr>
        <p:grpSpPr>
          <a:xfrm>
            <a:off x="8040949" y="46855"/>
            <a:ext cx="392110" cy="1922758"/>
            <a:chOff x="2801814" y="534995"/>
            <a:chExt cx="392110" cy="1922758"/>
          </a:xfrm>
        </p:grpSpPr>
        <p:grpSp>
          <p:nvGrpSpPr>
            <p:cNvPr id="1739" name="Google Shape;1739;p38"/>
            <p:cNvGrpSpPr/>
            <p:nvPr/>
          </p:nvGrpSpPr>
          <p:grpSpPr>
            <a:xfrm>
              <a:off x="3056214" y="909645"/>
              <a:ext cx="137710" cy="1548108"/>
              <a:chOff x="1858375" y="175625"/>
              <a:chExt cx="484552" cy="5445334"/>
            </a:xfrm>
          </p:grpSpPr>
          <p:sp>
            <p:nvSpPr>
              <p:cNvPr id="1740" name="Google Shape;174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4" name="Google Shape;1744;p38"/>
              <p:cNvGrpSpPr/>
              <p:nvPr/>
            </p:nvGrpSpPr>
            <p:grpSpPr>
              <a:xfrm>
                <a:off x="1858375" y="223839"/>
                <a:ext cx="484552" cy="5397120"/>
                <a:chOff x="1858375" y="223839"/>
                <a:chExt cx="484552" cy="5397120"/>
              </a:xfrm>
            </p:grpSpPr>
            <p:sp>
              <p:nvSpPr>
                <p:cNvPr id="1745" name="Google Shape;174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9" name="Google Shape;1789;p38"/>
            <p:cNvGrpSpPr/>
            <p:nvPr/>
          </p:nvGrpSpPr>
          <p:grpSpPr>
            <a:xfrm>
              <a:off x="2801814" y="534995"/>
              <a:ext cx="137710" cy="1548108"/>
              <a:chOff x="1858375" y="175625"/>
              <a:chExt cx="484552" cy="5445334"/>
            </a:xfrm>
          </p:grpSpPr>
          <p:sp>
            <p:nvSpPr>
              <p:cNvPr id="1790" name="Google Shape;179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38"/>
              <p:cNvGrpSpPr/>
              <p:nvPr/>
            </p:nvGrpSpPr>
            <p:grpSpPr>
              <a:xfrm>
                <a:off x="1858375" y="223839"/>
                <a:ext cx="484552" cy="5397120"/>
                <a:chOff x="1858375" y="223839"/>
                <a:chExt cx="484552" cy="5397120"/>
              </a:xfrm>
            </p:grpSpPr>
            <p:sp>
              <p:nvSpPr>
                <p:cNvPr id="1795" name="Google Shape;179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 name="Picture 1" descr="A black and purple rectangle with white text&#10;&#10;Description automatically generated with low confidence">
            <a:extLst>
              <a:ext uri="{FF2B5EF4-FFF2-40B4-BE49-F238E27FC236}">
                <a16:creationId xmlns:a16="http://schemas.microsoft.com/office/drawing/2014/main" id="{B4517B8A-0684-DE7D-3A37-135844C383AB}"/>
              </a:ext>
            </a:extLst>
          </p:cNvPr>
          <p:cNvPicPr>
            <a:picLocks noChangeAspect="1"/>
          </p:cNvPicPr>
          <p:nvPr/>
        </p:nvPicPr>
        <p:blipFill>
          <a:blip r:embed="rId3"/>
          <a:stretch>
            <a:fillRect/>
          </a:stretch>
        </p:blipFill>
        <p:spPr>
          <a:xfrm>
            <a:off x="7812688" y="4586419"/>
            <a:ext cx="1228073" cy="522849"/>
          </a:xfrm>
          <a:prstGeom prst="rect">
            <a:avLst/>
          </a:prstGeom>
        </p:spPr>
      </p:pic>
      <p:sp>
        <p:nvSpPr>
          <p:cNvPr id="23" name="Google Shape;1341;p37">
            <a:extLst>
              <a:ext uri="{FF2B5EF4-FFF2-40B4-BE49-F238E27FC236}">
                <a16:creationId xmlns:a16="http://schemas.microsoft.com/office/drawing/2014/main" id="{F643988B-A7A0-D5AC-0AA6-3BDCBAF316BB}"/>
              </a:ext>
            </a:extLst>
          </p:cNvPr>
          <p:cNvSpPr/>
          <p:nvPr/>
        </p:nvSpPr>
        <p:spPr>
          <a:xfrm rot="5400000">
            <a:off x="1394796" y="1900894"/>
            <a:ext cx="432578" cy="3222172"/>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1437;p38">
            <a:extLst>
              <a:ext uri="{FF2B5EF4-FFF2-40B4-BE49-F238E27FC236}">
                <a16:creationId xmlns:a16="http://schemas.microsoft.com/office/drawing/2014/main" id="{FD0F668E-9161-9013-9D57-022F937BEBB6}"/>
              </a:ext>
            </a:extLst>
          </p:cNvPr>
          <p:cNvSpPr txBox="1">
            <a:spLocks/>
          </p:cNvSpPr>
          <p:nvPr/>
        </p:nvSpPr>
        <p:spPr>
          <a:xfrm>
            <a:off x="0" y="3302541"/>
            <a:ext cx="2969623" cy="39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GB" sz="2000" dirty="0">
                <a:solidFill>
                  <a:schemeClr val="lt1"/>
                </a:solidFill>
              </a:rPr>
              <a:t>Boot Process Validation</a:t>
            </a:r>
          </a:p>
        </p:txBody>
      </p:sp>
    </p:spTree>
    <p:extLst>
      <p:ext uri="{BB962C8B-B14F-4D97-AF65-F5344CB8AC3E}">
        <p14:creationId xmlns:p14="http://schemas.microsoft.com/office/powerpoint/2010/main" val="109603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37"/>
          <p:cNvSpPr/>
          <p:nvPr/>
        </p:nvSpPr>
        <p:spPr>
          <a:xfrm rot="5400000">
            <a:off x="2240503" y="-2067814"/>
            <a:ext cx="818400" cy="5299406"/>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37"/>
          <p:cNvSpPr txBox="1">
            <a:spLocks noGrp="1"/>
          </p:cNvSpPr>
          <p:nvPr>
            <p:ph type="title"/>
          </p:nvPr>
        </p:nvSpPr>
        <p:spPr>
          <a:xfrm>
            <a:off x="103909" y="319077"/>
            <a:ext cx="4627418" cy="6720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800" dirty="0">
                <a:solidFill>
                  <a:schemeClr val="lt1"/>
                </a:solidFill>
              </a:rPr>
              <a:t>Process Validation</a:t>
            </a:r>
            <a:endParaRPr sz="3800" dirty="0">
              <a:solidFill>
                <a:schemeClr val="lt1"/>
              </a:solidFill>
            </a:endParaRPr>
          </a:p>
        </p:txBody>
      </p:sp>
      <p:sp>
        <p:nvSpPr>
          <p:cNvPr id="1344" name="Google Shape;1344;p37"/>
          <p:cNvSpPr/>
          <p:nvPr/>
        </p:nvSpPr>
        <p:spPr>
          <a:xfrm>
            <a:off x="6197568" y="3525765"/>
            <a:ext cx="68162" cy="35628"/>
          </a:xfrm>
          <a:custGeom>
            <a:avLst/>
            <a:gdLst/>
            <a:ahLst/>
            <a:cxnLst/>
            <a:rect l="l" t="t" r="r" b="b"/>
            <a:pathLst>
              <a:path w="727" h="380" extrusionOk="0">
                <a:moveTo>
                  <a:pt x="364" y="1"/>
                </a:moveTo>
                <a:cubicBezTo>
                  <a:pt x="284" y="1"/>
                  <a:pt x="205" y="18"/>
                  <a:pt x="134" y="54"/>
                </a:cubicBezTo>
                <a:cubicBezTo>
                  <a:pt x="0" y="131"/>
                  <a:pt x="7" y="251"/>
                  <a:pt x="134" y="321"/>
                </a:cubicBezTo>
                <a:cubicBezTo>
                  <a:pt x="205" y="360"/>
                  <a:pt x="284" y="380"/>
                  <a:pt x="364" y="380"/>
                </a:cubicBezTo>
                <a:cubicBezTo>
                  <a:pt x="444" y="380"/>
                  <a:pt x="526" y="360"/>
                  <a:pt x="600" y="321"/>
                </a:cubicBezTo>
                <a:cubicBezTo>
                  <a:pt x="726" y="251"/>
                  <a:pt x="726" y="131"/>
                  <a:pt x="600" y="54"/>
                </a:cubicBezTo>
                <a:cubicBezTo>
                  <a:pt x="526" y="18"/>
                  <a:pt x="444"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49C5E644-D58A-4877-78F2-E3694B55591F}"/>
              </a:ext>
            </a:extLst>
          </p:cNvPr>
          <p:cNvSpPr>
            <a:spLocks noGrp="1"/>
          </p:cNvSpPr>
          <p:nvPr>
            <p:ph type="subTitle" idx="1"/>
          </p:nvPr>
        </p:nvSpPr>
        <p:spPr>
          <a:xfrm>
            <a:off x="72999" y="1137477"/>
            <a:ext cx="8118501" cy="3886795"/>
          </a:xfrm>
        </p:spPr>
        <p:txBody>
          <a:bodyPr/>
          <a:lstStyle/>
          <a:p>
            <a:r>
              <a:rPr lang="en-GB" dirty="0"/>
              <a:t>Digital Signature Validation: At the heart of the boot process is the rigorous inspection of digital signatures of key elements like the bootloader and kernel, carried out by Secure Boot. This inspection involves a detailed comparison with the public key of the signature, maintaining the purity of the components, and effectively protecting against the operation of unauthenticated or harmful code.</a:t>
            </a:r>
          </a:p>
          <a:p>
            <a:endParaRPr lang="en-GB" dirty="0"/>
          </a:p>
          <a:p>
            <a:r>
              <a:rPr lang="en-GB" dirty="0"/>
              <a:t>Trusted Platform Module (TPM): TPM serves as a security fortress, a hardware component purposely built for secure storage of cryptographic keys, generation of random numbers in a secure manner, and sturdy cryptographic operations. By validating the execution of authorized software and firmware during the boot process, TPM ensures system integrity.</a:t>
            </a:r>
          </a:p>
          <a:p>
            <a:endParaRPr lang="en-GB" dirty="0"/>
          </a:p>
          <a:p>
            <a:r>
              <a:rPr lang="en-GB" dirty="0"/>
              <a:t>Integrity Verification: A vital element of boot process validation is the integrity check of signed components. By computing and juxtaposing cryptographic hashes of the components, it confirms that the components remain untouched after signing, offering an added layer of security.</a:t>
            </a:r>
          </a:p>
        </p:txBody>
      </p:sp>
      <p:pic>
        <p:nvPicPr>
          <p:cNvPr id="6" name="Picture 5" descr="A black and purple rectangle with white text&#10;&#10;Description automatically generated with low confidence">
            <a:extLst>
              <a:ext uri="{FF2B5EF4-FFF2-40B4-BE49-F238E27FC236}">
                <a16:creationId xmlns:a16="http://schemas.microsoft.com/office/drawing/2014/main" id="{69FD9E81-26D9-D90D-DB70-F11FDD3EB9FB}"/>
              </a:ext>
            </a:extLst>
          </p:cNvPr>
          <p:cNvPicPr>
            <a:picLocks noChangeAspect="1"/>
          </p:cNvPicPr>
          <p:nvPr/>
        </p:nvPicPr>
        <p:blipFill>
          <a:blip r:embed="rId3"/>
          <a:stretch>
            <a:fillRect/>
          </a:stretch>
        </p:blipFill>
        <p:spPr>
          <a:xfrm>
            <a:off x="7898413" y="4653094"/>
            <a:ext cx="1228073" cy="522849"/>
          </a:xfrm>
          <a:prstGeom prst="rect">
            <a:avLst/>
          </a:prstGeom>
        </p:spPr>
      </p:pic>
    </p:spTree>
    <p:extLst>
      <p:ext uri="{BB962C8B-B14F-4D97-AF65-F5344CB8AC3E}">
        <p14:creationId xmlns:p14="http://schemas.microsoft.com/office/powerpoint/2010/main" val="2726570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Google Shape;1435;p38"/>
          <p:cNvSpPr/>
          <p:nvPr/>
        </p:nvSpPr>
        <p:spPr>
          <a:xfrm rot="-5400000" flipH="1">
            <a:off x="6298725" y="930338"/>
            <a:ext cx="560400" cy="51303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8"/>
          <p:cNvSpPr txBox="1">
            <a:spLocks noGrp="1"/>
          </p:cNvSpPr>
          <p:nvPr>
            <p:ph type="title" idx="2"/>
          </p:nvPr>
        </p:nvSpPr>
        <p:spPr>
          <a:xfrm>
            <a:off x="4053517" y="1393080"/>
            <a:ext cx="143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1437" name="Google Shape;1437;p38"/>
          <p:cNvSpPr txBox="1">
            <a:spLocks noGrp="1"/>
          </p:cNvSpPr>
          <p:nvPr>
            <p:ph type="subTitle" idx="1"/>
          </p:nvPr>
        </p:nvSpPr>
        <p:spPr>
          <a:xfrm>
            <a:off x="4269100" y="3295688"/>
            <a:ext cx="4159800" cy="3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rPr>
              <a:t>Backup Measures for Secure Boot</a:t>
            </a:r>
            <a:endParaRPr sz="2000" dirty="0">
              <a:solidFill>
                <a:schemeClr val="lt1"/>
              </a:solidFill>
            </a:endParaRPr>
          </a:p>
        </p:txBody>
      </p:sp>
      <p:sp>
        <p:nvSpPr>
          <p:cNvPr id="1438" name="Google Shape;1438;p38"/>
          <p:cNvSpPr txBox="1">
            <a:spLocks noGrp="1"/>
          </p:cNvSpPr>
          <p:nvPr>
            <p:ph type="title"/>
          </p:nvPr>
        </p:nvSpPr>
        <p:spPr>
          <a:xfrm>
            <a:off x="4053517" y="2215115"/>
            <a:ext cx="5123136"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Plan B</a:t>
            </a:r>
            <a:endParaRPr dirty="0"/>
          </a:p>
        </p:txBody>
      </p:sp>
      <p:grpSp>
        <p:nvGrpSpPr>
          <p:cNvPr id="1738" name="Google Shape;1738;p38"/>
          <p:cNvGrpSpPr/>
          <p:nvPr/>
        </p:nvGrpSpPr>
        <p:grpSpPr>
          <a:xfrm>
            <a:off x="8040949" y="46855"/>
            <a:ext cx="392110" cy="1922758"/>
            <a:chOff x="2801814" y="534995"/>
            <a:chExt cx="392110" cy="1922758"/>
          </a:xfrm>
        </p:grpSpPr>
        <p:grpSp>
          <p:nvGrpSpPr>
            <p:cNvPr id="1739" name="Google Shape;1739;p38"/>
            <p:cNvGrpSpPr/>
            <p:nvPr/>
          </p:nvGrpSpPr>
          <p:grpSpPr>
            <a:xfrm>
              <a:off x="3056214" y="909645"/>
              <a:ext cx="137710" cy="1548108"/>
              <a:chOff x="1858375" y="175625"/>
              <a:chExt cx="484552" cy="5445334"/>
            </a:xfrm>
          </p:grpSpPr>
          <p:sp>
            <p:nvSpPr>
              <p:cNvPr id="1740" name="Google Shape;174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4" name="Google Shape;1744;p38"/>
              <p:cNvGrpSpPr/>
              <p:nvPr/>
            </p:nvGrpSpPr>
            <p:grpSpPr>
              <a:xfrm>
                <a:off x="1858375" y="223839"/>
                <a:ext cx="484552" cy="5397120"/>
                <a:chOff x="1858375" y="223839"/>
                <a:chExt cx="484552" cy="5397120"/>
              </a:xfrm>
            </p:grpSpPr>
            <p:sp>
              <p:nvSpPr>
                <p:cNvPr id="1745" name="Google Shape;174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9" name="Google Shape;1789;p38"/>
            <p:cNvGrpSpPr/>
            <p:nvPr/>
          </p:nvGrpSpPr>
          <p:grpSpPr>
            <a:xfrm>
              <a:off x="2801814" y="534995"/>
              <a:ext cx="137710" cy="1548108"/>
              <a:chOff x="1858375" y="175625"/>
              <a:chExt cx="484552" cy="5445334"/>
            </a:xfrm>
          </p:grpSpPr>
          <p:sp>
            <p:nvSpPr>
              <p:cNvPr id="1790" name="Google Shape;179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38"/>
              <p:cNvGrpSpPr/>
              <p:nvPr/>
            </p:nvGrpSpPr>
            <p:grpSpPr>
              <a:xfrm>
                <a:off x="1858375" y="223839"/>
                <a:ext cx="484552" cy="5397120"/>
                <a:chOff x="1858375" y="223839"/>
                <a:chExt cx="484552" cy="5397120"/>
              </a:xfrm>
            </p:grpSpPr>
            <p:sp>
              <p:nvSpPr>
                <p:cNvPr id="1795" name="Google Shape;179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 name="Picture 1" descr="A black and purple rectangle with white text&#10;&#10;Description automatically generated with low confidence">
            <a:extLst>
              <a:ext uri="{FF2B5EF4-FFF2-40B4-BE49-F238E27FC236}">
                <a16:creationId xmlns:a16="http://schemas.microsoft.com/office/drawing/2014/main" id="{B4517B8A-0684-DE7D-3A37-135844C383AB}"/>
              </a:ext>
            </a:extLst>
          </p:cNvPr>
          <p:cNvPicPr>
            <a:picLocks noChangeAspect="1"/>
          </p:cNvPicPr>
          <p:nvPr/>
        </p:nvPicPr>
        <p:blipFill>
          <a:blip r:embed="rId3"/>
          <a:stretch>
            <a:fillRect/>
          </a:stretch>
        </p:blipFill>
        <p:spPr>
          <a:xfrm>
            <a:off x="7812688" y="4586419"/>
            <a:ext cx="1228073" cy="522849"/>
          </a:xfrm>
          <a:prstGeom prst="rect">
            <a:avLst/>
          </a:prstGeom>
        </p:spPr>
      </p:pic>
    </p:spTree>
    <p:extLst>
      <p:ext uri="{BB962C8B-B14F-4D97-AF65-F5344CB8AC3E}">
        <p14:creationId xmlns:p14="http://schemas.microsoft.com/office/powerpoint/2010/main" val="3638703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2"/>
        <p:cNvGrpSpPr/>
        <p:nvPr/>
      </p:nvGrpSpPr>
      <p:grpSpPr>
        <a:xfrm>
          <a:off x="0" y="0"/>
          <a:ext cx="0" cy="0"/>
          <a:chOff x="0" y="0"/>
          <a:chExt cx="0" cy="0"/>
        </a:xfrm>
      </p:grpSpPr>
      <p:pic>
        <p:nvPicPr>
          <p:cNvPr id="5" name="Picture 4">
            <a:extLst>
              <a:ext uri="{FF2B5EF4-FFF2-40B4-BE49-F238E27FC236}">
                <a16:creationId xmlns:a16="http://schemas.microsoft.com/office/drawing/2014/main" id="{FE656CFE-0BAE-262D-C518-3E3C4B2C48FB}"/>
              </a:ext>
            </a:extLst>
          </p:cNvPr>
          <p:cNvPicPr>
            <a:picLocks noChangeAspect="1"/>
          </p:cNvPicPr>
          <p:nvPr/>
        </p:nvPicPr>
        <p:blipFill>
          <a:blip r:embed="rId3"/>
          <a:stretch>
            <a:fillRect/>
          </a:stretch>
        </p:blipFill>
        <p:spPr>
          <a:xfrm rot="5400000">
            <a:off x="7906726" y="3806402"/>
            <a:ext cx="837335" cy="1637211"/>
          </a:xfrm>
          <a:prstGeom prst="rect">
            <a:avLst/>
          </a:prstGeom>
        </p:spPr>
      </p:pic>
      <p:pic>
        <p:nvPicPr>
          <p:cNvPr id="2" name="Picture 1">
            <a:extLst>
              <a:ext uri="{FF2B5EF4-FFF2-40B4-BE49-F238E27FC236}">
                <a16:creationId xmlns:a16="http://schemas.microsoft.com/office/drawing/2014/main" id="{5D1BAC1B-688B-5666-1CEE-7FD44C414396}"/>
              </a:ext>
            </a:extLst>
          </p:cNvPr>
          <p:cNvPicPr>
            <a:picLocks noChangeAspect="1"/>
          </p:cNvPicPr>
          <p:nvPr/>
        </p:nvPicPr>
        <p:blipFill>
          <a:blip r:embed="rId3"/>
          <a:stretch>
            <a:fillRect/>
          </a:stretch>
        </p:blipFill>
        <p:spPr>
          <a:xfrm>
            <a:off x="8011512" y="-296091"/>
            <a:ext cx="646366" cy="1968137"/>
          </a:xfrm>
          <a:prstGeom prst="rect">
            <a:avLst/>
          </a:prstGeom>
        </p:spPr>
      </p:pic>
      <p:sp>
        <p:nvSpPr>
          <p:cNvPr id="2693" name="Google Shape;2693;p55"/>
          <p:cNvSpPr txBox="1">
            <a:spLocks noGrp="1"/>
          </p:cNvSpPr>
          <p:nvPr>
            <p:ph type="subTitle" idx="1"/>
          </p:nvPr>
        </p:nvSpPr>
        <p:spPr>
          <a:xfrm>
            <a:off x="1089886" y="492018"/>
            <a:ext cx="3346185" cy="623336"/>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US" sz="2000" dirty="0"/>
              <a:t>Corrupt Bootloader Image</a:t>
            </a:r>
          </a:p>
        </p:txBody>
      </p:sp>
      <p:sp>
        <p:nvSpPr>
          <p:cNvPr id="2694" name="Google Shape;2694;p55"/>
          <p:cNvSpPr txBox="1">
            <a:spLocks noGrp="1"/>
          </p:cNvSpPr>
          <p:nvPr>
            <p:ph type="subTitle" idx="2"/>
          </p:nvPr>
        </p:nvSpPr>
        <p:spPr>
          <a:xfrm>
            <a:off x="717816" y="1269657"/>
            <a:ext cx="3580983" cy="136990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Causes: updated software, malware or malicious actors, environmental factors</a:t>
            </a:r>
          </a:p>
          <a:p>
            <a:pPr marL="285750" lvl="0" indent="-285750" algn="l" rtl="0">
              <a:spcBef>
                <a:spcPts val="0"/>
              </a:spcBef>
              <a:spcAft>
                <a:spcPts val="0"/>
              </a:spcAft>
              <a:buFont typeface="Arial" panose="020B0604020202020204" pitchFamily="34" charset="0"/>
              <a:buChar char="•"/>
            </a:pPr>
            <a:r>
              <a:rPr lang="en-GB" dirty="0"/>
              <a:t>Solution: Failsafe option to fall back to know good bootloader</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p:txBody>
      </p:sp>
      <p:sp>
        <p:nvSpPr>
          <p:cNvPr id="2695" name="Google Shape;2695;p55"/>
          <p:cNvSpPr txBox="1">
            <a:spLocks noGrp="1"/>
          </p:cNvSpPr>
          <p:nvPr>
            <p:ph type="subTitle" idx="3"/>
          </p:nvPr>
        </p:nvSpPr>
        <p:spPr>
          <a:xfrm>
            <a:off x="4898803" y="1159014"/>
            <a:ext cx="4105859" cy="167392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Causes: compromised signature, expired signature or failing to update or renew certificates</a:t>
            </a:r>
          </a:p>
          <a:p>
            <a:pPr marL="285750" lvl="0" indent="-285750" algn="l" rtl="0">
              <a:spcBef>
                <a:spcPts val="0"/>
              </a:spcBef>
              <a:spcAft>
                <a:spcPts val="0"/>
              </a:spcAft>
              <a:buFont typeface="Arial" panose="020B0604020202020204" pitchFamily="34" charset="0"/>
              <a:buChar char="•"/>
            </a:pPr>
            <a:r>
              <a:rPr lang="en-GB" dirty="0"/>
              <a:t>Solution: Check validity and expiration date of signature during boot</a:t>
            </a:r>
          </a:p>
        </p:txBody>
      </p:sp>
      <p:sp>
        <p:nvSpPr>
          <p:cNvPr id="2696" name="Google Shape;2696;p55"/>
          <p:cNvSpPr txBox="1">
            <a:spLocks noGrp="1"/>
          </p:cNvSpPr>
          <p:nvPr>
            <p:ph type="title"/>
          </p:nvPr>
        </p:nvSpPr>
        <p:spPr>
          <a:xfrm>
            <a:off x="124255" y="99828"/>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Plan B</a:t>
            </a:r>
            <a:endParaRPr dirty="0"/>
          </a:p>
        </p:txBody>
      </p:sp>
      <p:sp>
        <p:nvSpPr>
          <p:cNvPr id="2697" name="Google Shape;2697;p55"/>
          <p:cNvSpPr txBox="1">
            <a:spLocks noGrp="1"/>
          </p:cNvSpPr>
          <p:nvPr>
            <p:ph type="subTitle" idx="6"/>
          </p:nvPr>
        </p:nvSpPr>
        <p:spPr>
          <a:xfrm>
            <a:off x="1039466" y="2714239"/>
            <a:ext cx="3266931" cy="84012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US" sz="2000" dirty="0"/>
              <a:t>Incompatible or tempered kernel image</a:t>
            </a:r>
          </a:p>
          <a:p>
            <a:pPr marL="0" lvl="0" indent="0" algn="l" rtl="0">
              <a:spcBef>
                <a:spcPts val="0"/>
              </a:spcBef>
              <a:spcAft>
                <a:spcPts val="0"/>
              </a:spcAft>
              <a:buNone/>
            </a:pPr>
            <a:endParaRPr lang="en-US" sz="2000" dirty="0"/>
          </a:p>
        </p:txBody>
      </p:sp>
      <p:sp>
        <p:nvSpPr>
          <p:cNvPr id="2698" name="Google Shape;2698;p55"/>
          <p:cNvSpPr txBox="1">
            <a:spLocks noGrp="1"/>
          </p:cNvSpPr>
          <p:nvPr>
            <p:ph type="subTitle" idx="4"/>
          </p:nvPr>
        </p:nvSpPr>
        <p:spPr>
          <a:xfrm>
            <a:off x="849702" y="3340777"/>
            <a:ext cx="3586369" cy="186752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Causes: incompatible changes after update, malicious actors, lack of rigorous (pen-)testing.</a:t>
            </a:r>
          </a:p>
          <a:p>
            <a:pPr marL="285750" lvl="0" indent="-285750" algn="l" rtl="0">
              <a:spcBef>
                <a:spcPts val="0"/>
              </a:spcBef>
              <a:spcAft>
                <a:spcPts val="0"/>
              </a:spcAft>
              <a:buFont typeface="Arial" panose="020B0604020202020204" pitchFamily="34" charset="0"/>
              <a:buChar char="•"/>
            </a:pPr>
            <a:r>
              <a:rPr lang="en-GB" dirty="0"/>
              <a:t>Solution: Verify integrity and compatibility of kernel image before loading</a:t>
            </a:r>
          </a:p>
        </p:txBody>
      </p:sp>
      <p:sp>
        <p:nvSpPr>
          <p:cNvPr id="2699" name="Google Shape;2699;p55"/>
          <p:cNvSpPr txBox="1">
            <a:spLocks noGrp="1"/>
          </p:cNvSpPr>
          <p:nvPr>
            <p:ph type="subTitle" idx="5"/>
          </p:nvPr>
        </p:nvSpPr>
        <p:spPr>
          <a:xfrm>
            <a:off x="4879012" y="3236468"/>
            <a:ext cx="4264987" cy="182466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Causes: Fail to detect of prevent unauthorized downgrades, weaknesses in update process, inadequate validation of signature during update</a:t>
            </a:r>
          </a:p>
          <a:p>
            <a:pPr marL="285750" lvl="0" indent="-285750" algn="l" rtl="0">
              <a:spcBef>
                <a:spcPts val="0"/>
              </a:spcBef>
              <a:spcAft>
                <a:spcPts val="0"/>
              </a:spcAft>
              <a:buFont typeface="Arial" panose="020B0604020202020204" pitchFamily="34" charset="0"/>
              <a:buChar char="•"/>
            </a:pPr>
            <a:r>
              <a:rPr lang="en-GB" dirty="0"/>
              <a:t>Solution: Secure firmware update mechanism to ensure authorized firmware updates</a:t>
            </a:r>
          </a:p>
        </p:txBody>
      </p:sp>
      <p:sp>
        <p:nvSpPr>
          <p:cNvPr id="2700" name="Google Shape;2700;p55"/>
          <p:cNvSpPr txBox="1">
            <a:spLocks noGrp="1"/>
          </p:cNvSpPr>
          <p:nvPr>
            <p:ph type="subTitle" idx="7"/>
          </p:nvPr>
        </p:nvSpPr>
        <p:spPr>
          <a:xfrm>
            <a:off x="5132497" y="684123"/>
            <a:ext cx="3562369" cy="745529"/>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GB" sz="2000" dirty="0"/>
              <a:t>Invalid or Expired signature</a:t>
            </a:r>
          </a:p>
          <a:p>
            <a:pPr marL="0" lvl="0" indent="0" algn="l" rtl="0">
              <a:spcBef>
                <a:spcPts val="0"/>
              </a:spcBef>
              <a:spcAft>
                <a:spcPts val="0"/>
              </a:spcAft>
              <a:buNone/>
            </a:pPr>
            <a:endParaRPr lang="en-GB" sz="2000" dirty="0"/>
          </a:p>
        </p:txBody>
      </p:sp>
      <p:sp>
        <p:nvSpPr>
          <p:cNvPr id="2701" name="Google Shape;2701;p55"/>
          <p:cNvSpPr txBox="1">
            <a:spLocks noGrp="1"/>
          </p:cNvSpPr>
          <p:nvPr>
            <p:ph type="subTitle" idx="8"/>
          </p:nvPr>
        </p:nvSpPr>
        <p:spPr>
          <a:xfrm>
            <a:off x="5076220" y="2768245"/>
            <a:ext cx="3580983" cy="376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US" sz="2000" dirty="0"/>
              <a:t>Rollback Attack</a:t>
            </a:r>
          </a:p>
        </p:txBody>
      </p:sp>
      <p:sp>
        <p:nvSpPr>
          <p:cNvPr id="2702" name="Google Shape;2702;p55"/>
          <p:cNvSpPr/>
          <p:nvPr/>
        </p:nvSpPr>
        <p:spPr>
          <a:xfrm>
            <a:off x="402840" y="672528"/>
            <a:ext cx="610200" cy="610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5"/>
          <p:cNvSpPr/>
          <p:nvPr/>
        </p:nvSpPr>
        <p:spPr>
          <a:xfrm>
            <a:off x="383551" y="2626268"/>
            <a:ext cx="610200" cy="610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5"/>
          <p:cNvSpPr/>
          <p:nvPr/>
        </p:nvSpPr>
        <p:spPr>
          <a:xfrm>
            <a:off x="4410548" y="672528"/>
            <a:ext cx="610200" cy="610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5"/>
          <p:cNvSpPr/>
          <p:nvPr/>
        </p:nvSpPr>
        <p:spPr>
          <a:xfrm>
            <a:off x="4405237" y="2637623"/>
            <a:ext cx="610200" cy="610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6" name="Google Shape;2706;p55"/>
          <p:cNvGrpSpPr/>
          <p:nvPr/>
        </p:nvGrpSpPr>
        <p:grpSpPr>
          <a:xfrm>
            <a:off x="523282" y="789188"/>
            <a:ext cx="369327" cy="376879"/>
            <a:chOff x="723754" y="1405514"/>
            <a:chExt cx="369327" cy="376879"/>
          </a:xfrm>
        </p:grpSpPr>
        <p:sp>
          <p:nvSpPr>
            <p:cNvPr id="2707" name="Google Shape;2707;p55"/>
            <p:cNvSpPr/>
            <p:nvPr/>
          </p:nvSpPr>
          <p:spPr>
            <a:xfrm>
              <a:off x="835006" y="1661972"/>
              <a:ext cx="12973" cy="11112"/>
            </a:xfrm>
            <a:custGeom>
              <a:avLst/>
              <a:gdLst/>
              <a:ahLst/>
              <a:cxnLst/>
              <a:rect l="l" t="t" r="r" b="b"/>
              <a:pathLst>
                <a:path w="481" h="412" extrusionOk="0">
                  <a:moveTo>
                    <a:pt x="275" y="0"/>
                  </a:moveTo>
                  <a:cubicBezTo>
                    <a:pt x="92" y="0"/>
                    <a:pt x="0" y="221"/>
                    <a:pt x="129" y="349"/>
                  </a:cubicBezTo>
                  <a:cubicBezTo>
                    <a:pt x="171" y="392"/>
                    <a:pt x="223" y="411"/>
                    <a:pt x="273" y="411"/>
                  </a:cubicBezTo>
                  <a:cubicBezTo>
                    <a:pt x="378" y="411"/>
                    <a:pt x="479" y="329"/>
                    <a:pt x="481" y="205"/>
                  </a:cubicBezTo>
                  <a:cubicBezTo>
                    <a:pt x="481" y="92"/>
                    <a:pt x="387" y="0"/>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5"/>
            <p:cNvSpPr/>
            <p:nvPr/>
          </p:nvSpPr>
          <p:spPr>
            <a:xfrm>
              <a:off x="723754" y="1577583"/>
              <a:ext cx="237282" cy="204810"/>
            </a:xfrm>
            <a:custGeom>
              <a:avLst/>
              <a:gdLst/>
              <a:ahLst/>
              <a:cxnLst/>
              <a:rect l="l" t="t" r="r" b="b"/>
              <a:pathLst>
                <a:path w="8798" h="7594" extrusionOk="0">
                  <a:moveTo>
                    <a:pt x="206" y="0"/>
                  </a:moveTo>
                  <a:cubicBezTo>
                    <a:pt x="92" y="0"/>
                    <a:pt x="1" y="92"/>
                    <a:pt x="1" y="205"/>
                  </a:cubicBezTo>
                  <a:lnTo>
                    <a:pt x="1" y="7334"/>
                  </a:lnTo>
                  <a:cubicBezTo>
                    <a:pt x="1" y="7369"/>
                    <a:pt x="9" y="7406"/>
                    <a:pt x="29" y="7437"/>
                  </a:cubicBezTo>
                  <a:lnTo>
                    <a:pt x="60" y="7492"/>
                  </a:lnTo>
                  <a:cubicBezTo>
                    <a:pt x="99" y="7559"/>
                    <a:pt x="168" y="7593"/>
                    <a:pt x="237" y="7593"/>
                  </a:cubicBezTo>
                  <a:cubicBezTo>
                    <a:pt x="305" y="7593"/>
                    <a:pt x="374" y="7559"/>
                    <a:pt x="413" y="7492"/>
                  </a:cubicBezTo>
                  <a:lnTo>
                    <a:pt x="1654" y="5343"/>
                  </a:lnTo>
                  <a:lnTo>
                    <a:pt x="3898" y="5343"/>
                  </a:lnTo>
                  <a:cubicBezTo>
                    <a:pt x="4005" y="5334"/>
                    <a:pt x="4086" y="5245"/>
                    <a:pt x="4086" y="5140"/>
                  </a:cubicBezTo>
                  <a:cubicBezTo>
                    <a:pt x="4086" y="5033"/>
                    <a:pt x="4005" y="4943"/>
                    <a:pt x="3898" y="4935"/>
                  </a:cubicBezTo>
                  <a:lnTo>
                    <a:pt x="1538" y="4935"/>
                  </a:lnTo>
                  <a:cubicBezTo>
                    <a:pt x="1464" y="4935"/>
                    <a:pt x="1396" y="4974"/>
                    <a:pt x="1359" y="5037"/>
                  </a:cubicBezTo>
                  <a:lnTo>
                    <a:pt x="411" y="6677"/>
                  </a:lnTo>
                  <a:lnTo>
                    <a:pt x="411" y="411"/>
                  </a:lnTo>
                  <a:lnTo>
                    <a:pt x="8387" y="411"/>
                  </a:lnTo>
                  <a:lnTo>
                    <a:pt x="8387" y="4933"/>
                  </a:lnTo>
                  <a:lnTo>
                    <a:pt x="4721" y="4933"/>
                  </a:lnTo>
                  <a:cubicBezTo>
                    <a:pt x="4715" y="4932"/>
                    <a:pt x="4709" y="4932"/>
                    <a:pt x="4702" y="4932"/>
                  </a:cubicBezTo>
                  <a:cubicBezTo>
                    <a:pt x="4591" y="4932"/>
                    <a:pt x="4497" y="5022"/>
                    <a:pt x="4497" y="5138"/>
                  </a:cubicBezTo>
                  <a:cubicBezTo>
                    <a:pt x="4497" y="5253"/>
                    <a:pt x="4592" y="5344"/>
                    <a:pt x="4706" y="5344"/>
                  </a:cubicBezTo>
                  <a:cubicBezTo>
                    <a:pt x="4711" y="5344"/>
                    <a:pt x="4716" y="5343"/>
                    <a:pt x="4721" y="5343"/>
                  </a:cubicBezTo>
                  <a:lnTo>
                    <a:pt x="8593" y="5343"/>
                  </a:lnTo>
                  <a:cubicBezTo>
                    <a:pt x="8706" y="5343"/>
                    <a:pt x="8798" y="5249"/>
                    <a:pt x="8798" y="5138"/>
                  </a:cubicBezTo>
                  <a:lnTo>
                    <a:pt x="8798" y="205"/>
                  </a:lnTo>
                  <a:cubicBezTo>
                    <a:pt x="8798" y="92"/>
                    <a:pt x="8706" y="0"/>
                    <a:pt x="8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5"/>
            <p:cNvSpPr/>
            <p:nvPr/>
          </p:nvSpPr>
          <p:spPr>
            <a:xfrm>
              <a:off x="754392" y="1628286"/>
              <a:ext cx="29802" cy="11085"/>
            </a:xfrm>
            <a:custGeom>
              <a:avLst/>
              <a:gdLst/>
              <a:ahLst/>
              <a:cxnLst/>
              <a:rect l="l" t="t" r="r" b="b"/>
              <a:pathLst>
                <a:path w="1105" h="411" extrusionOk="0">
                  <a:moveTo>
                    <a:pt x="190" y="0"/>
                  </a:moveTo>
                  <a:cubicBezTo>
                    <a:pt x="83" y="9"/>
                    <a:pt x="0" y="98"/>
                    <a:pt x="0" y="205"/>
                  </a:cubicBezTo>
                  <a:cubicBezTo>
                    <a:pt x="0" y="312"/>
                    <a:pt x="83" y="402"/>
                    <a:pt x="190" y="411"/>
                  </a:cubicBezTo>
                  <a:lnTo>
                    <a:pt x="915" y="411"/>
                  </a:lnTo>
                  <a:cubicBezTo>
                    <a:pt x="1022" y="402"/>
                    <a:pt x="1105" y="312"/>
                    <a:pt x="1105" y="205"/>
                  </a:cubicBezTo>
                  <a:cubicBezTo>
                    <a:pt x="1105" y="98"/>
                    <a:pt x="1022" y="9"/>
                    <a:pt x="9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5"/>
            <p:cNvSpPr/>
            <p:nvPr/>
          </p:nvSpPr>
          <p:spPr>
            <a:xfrm>
              <a:off x="752801" y="1653962"/>
              <a:ext cx="31339" cy="11031"/>
            </a:xfrm>
            <a:custGeom>
              <a:avLst/>
              <a:gdLst/>
              <a:ahLst/>
              <a:cxnLst/>
              <a:rect l="l" t="t" r="r" b="b"/>
              <a:pathLst>
                <a:path w="1162" h="409" extrusionOk="0">
                  <a:moveTo>
                    <a:pt x="249" y="0"/>
                  </a:moveTo>
                  <a:cubicBezTo>
                    <a:pt x="0" y="22"/>
                    <a:pt x="0" y="387"/>
                    <a:pt x="249" y="408"/>
                  </a:cubicBezTo>
                  <a:lnTo>
                    <a:pt x="974" y="408"/>
                  </a:lnTo>
                  <a:cubicBezTo>
                    <a:pt x="1081" y="400"/>
                    <a:pt x="1162" y="310"/>
                    <a:pt x="1162" y="203"/>
                  </a:cubicBezTo>
                  <a:cubicBezTo>
                    <a:pt x="1162" y="98"/>
                    <a:pt x="1081" y="9"/>
                    <a:pt x="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5"/>
            <p:cNvSpPr/>
            <p:nvPr/>
          </p:nvSpPr>
          <p:spPr>
            <a:xfrm>
              <a:off x="903078" y="1628313"/>
              <a:ext cx="30638" cy="11085"/>
            </a:xfrm>
            <a:custGeom>
              <a:avLst/>
              <a:gdLst/>
              <a:ahLst/>
              <a:cxnLst/>
              <a:rect l="l" t="t" r="r" b="b"/>
              <a:pathLst>
                <a:path w="1136" h="411" extrusionOk="0">
                  <a:moveTo>
                    <a:pt x="204" y="1"/>
                  </a:moveTo>
                  <a:cubicBezTo>
                    <a:pt x="92" y="1"/>
                    <a:pt x="0" y="92"/>
                    <a:pt x="0" y="207"/>
                  </a:cubicBezTo>
                  <a:cubicBezTo>
                    <a:pt x="0" y="319"/>
                    <a:pt x="92" y="410"/>
                    <a:pt x="204" y="410"/>
                  </a:cubicBezTo>
                  <a:cubicBezTo>
                    <a:pt x="209" y="410"/>
                    <a:pt x="214" y="410"/>
                    <a:pt x="219" y="410"/>
                  </a:cubicBezTo>
                  <a:lnTo>
                    <a:pt x="944" y="410"/>
                  </a:lnTo>
                  <a:cubicBezTo>
                    <a:pt x="1053" y="403"/>
                    <a:pt x="1136" y="313"/>
                    <a:pt x="1136" y="207"/>
                  </a:cubicBezTo>
                  <a:cubicBezTo>
                    <a:pt x="1136" y="97"/>
                    <a:pt x="1053" y="8"/>
                    <a:pt x="944" y="1"/>
                  </a:cubicBezTo>
                  <a:lnTo>
                    <a:pt x="219" y="1"/>
                  </a:lnTo>
                  <a:cubicBezTo>
                    <a:pt x="214" y="1"/>
                    <a:pt x="209" y="1"/>
                    <a:pt x="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5"/>
            <p:cNvSpPr/>
            <p:nvPr/>
          </p:nvSpPr>
          <p:spPr>
            <a:xfrm>
              <a:off x="902970" y="1653935"/>
              <a:ext cx="30638" cy="11139"/>
            </a:xfrm>
            <a:custGeom>
              <a:avLst/>
              <a:gdLst/>
              <a:ahLst/>
              <a:cxnLst/>
              <a:rect l="l" t="t" r="r" b="b"/>
              <a:pathLst>
                <a:path w="1136" h="413" extrusionOk="0">
                  <a:moveTo>
                    <a:pt x="204" y="0"/>
                  </a:moveTo>
                  <a:cubicBezTo>
                    <a:pt x="92" y="0"/>
                    <a:pt x="0" y="92"/>
                    <a:pt x="0" y="206"/>
                  </a:cubicBezTo>
                  <a:cubicBezTo>
                    <a:pt x="0" y="320"/>
                    <a:pt x="92" y="412"/>
                    <a:pt x="204" y="412"/>
                  </a:cubicBezTo>
                  <a:cubicBezTo>
                    <a:pt x="210" y="412"/>
                    <a:pt x="217" y="412"/>
                    <a:pt x="223" y="412"/>
                  </a:cubicBezTo>
                  <a:lnTo>
                    <a:pt x="948" y="412"/>
                  </a:lnTo>
                  <a:cubicBezTo>
                    <a:pt x="1055" y="401"/>
                    <a:pt x="1135" y="313"/>
                    <a:pt x="1135" y="206"/>
                  </a:cubicBezTo>
                  <a:cubicBezTo>
                    <a:pt x="1135" y="99"/>
                    <a:pt x="1055" y="12"/>
                    <a:pt x="948" y="1"/>
                  </a:cubicBezTo>
                  <a:lnTo>
                    <a:pt x="223" y="1"/>
                  </a:lnTo>
                  <a:cubicBezTo>
                    <a:pt x="217" y="1"/>
                    <a:pt x="210"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5"/>
            <p:cNvSpPr/>
            <p:nvPr/>
          </p:nvSpPr>
          <p:spPr>
            <a:xfrm>
              <a:off x="790532" y="1601451"/>
              <a:ext cx="99978" cy="96175"/>
            </a:xfrm>
            <a:custGeom>
              <a:avLst/>
              <a:gdLst/>
              <a:ahLst/>
              <a:cxnLst/>
              <a:rect l="l" t="t" r="r" b="b"/>
              <a:pathLst>
                <a:path w="3707" h="3566" extrusionOk="0">
                  <a:moveTo>
                    <a:pt x="1922" y="411"/>
                  </a:moveTo>
                  <a:cubicBezTo>
                    <a:pt x="2100" y="411"/>
                    <a:pt x="2278" y="446"/>
                    <a:pt x="2448" y="517"/>
                  </a:cubicBezTo>
                  <a:cubicBezTo>
                    <a:pt x="2962" y="729"/>
                    <a:pt x="3296" y="1229"/>
                    <a:pt x="3296" y="1783"/>
                  </a:cubicBezTo>
                  <a:cubicBezTo>
                    <a:pt x="3294" y="2541"/>
                    <a:pt x="2680" y="3155"/>
                    <a:pt x="1922" y="3155"/>
                  </a:cubicBezTo>
                  <a:cubicBezTo>
                    <a:pt x="1368" y="3155"/>
                    <a:pt x="868" y="2820"/>
                    <a:pt x="656" y="2307"/>
                  </a:cubicBezTo>
                  <a:cubicBezTo>
                    <a:pt x="444" y="1796"/>
                    <a:pt x="562" y="1205"/>
                    <a:pt x="953" y="814"/>
                  </a:cubicBezTo>
                  <a:cubicBezTo>
                    <a:pt x="1215" y="551"/>
                    <a:pt x="1566" y="411"/>
                    <a:pt x="1922" y="411"/>
                  </a:cubicBezTo>
                  <a:close/>
                  <a:moveTo>
                    <a:pt x="1923" y="0"/>
                  </a:moveTo>
                  <a:cubicBezTo>
                    <a:pt x="1460" y="0"/>
                    <a:pt x="1004" y="182"/>
                    <a:pt x="662" y="523"/>
                  </a:cubicBezTo>
                  <a:cubicBezTo>
                    <a:pt x="154" y="1032"/>
                    <a:pt x="1" y="1799"/>
                    <a:pt x="276" y="2465"/>
                  </a:cubicBezTo>
                  <a:cubicBezTo>
                    <a:pt x="553" y="3133"/>
                    <a:pt x="1202" y="3565"/>
                    <a:pt x="1922" y="3565"/>
                  </a:cubicBezTo>
                  <a:cubicBezTo>
                    <a:pt x="2907" y="3565"/>
                    <a:pt x="3704" y="2768"/>
                    <a:pt x="3706" y="1783"/>
                  </a:cubicBezTo>
                  <a:cubicBezTo>
                    <a:pt x="3706" y="1063"/>
                    <a:pt x="3272" y="412"/>
                    <a:pt x="2606" y="137"/>
                  </a:cubicBezTo>
                  <a:cubicBezTo>
                    <a:pt x="2385" y="45"/>
                    <a:pt x="2153" y="0"/>
                    <a:pt x="1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5"/>
            <p:cNvSpPr/>
            <p:nvPr/>
          </p:nvSpPr>
          <p:spPr>
            <a:xfrm>
              <a:off x="836705" y="1621328"/>
              <a:ext cx="11327" cy="37057"/>
            </a:xfrm>
            <a:custGeom>
              <a:avLst/>
              <a:gdLst/>
              <a:ahLst/>
              <a:cxnLst/>
              <a:rect l="l" t="t" r="r" b="b"/>
              <a:pathLst>
                <a:path w="420" h="1374" extrusionOk="0">
                  <a:moveTo>
                    <a:pt x="210" y="0"/>
                  </a:moveTo>
                  <a:cubicBezTo>
                    <a:pt x="99" y="0"/>
                    <a:pt x="5" y="92"/>
                    <a:pt x="5" y="206"/>
                  </a:cubicBezTo>
                  <a:lnTo>
                    <a:pt x="5" y="1160"/>
                  </a:lnTo>
                  <a:cubicBezTo>
                    <a:pt x="1" y="1276"/>
                    <a:pt x="95" y="1374"/>
                    <a:pt x="210" y="1374"/>
                  </a:cubicBezTo>
                  <a:cubicBezTo>
                    <a:pt x="328" y="1374"/>
                    <a:pt x="420" y="1276"/>
                    <a:pt x="418" y="1160"/>
                  </a:cubicBezTo>
                  <a:lnTo>
                    <a:pt x="418" y="206"/>
                  </a:lnTo>
                  <a:cubicBezTo>
                    <a:pt x="418" y="92"/>
                    <a:pt x="324"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5"/>
            <p:cNvSpPr/>
            <p:nvPr/>
          </p:nvSpPr>
          <p:spPr>
            <a:xfrm>
              <a:off x="855854" y="1405514"/>
              <a:ext cx="237228" cy="204810"/>
            </a:xfrm>
            <a:custGeom>
              <a:avLst/>
              <a:gdLst/>
              <a:ahLst/>
              <a:cxnLst/>
              <a:rect l="l" t="t" r="r" b="b"/>
              <a:pathLst>
                <a:path w="8796" h="7594" extrusionOk="0">
                  <a:moveTo>
                    <a:pt x="206" y="0"/>
                  </a:moveTo>
                  <a:cubicBezTo>
                    <a:pt x="92" y="0"/>
                    <a:pt x="0" y="92"/>
                    <a:pt x="0" y="205"/>
                  </a:cubicBezTo>
                  <a:lnTo>
                    <a:pt x="0" y="5138"/>
                  </a:lnTo>
                  <a:cubicBezTo>
                    <a:pt x="0" y="5251"/>
                    <a:pt x="92" y="5345"/>
                    <a:pt x="206" y="5345"/>
                  </a:cubicBezTo>
                  <a:lnTo>
                    <a:pt x="2051" y="5345"/>
                  </a:lnTo>
                  <a:cubicBezTo>
                    <a:pt x="2057" y="5346"/>
                    <a:pt x="2063" y="5346"/>
                    <a:pt x="2069" y="5346"/>
                  </a:cubicBezTo>
                  <a:cubicBezTo>
                    <a:pt x="2181" y="5346"/>
                    <a:pt x="2275" y="5254"/>
                    <a:pt x="2275" y="5140"/>
                  </a:cubicBezTo>
                  <a:cubicBezTo>
                    <a:pt x="2275" y="5026"/>
                    <a:pt x="2181" y="4934"/>
                    <a:pt x="2069" y="4934"/>
                  </a:cubicBezTo>
                  <a:cubicBezTo>
                    <a:pt x="2063" y="4934"/>
                    <a:pt x="2057" y="4934"/>
                    <a:pt x="2051" y="4935"/>
                  </a:cubicBezTo>
                  <a:lnTo>
                    <a:pt x="411" y="4935"/>
                  </a:lnTo>
                  <a:lnTo>
                    <a:pt x="411" y="410"/>
                  </a:lnTo>
                  <a:lnTo>
                    <a:pt x="8387" y="410"/>
                  </a:lnTo>
                  <a:lnTo>
                    <a:pt x="8387" y="6677"/>
                  </a:lnTo>
                  <a:lnTo>
                    <a:pt x="7439" y="5037"/>
                  </a:lnTo>
                  <a:cubicBezTo>
                    <a:pt x="7403" y="4974"/>
                    <a:pt x="7338" y="4935"/>
                    <a:pt x="7266" y="4935"/>
                  </a:cubicBezTo>
                  <a:cubicBezTo>
                    <a:pt x="7264" y="4935"/>
                    <a:pt x="7262" y="4935"/>
                    <a:pt x="7260" y="4935"/>
                  </a:cubicBezTo>
                  <a:lnTo>
                    <a:pt x="2874" y="4935"/>
                  </a:lnTo>
                  <a:cubicBezTo>
                    <a:pt x="2623" y="4956"/>
                    <a:pt x="2623" y="5321"/>
                    <a:pt x="2874" y="5343"/>
                  </a:cubicBezTo>
                  <a:lnTo>
                    <a:pt x="7142" y="5343"/>
                  </a:lnTo>
                  <a:lnTo>
                    <a:pt x="8383" y="7491"/>
                  </a:lnTo>
                  <a:cubicBezTo>
                    <a:pt x="8422" y="7559"/>
                    <a:pt x="8491" y="7593"/>
                    <a:pt x="8560" y="7593"/>
                  </a:cubicBezTo>
                  <a:cubicBezTo>
                    <a:pt x="8628" y="7593"/>
                    <a:pt x="8697" y="7559"/>
                    <a:pt x="8736" y="7491"/>
                  </a:cubicBezTo>
                  <a:lnTo>
                    <a:pt x="8769" y="7437"/>
                  </a:lnTo>
                  <a:cubicBezTo>
                    <a:pt x="8787" y="7404"/>
                    <a:pt x="8795" y="7369"/>
                    <a:pt x="8795" y="7334"/>
                  </a:cubicBezTo>
                  <a:lnTo>
                    <a:pt x="8795" y="205"/>
                  </a:lnTo>
                  <a:cubicBezTo>
                    <a:pt x="8795" y="92"/>
                    <a:pt x="8704" y="0"/>
                    <a:pt x="85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5"/>
            <p:cNvSpPr/>
            <p:nvPr/>
          </p:nvSpPr>
          <p:spPr>
            <a:xfrm>
              <a:off x="901433" y="1432754"/>
              <a:ext cx="137520" cy="11166"/>
            </a:xfrm>
            <a:custGeom>
              <a:avLst/>
              <a:gdLst/>
              <a:ahLst/>
              <a:cxnLst/>
              <a:rect l="l" t="t" r="r" b="b"/>
              <a:pathLst>
                <a:path w="5099" h="414" extrusionOk="0">
                  <a:moveTo>
                    <a:pt x="199" y="1"/>
                  </a:moveTo>
                  <a:cubicBezTo>
                    <a:pt x="88" y="5"/>
                    <a:pt x="0" y="97"/>
                    <a:pt x="0" y="206"/>
                  </a:cubicBezTo>
                  <a:cubicBezTo>
                    <a:pt x="0" y="318"/>
                    <a:pt x="88" y="409"/>
                    <a:pt x="199" y="414"/>
                  </a:cubicBezTo>
                  <a:lnTo>
                    <a:pt x="4902" y="414"/>
                  </a:lnTo>
                  <a:cubicBezTo>
                    <a:pt x="5011" y="409"/>
                    <a:pt x="5099" y="318"/>
                    <a:pt x="5099" y="206"/>
                  </a:cubicBezTo>
                  <a:cubicBezTo>
                    <a:pt x="5099" y="97"/>
                    <a:pt x="5011" y="5"/>
                    <a:pt x="4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5"/>
            <p:cNvSpPr/>
            <p:nvPr/>
          </p:nvSpPr>
          <p:spPr>
            <a:xfrm>
              <a:off x="900003" y="1458510"/>
              <a:ext cx="138653" cy="11031"/>
            </a:xfrm>
            <a:custGeom>
              <a:avLst/>
              <a:gdLst/>
              <a:ahLst/>
              <a:cxnLst/>
              <a:rect l="l" t="t" r="r" b="b"/>
              <a:pathLst>
                <a:path w="5141" h="409" extrusionOk="0">
                  <a:moveTo>
                    <a:pt x="252" y="0"/>
                  </a:moveTo>
                  <a:cubicBezTo>
                    <a:pt x="1" y="22"/>
                    <a:pt x="1" y="387"/>
                    <a:pt x="252" y="408"/>
                  </a:cubicBezTo>
                  <a:lnTo>
                    <a:pt x="4955" y="408"/>
                  </a:lnTo>
                  <a:cubicBezTo>
                    <a:pt x="5060" y="400"/>
                    <a:pt x="5141" y="310"/>
                    <a:pt x="5141" y="205"/>
                  </a:cubicBezTo>
                  <a:cubicBezTo>
                    <a:pt x="5141" y="98"/>
                    <a:pt x="5060" y="9"/>
                    <a:pt x="4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5"/>
            <p:cNvSpPr/>
            <p:nvPr/>
          </p:nvSpPr>
          <p:spPr>
            <a:xfrm>
              <a:off x="900003" y="1484105"/>
              <a:ext cx="138653" cy="11058"/>
            </a:xfrm>
            <a:custGeom>
              <a:avLst/>
              <a:gdLst/>
              <a:ahLst/>
              <a:cxnLst/>
              <a:rect l="l" t="t" r="r" b="b"/>
              <a:pathLst>
                <a:path w="5141" h="410" extrusionOk="0">
                  <a:moveTo>
                    <a:pt x="252" y="1"/>
                  </a:moveTo>
                  <a:cubicBezTo>
                    <a:pt x="1" y="23"/>
                    <a:pt x="1" y="387"/>
                    <a:pt x="252" y="409"/>
                  </a:cubicBezTo>
                  <a:lnTo>
                    <a:pt x="4955" y="409"/>
                  </a:lnTo>
                  <a:cubicBezTo>
                    <a:pt x="5060" y="401"/>
                    <a:pt x="5141" y="311"/>
                    <a:pt x="5141" y="204"/>
                  </a:cubicBezTo>
                  <a:cubicBezTo>
                    <a:pt x="5141" y="99"/>
                    <a:pt x="5060" y="10"/>
                    <a:pt x="4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5"/>
            <p:cNvSpPr/>
            <p:nvPr/>
          </p:nvSpPr>
          <p:spPr>
            <a:xfrm>
              <a:off x="901676" y="1509726"/>
              <a:ext cx="137115" cy="11058"/>
            </a:xfrm>
            <a:custGeom>
              <a:avLst/>
              <a:gdLst/>
              <a:ahLst/>
              <a:cxnLst/>
              <a:rect l="l" t="t" r="r" b="b"/>
              <a:pathLst>
                <a:path w="5084" h="410" extrusionOk="0">
                  <a:moveTo>
                    <a:pt x="190" y="1"/>
                  </a:moveTo>
                  <a:cubicBezTo>
                    <a:pt x="83" y="9"/>
                    <a:pt x="0" y="97"/>
                    <a:pt x="0" y="206"/>
                  </a:cubicBezTo>
                  <a:cubicBezTo>
                    <a:pt x="0" y="313"/>
                    <a:pt x="83" y="403"/>
                    <a:pt x="190" y="409"/>
                  </a:cubicBezTo>
                  <a:lnTo>
                    <a:pt x="4893" y="409"/>
                  </a:lnTo>
                  <a:cubicBezTo>
                    <a:pt x="5000" y="403"/>
                    <a:pt x="5083" y="313"/>
                    <a:pt x="5083" y="206"/>
                  </a:cubicBezTo>
                  <a:cubicBezTo>
                    <a:pt x="5083" y="97"/>
                    <a:pt x="5000" y="9"/>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0" name="Google Shape;2720;p55"/>
          <p:cNvGrpSpPr/>
          <p:nvPr/>
        </p:nvGrpSpPr>
        <p:grpSpPr>
          <a:xfrm>
            <a:off x="4521871" y="2779244"/>
            <a:ext cx="376933" cy="326957"/>
            <a:chOff x="3976984" y="2635211"/>
            <a:chExt cx="376933" cy="326957"/>
          </a:xfrm>
        </p:grpSpPr>
        <p:sp>
          <p:nvSpPr>
            <p:cNvPr id="2721" name="Google Shape;2721;p55"/>
            <p:cNvSpPr/>
            <p:nvPr/>
          </p:nvSpPr>
          <p:spPr>
            <a:xfrm>
              <a:off x="3976984" y="2635211"/>
              <a:ext cx="376933" cy="326957"/>
            </a:xfrm>
            <a:custGeom>
              <a:avLst/>
              <a:gdLst/>
              <a:ahLst/>
              <a:cxnLst/>
              <a:rect l="l" t="t" r="r" b="b"/>
              <a:pathLst>
                <a:path w="13976" h="12123" extrusionOk="0">
                  <a:moveTo>
                    <a:pt x="7023" y="415"/>
                  </a:moveTo>
                  <a:cubicBezTo>
                    <a:pt x="9021" y="415"/>
                    <a:pt x="10645" y="2040"/>
                    <a:pt x="10645" y="4037"/>
                  </a:cubicBezTo>
                  <a:cubicBezTo>
                    <a:pt x="10645" y="5127"/>
                    <a:pt x="10154" y="6158"/>
                    <a:pt x="9307" y="6845"/>
                  </a:cubicBezTo>
                  <a:cubicBezTo>
                    <a:pt x="9279" y="6859"/>
                    <a:pt x="9255" y="6878"/>
                    <a:pt x="9233" y="6904"/>
                  </a:cubicBezTo>
                  <a:cubicBezTo>
                    <a:pt x="8604" y="7392"/>
                    <a:pt x="7831" y="7658"/>
                    <a:pt x="7033" y="7658"/>
                  </a:cubicBezTo>
                  <a:cubicBezTo>
                    <a:pt x="7030" y="7658"/>
                    <a:pt x="7026" y="7658"/>
                    <a:pt x="7023" y="7658"/>
                  </a:cubicBezTo>
                  <a:cubicBezTo>
                    <a:pt x="5025" y="7658"/>
                    <a:pt x="3401" y="6033"/>
                    <a:pt x="3401" y="4037"/>
                  </a:cubicBezTo>
                  <a:cubicBezTo>
                    <a:pt x="3401" y="2040"/>
                    <a:pt x="5025" y="415"/>
                    <a:pt x="7023" y="415"/>
                  </a:cubicBezTo>
                  <a:close/>
                  <a:moveTo>
                    <a:pt x="416" y="7238"/>
                  </a:moveTo>
                  <a:lnTo>
                    <a:pt x="2139" y="7241"/>
                  </a:lnTo>
                  <a:lnTo>
                    <a:pt x="2139" y="9265"/>
                  </a:lnTo>
                  <a:lnTo>
                    <a:pt x="416" y="9265"/>
                  </a:lnTo>
                  <a:lnTo>
                    <a:pt x="416" y="7238"/>
                  </a:lnTo>
                  <a:close/>
                  <a:moveTo>
                    <a:pt x="4571" y="7238"/>
                  </a:moveTo>
                  <a:cubicBezTo>
                    <a:pt x="5220" y="7736"/>
                    <a:pt x="6001" y="8027"/>
                    <a:pt x="6818" y="8068"/>
                  </a:cubicBezTo>
                  <a:lnTo>
                    <a:pt x="6818" y="9265"/>
                  </a:lnTo>
                  <a:lnTo>
                    <a:pt x="2553" y="9265"/>
                  </a:lnTo>
                  <a:lnTo>
                    <a:pt x="2553" y="7238"/>
                  </a:lnTo>
                  <a:close/>
                  <a:moveTo>
                    <a:pt x="9477" y="7238"/>
                  </a:moveTo>
                  <a:lnTo>
                    <a:pt x="9477" y="7241"/>
                  </a:lnTo>
                  <a:lnTo>
                    <a:pt x="11497" y="7241"/>
                  </a:lnTo>
                  <a:lnTo>
                    <a:pt x="11497" y="9265"/>
                  </a:lnTo>
                  <a:lnTo>
                    <a:pt x="7233" y="9265"/>
                  </a:lnTo>
                  <a:lnTo>
                    <a:pt x="7233" y="8068"/>
                  </a:lnTo>
                  <a:cubicBezTo>
                    <a:pt x="8047" y="8027"/>
                    <a:pt x="8831" y="7736"/>
                    <a:pt x="9477" y="7238"/>
                  </a:cubicBezTo>
                  <a:close/>
                  <a:moveTo>
                    <a:pt x="11912" y="7238"/>
                  </a:moveTo>
                  <a:lnTo>
                    <a:pt x="13560" y="7241"/>
                  </a:lnTo>
                  <a:lnTo>
                    <a:pt x="13560" y="9265"/>
                  </a:lnTo>
                  <a:lnTo>
                    <a:pt x="11912" y="9265"/>
                  </a:lnTo>
                  <a:lnTo>
                    <a:pt x="11912" y="7238"/>
                  </a:lnTo>
                  <a:close/>
                  <a:moveTo>
                    <a:pt x="9041" y="9682"/>
                  </a:moveTo>
                  <a:lnTo>
                    <a:pt x="9041" y="11708"/>
                  </a:lnTo>
                  <a:lnTo>
                    <a:pt x="4936" y="11708"/>
                  </a:lnTo>
                  <a:lnTo>
                    <a:pt x="4936" y="9682"/>
                  </a:lnTo>
                  <a:close/>
                  <a:moveTo>
                    <a:pt x="13560" y="9682"/>
                  </a:moveTo>
                  <a:lnTo>
                    <a:pt x="13560" y="11708"/>
                  </a:lnTo>
                  <a:lnTo>
                    <a:pt x="9455" y="11708"/>
                  </a:lnTo>
                  <a:lnTo>
                    <a:pt x="9455" y="9682"/>
                  </a:lnTo>
                  <a:close/>
                  <a:moveTo>
                    <a:pt x="7025" y="0"/>
                  </a:moveTo>
                  <a:cubicBezTo>
                    <a:pt x="4800" y="0"/>
                    <a:pt x="2988" y="1810"/>
                    <a:pt x="2988" y="4037"/>
                  </a:cubicBezTo>
                  <a:cubicBezTo>
                    <a:pt x="2988" y="4151"/>
                    <a:pt x="2992" y="4267"/>
                    <a:pt x="3003" y="4378"/>
                  </a:cubicBezTo>
                  <a:lnTo>
                    <a:pt x="2108" y="4378"/>
                  </a:lnTo>
                  <a:cubicBezTo>
                    <a:pt x="2105" y="4378"/>
                    <a:pt x="2103" y="4378"/>
                    <a:pt x="2100" y="4378"/>
                  </a:cubicBezTo>
                  <a:cubicBezTo>
                    <a:pt x="1986" y="4378"/>
                    <a:pt x="1892" y="4470"/>
                    <a:pt x="1892" y="4586"/>
                  </a:cubicBezTo>
                  <a:cubicBezTo>
                    <a:pt x="1892" y="4701"/>
                    <a:pt x="1986" y="4793"/>
                    <a:pt x="2100" y="4793"/>
                  </a:cubicBezTo>
                  <a:cubicBezTo>
                    <a:pt x="2103" y="4793"/>
                    <a:pt x="2105" y="4793"/>
                    <a:pt x="2108" y="4793"/>
                  </a:cubicBezTo>
                  <a:lnTo>
                    <a:pt x="3060" y="4793"/>
                  </a:lnTo>
                  <a:cubicBezTo>
                    <a:pt x="3206" y="5555"/>
                    <a:pt x="3567" y="6258"/>
                    <a:pt x="4102" y="6819"/>
                  </a:cubicBezTo>
                  <a:lnTo>
                    <a:pt x="416" y="6819"/>
                  </a:lnTo>
                  <a:lnTo>
                    <a:pt x="416" y="4793"/>
                  </a:lnTo>
                  <a:lnTo>
                    <a:pt x="1276" y="4793"/>
                  </a:lnTo>
                  <a:cubicBezTo>
                    <a:pt x="1279" y="4793"/>
                    <a:pt x="1281" y="4793"/>
                    <a:pt x="1284" y="4793"/>
                  </a:cubicBezTo>
                  <a:cubicBezTo>
                    <a:pt x="1398" y="4793"/>
                    <a:pt x="1492" y="4701"/>
                    <a:pt x="1492" y="4586"/>
                  </a:cubicBezTo>
                  <a:cubicBezTo>
                    <a:pt x="1492" y="4470"/>
                    <a:pt x="1398" y="4378"/>
                    <a:pt x="1284" y="4378"/>
                  </a:cubicBezTo>
                  <a:cubicBezTo>
                    <a:pt x="1281" y="4378"/>
                    <a:pt x="1279" y="4378"/>
                    <a:pt x="1276" y="4378"/>
                  </a:cubicBezTo>
                  <a:lnTo>
                    <a:pt x="208" y="4378"/>
                  </a:lnTo>
                  <a:cubicBezTo>
                    <a:pt x="95" y="4378"/>
                    <a:pt x="1" y="4472"/>
                    <a:pt x="1" y="4586"/>
                  </a:cubicBezTo>
                  <a:lnTo>
                    <a:pt x="1" y="7027"/>
                  </a:lnTo>
                  <a:lnTo>
                    <a:pt x="1" y="7029"/>
                  </a:lnTo>
                  <a:lnTo>
                    <a:pt x="1" y="7033"/>
                  </a:lnTo>
                  <a:lnTo>
                    <a:pt x="1" y="11915"/>
                  </a:lnTo>
                  <a:cubicBezTo>
                    <a:pt x="1" y="12029"/>
                    <a:pt x="95" y="12123"/>
                    <a:pt x="208" y="12123"/>
                  </a:cubicBezTo>
                  <a:lnTo>
                    <a:pt x="1409" y="12123"/>
                  </a:lnTo>
                  <a:cubicBezTo>
                    <a:pt x="1525" y="12123"/>
                    <a:pt x="1617" y="12029"/>
                    <a:pt x="1617" y="11915"/>
                  </a:cubicBezTo>
                  <a:cubicBezTo>
                    <a:pt x="1617" y="11800"/>
                    <a:pt x="1525" y="11708"/>
                    <a:pt x="1409" y="11708"/>
                  </a:cubicBezTo>
                  <a:lnTo>
                    <a:pt x="416" y="11708"/>
                  </a:lnTo>
                  <a:lnTo>
                    <a:pt x="416" y="9682"/>
                  </a:lnTo>
                  <a:lnTo>
                    <a:pt x="4521" y="9682"/>
                  </a:lnTo>
                  <a:lnTo>
                    <a:pt x="4521" y="11708"/>
                  </a:lnTo>
                  <a:lnTo>
                    <a:pt x="2239" y="11708"/>
                  </a:lnTo>
                  <a:cubicBezTo>
                    <a:pt x="2126" y="11708"/>
                    <a:pt x="2032" y="11800"/>
                    <a:pt x="2032" y="11915"/>
                  </a:cubicBezTo>
                  <a:cubicBezTo>
                    <a:pt x="2032" y="12029"/>
                    <a:pt x="2126" y="12123"/>
                    <a:pt x="2239" y="12123"/>
                  </a:cubicBezTo>
                  <a:lnTo>
                    <a:pt x="13768" y="12123"/>
                  </a:lnTo>
                  <a:cubicBezTo>
                    <a:pt x="13881" y="12123"/>
                    <a:pt x="13975" y="12029"/>
                    <a:pt x="13975" y="11915"/>
                  </a:cubicBezTo>
                  <a:lnTo>
                    <a:pt x="13975" y="4586"/>
                  </a:lnTo>
                  <a:cubicBezTo>
                    <a:pt x="13975" y="4472"/>
                    <a:pt x="13884" y="4378"/>
                    <a:pt x="13768" y="4378"/>
                  </a:cubicBezTo>
                  <a:lnTo>
                    <a:pt x="11696" y="4378"/>
                  </a:lnTo>
                  <a:cubicBezTo>
                    <a:pt x="11582" y="4378"/>
                    <a:pt x="11490" y="4472"/>
                    <a:pt x="11490" y="4586"/>
                  </a:cubicBezTo>
                  <a:cubicBezTo>
                    <a:pt x="11490" y="4701"/>
                    <a:pt x="11582" y="4793"/>
                    <a:pt x="11696" y="4793"/>
                  </a:cubicBezTo>
                  <a:lnTo>
                    <a:pt x="13560" y="4793"/>
                  </a:lnTo>
                  <a:lnTo>
                    <a:pt x="13560" y="6819"/>
                  </a:lnTo>
                  <a:lnTo>
                    <a:pt x="9947" y="6819"/>
                  </a:lnTo>
                  <a:cubicBezTo>
                    <a:pt x="10663" y="6070"/>
                    <a:pt x="11063" y="5072"/>
                    <a:pt x="11060" y="4037"/>
                  </a:cubicBezTo>
                  <a:cubicBezTo>
                    <a:pt x="11060" y="1810"/>
                    <a:pt x="9250" y="0"/>
                    <a:pt x="7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5"/>
            <p:cNvSpPr/>
            <p:nvPr/>
          </p:nvSpPr>
          <p:spPr>
            <a:xfrm>
              <a:off x="4116149" y="2665849"/>
              <a:ext cx="109903" cy="147634"/>
            </a:xfrm>
            <a:custGeom>
              <a:avLst/>
              <a:gdLst/>
              <a:ahLst/>
              <a:cxnLst/>
              <a:rect l="l" t="t" r="r" b="b"/>
              <a:pathLst>
                <a:path w="4075" h="5474" extrusionOk="0">
                  <a:moveTo>
                    <a:pt x="1891" y="749"/>
                  </a:moveTo>
                  <a:cubicBezTo>
                    <a:pt x="2095" y="1054"/>
                    <a:pt x="2293" y="1572"/>
                    <a:pt x="2191" y="2362"/>
                  </a:cubicBezTo>
                  <a:cubicBezTo>
                    <a:pt x="2175" y="2491"/>
                    <a:pt x="2276" y="2598"/>
                    <a:pt x="2396" y="2598"/>
                  </a:cubicBezTo>
                  <a:cubicBezTo>
                    <a:pt x="2413" y="2598"/>
                    <a:pt x="2429" y="2596"/>
                    <a:pt x="2446" y="2591"/>
                  </a:cubicBezTo>
                  <a:cubicBezTo>
                    <a:pt x="2466" y="2585"/>
                    <a:pt x="2756" y="2508"/>
                    <a:pt x="2957" y="2183"/>
                  </a:cubicBezTo>
                  <a:cubicBezTo>
                    <a:pt x="3009" y="2349"/>
                    <a:pt x="3062" y="2543"/>
                    <a:pt x="3105" y="2751"/>
                  </a:cubicBezTo>
                  <a:cubicBezTo>
                    <a:pt x="3226" y="3310"/>
                    <a:pt x="3302" y="4078"/>
                    <a:pt x="2985" y="4561"/>
                  </a:cubicBezTo>
                  <a:cubicBezTo>
                    <a:pt x="2918" y="4666"/>
                    <a:pt x="2830" y="4755"/>
                    <a:pt x="2730" y="4825"/>
                  </a:cubicBezTo>
                  <a:cubicBezTo>
                    <a:pt x="2765" y="4727"/>
                    <a:pt x="2782" y="4622"/>
                    <a:pt x="2782" y="4517"/>
                  </a:cubicBezTo>
                  <a:cubicBezTo>
                    <a:pt x="2782" y="3884"/>
                    <a:pt x="2070" y="2982"/>
                    <a:pt x="1990" y="2882"/>
                  </a:cubicBezTo>
                  <a:cubicBezTo>
                    <a:pt x="1948" y="2831"/>
                    <a:pt x="1888" y="2805"/>
                    <a:pt x="1828" y="2805"/>
                  </a:cubicBezTo>
                  <a:cubicBezTo>
                    <a:pt x="1768" y="2805"/>
                    <a:pt x="1708" y="2831"/>
                    <a:pt x="1667" y="2882"/>
                  </a:cubicBezTo>
                  <a:cubicBezTo>
                    <a:pt x="1584" y="2982"/>
                    <a:pt x="872" y="3884"/>
                    <a:pt x="872" y="4517"/>
                  </a:cubicBezTo>
                  <a:cubicBezTo>
                    <a:pt x="874" y="4592"/>
                    <a:pt x="883" y="4668"/>
                    <a:pt x="900" y="4740"/>
                  </a:cubicBezTo>
                  <a:cubicBezTo>
                    <a:pt x="614" y="4509"/>
                    <a:pt x="418" y="4148"/>
                    <a:pt x="418" y="3644"/>
                  </a:cubicBezTo>
                  <a:cubicBezTo>
                    <a:pt x="418" y="2991"/>
                    <a:pt x="774" y="2565"/>
                    <a:pt x="1151" y="2113"/>
                  </a:cubicBezTo>
                  <a:cubicBezTo>
                    <a:pt x="1483" y="1716"/>
                    <a:pt x="1824" y="1305"/>
                    <a:pt x="1891" y="749"/>
                  </a:cubicBezTo>
                  <a:close/>
                  <a:moveTo>
                    <a:pt x="1826" y="3360"/>
                  </a:moveTo>
                  <a:cubicBezTo>
                    <a:pt x="2055" y="3681"/>
                    <a:pt x="2365" y="4194"/>
                    <a:pt x="2365" y="4517"/>
                  </a:cubicBezTo>
                  <a:cubicBezTo>
                    <a:pt x="2365" y="4816"/>
                    <a:pt x="2125" y="5057"/>
                    <a:pt x="1828" y="5057"/>
                  </a:cubicBezTo>
                  <a:lnTo>
                    <a:pt x="1826" y="5057"/>
                  </a:lnTo>
                  <a:cubicBezTo>
                    <a:pt x="1527" y="5057"/>
                    <a:pt x="1287" y="4814"/>
                    <a:pt x="1287" y="4517"/>
                  </a:cubicBezTo>
                  <a:cubicBezTo>
                    <a:pt x="1287" y="4194"/>
                    <a:pt x="1599" y="3681"/>
                    <a:pt x="1826" y="3360"/>
                  </a:cubicBezTo>
                  <a:close/>
                  <a:moveTo>
                    <a:pt x="1662" y="1"/>
                  </a:moveTo>
                  <a:cubicBezTo>
                    <a:pt x="1539" y="1"/>
                    <a:pt x="1431" y="112"/>
                    <a:pt x="1459" y="249"/>
                  </a:cubicBezTo>
                  <a:cubicBezTo>
                    <a:pt x="1594" y="932"/>
                    <a:pt x="1241" y="1356"/>
                    <a:pt x="830" y="1847"/>
                  </a:cubicBezTo>
                  <a:cubicBezTo>
                    <a:pt x="442" y="2314"/>
                    <a:pt x="1" y="2843"/>
                    <a:pt x="1" y="3644"/>
                  </a:cubicBezTo>
                  <a:cubicBezTo>
                    <a:pt x="1" y="4838"/>
                    <a:pt x="911" y="5465"/>
                    <a:pt x="1815" y="5471"/>
                  </a:cubicBezTo>
                  <a:lnTo>
                    <a:pt x="1815" y="5474"/>
                  </a:lnTo>
                  <a:lnTo>
                    <a:pt x="1828" y="5474"/>
                  </a:lnTo>
                  <a:cubicBezTo>
                    <a:pt x="2529" y="5474"/>
                    <a:pt x="3033" y="5244"/>
                    <a:pt x="3330" y="4790"/>
                  </a:cubicBezTo>
                  <a:cubicBezTo>
                    <a:pt x="4075" y="3655"/>
                    <a:pt x="3167" y="1526"/>
                    <a:pt x="3125" y="1434"/>
                  </a:cubicBezTo>
                  <a:cubicBezTo>
                    <a:pt x="3088" y="1348"/>
                    <a:pt x="3012" y="1309"/>
                    <a:pt x="2936" y="1309"/>
                  </a:cubicBezTo>
                  <a:cubicBezTo>
                    <a:pt x="2836" y="1309"/>
                    <a:pt x="2735" y="1379"/>
                    <a:pt x="2728" y="1504"/>
                  </a:cubicBezTo>
                  <a:cubicBezTo>
                    <a:pt x="2723" y="1644"/>
                    <a:pt x="2691" y="1784"/>
                    <a:pt x="2632" y="1910"/>
                  </a:cubicBezTo>
                  <a:cubicBezTo>
                    <a:pt x="2619" y="580"/>
                    <a:pt x="1811" y="56"/>
                    <a:pt x="1771" y="32"/>
                  </a:cubicBezTo>
                  <a:cubicBezTo>
                    <a:pt x="1736" y="10"/>
                    <a:pt x="1698" y="1"/>
                    <a:pt x="1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3" name="Google Shape;2723;p55"/>
          <p:cNvGrpSpPr/>
          <p:nvPr/>
        </p:nvGrpSpPr>
        <p:grpSpPr>
          <a:xfrm>
            <a:off x="4552918" y="789175"/>
            <a:ext cx="326094" cy="376906"/>
            <a:chOff x="3188057" y="3813611"/>
            <a:chExt cx="326094" cy="376906"/>
          </a:xfrm>
        </p:grpSpPr>
        <p:sp>
          <p:nvSpPr>
            <p:cNvPr id="2724" name="Google Shape;2724;p55"/>
            <p:cNvSpPr/>
            <p:nvPr/>
          </p:nvSpPr>
          <p:spPr>
            <a:xfrm>
              <a:off x="3188057" y="3885702"/>
              <a:ext cx="326094" cy="304815"/>
            </a:xfrm>
            <a:custGeom>
              <a:avLst/>
              <a:gdLst/>
              <a:ahLst/>
              <a:cxnLst/>
              <a:rect l="l" t="t" r="r" b="b"/>
              <a:pathLst>
                <a:path w="12091" h="11302" extrusionOk="0">
                  <a:moveTo>
                    <a:pt x="1514" y="4415"/>
                  </a:moveTo>
                  <a:lnTo>
                    <a:pt x="1514" y="4887"/>
                  </a:lnTo>
                  <a:lnTo>
                    <a:pt x="785" y="4415"/>
                  </a:lnTo>
                  <a:close/>
                  <a:moveTo>
                    <a:pt x="11329" y="4415"/>
                  </a:moveTo>
                  <a:lnTo>
                    <a:pt x="10600" y="4887"/>
                  </a:lnTo>
                  <a:lnTo>
                    <a:pt x="10600" y="4415"/>
                  </a:lnTo>
                  <a:close/>
                  <a:moveTo>
                    <a:pt x="11678" y="4679"/>
                  </a:moveTo>
                  <a:lnTo>
                    <a:pt x="11678" y="10739"/>
                  </a:lnTo>
                  <a:lnTo>
                    <a:pt x="6466" y="8042"/>
                  </a:lnTo>
                  <a:lnTo>
                    <a:pt x="11678" y="4679"/>
                  </a:lnTo>
                  <a:close/>
                  <a:moveTo>
                    <a:pt x="6058" y="8291"/>
                  </a:moveTo>
                  <a:lnTo>
                    <a:pt x="11012" y="10857"/>
                  </a:lnTo>
                  <a:lnTo>
                    <a:pt x="1104" y="10857"/>
                  </a:lnTo>
                  <a:lnTo>
                    <a:pt x="6058" y="8291"/>
                  </a:lnTo>
                  <a:close/>
                  <a:moveTo>
                    <a:pt x="10394" y="0"/>
                  </a:moveTo>
                  <a:cubicBezTo>
                    <a:pt x="10285" y="0"/>
                    <a:pt x="10193" y="88"/>
                    <a:pt x="10189" y="197"/>
                  </a:cubicBezTo>
                  <a:lnTo>
                    <a:pt x="10189" y="5151"/>
                  </a:lnTo>
                  <a:lnTo>
                    <a:pt x="6058" y="7815"/>
                  </a:lnTo>
                  <a:lnTo>
                    <a:pt x="1927" y="5151"/>
                  </a:lnTo>
                  <a:lnTo>
                    <a:pt x="1927" y="1210"/>
                  </a:lnTo>
                  <a:cubicBezTo>
                    <a:pt x="1931" y="1094"/>
                    <a:pt x="1837" y="998"/>
                    <a:pt x="1721" y="998"/>
                  </a:cubicBezTo>
                  <a:cubicBezTo>
                    <a:pt x="1606" y="998"/>
                    <a:pt x="1512" y="1094"/>
                    <a:pt x="1516" y="1210"/>
                  </a:cubicBezTo>
                  <a:lnTo>
                    <a:pt x="1516" y="4005"/>
                  </a:lnTo>
                  <a:lnTo>
                    <a:pt x="232" y="4005"/>
                  </a:lnTo>
                  <a:cubicBezTo>
                    <a:pt x="99" y="4005"/>
                    <a:pt x="1" y="4127"/>
                    <a:pt x="31" y="4258"/>
                  </a:cubicBezTo>
                  <a:cubicBezTo>
                    <a:pt x="29" y="4271"/>
                    <a:pt x="27" y="4286"/>
                    <a:pt x="27" y="4304"/>
                  </a:cubicBezTo>
                  <a:lnTo>
                    <a:pt x="27" y="7020"/>
                  </a:lnTo>
                  <a:cubicBezTo>
                    <a:pt x="23" y="7136"/>
                    <a:pt x="114" y="7234"/>
                    <a:pt x="232" y="7234"/>
                  </a:cubicBezTo>
                  <a:cubicBezTo>
                    <a:pt x="348" y="7234"/>
                    <a:pt x="442" y="7136"/>
                    <a:pt x="438" y="7020"/>
                  </a:cubicBezTo>
                  <a:lnTo>
                    <a:pt x="438" y="4679"/>
                  </a:lnTo>
                  <a:lnTo>
                    <a:pt x="5650" y="8042"/>
                  </a:lnTo>
                  <a:lnTo>
                    <a:pt x="438" y="10739"/>
                  </a:lnTo>
                  <a:lnTo>
                    <a:pt x="438" y="7843"/>
                  </a:lnTo>
                  <a:cubicBezTo>
                    <a:pt x="433" y="7732"/>
                    <a:pt x="344" y="7645"/>
                    <a:pt x="232" y="7645"/>
                  </a:cubicBezTo>
                  <a:cubicBezTo>
                    <a:pt x="121" y="7645"/>
                    <a:pt x="29" y="7732"/>
                    <a:pt x="27" y="7843"/>
                  </a:cubicBezTo>
                  <a:lnTo>
                    <a:pt x="27" y="11064"/>
                  </a:lnTo>
                  <a:lnTo>
                    <a:pt x="27" y="11073"/>
                  </a:lnTo>
                  <a:lnTo>
                    <a:pt x="27" y="11077"/>
                  </a:lnTo>
                  <a:lnTo>
                    <a:pt x="27" y="11097"/>
                  </a:lnTo>
                  <a:cubicBezTo>
                    <a:pt x="27" y="11210"/>
                    <a:pt x="119" y="11302"/>
                    <a:pt x="232" y="11302"/>
                  </a:cubicBezTo>
                  <a:lnTo>
                    <a:pt x="11886" y="11302"/>
                  </a:lnTo>
                  <a:cubicBezTo>
                    <a:pt x="11999" y="11302"/>
                    <a:pt x="12091" y="11210"/>
                    <a:pt x="12091" y="11097"/>
                  </a:cubicBezTo>
                  <a:lnTo>
                    <a:pt x="12091" y="11077"/>
                  </a:lnTo>
                  <a:lnTo>
                    <a:pt x="12091" y="11073"/>
                  </a:lnTo>
                  <a:lnTo>
                    <a:pt x="12091" y="11064"/>
                  </a:lnTo>
                  <a:lnTo>
                    <a:pt x="12091" y="4302"/>
                  </a:lnTo>
                  <a:cubicBezTo>
                    <a:pt x="12091" y="4286"/>
                    <a:pt x="12091" y="4271"/>
                    <a:pt x="12086" y="4256"/>
                  </a:cubicBezTo>
                  <a:cubicBezTo>
                    <a:pt x="12091" y="4241"/>
                    <a:pt x="12091" y="4225"/>
                    <a:pt x="12091" y="4210"/>
                  </a:cubicBezTo>
                  <a:lnTo>
                    <a:pt x="12089" y="4210"/>
                  </a:lnTo>
                  <a:cubicBezTo>
                    <a:pt x="12089" y="4096"/>
                    <a:pt x="11997" y="4005"/>
                    <a:pt x="11883" y="4005"/>
                  </a:cubicBezTo>
                  <a:lnTo>
                    <a:pt x="10602" y="4005"/>
                  </a:lnTo>
                  <a:lnTo>
                    <a:pt x="10602" y="197"/>
                  </a:lnTo>
                  <a:cubicBezTo>
                    <a:pt x="10597" y="88"/>
                    <a:pt x="10506" y="0"/>
                    <a:pt x="10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5"/>
            <p:cNvSpPr/>
            <p:nvPr/>
          </p:nvSpPr>
          <p:spPr>
            <a:xfrm>
              <a:off x="3228944" y="3813611"/>
              <a:ext cx="245103" cy="88138"/>
            </a:xfrm>
            <a:custGeom>
              <a:avLst/>
              <a:gdLst/>
              <a:ahLst/>
              <a:cxnLst/>
              <a:rect l="l" t="t" r="r" b="b"/>
              <a:pathLst>
                <a:path w="9088" h="3268" extrusionOk="0">
                  <a:moveTo>
                    <a:pt x="2345" y="704"/>
                  </a:moveTo>
                  <a:lnTo>
                    <a:pt x="2345" y="2348"/>
                  </a:lnTo>
                  <a:lnTo>
                    <a:pt x="701" y="2348"/>
                  </a:lnTo>
                  <a:lnTo>
                    <a:pt x="1522" y="1527"/>
                  </a:lnTo>
                  <a:lnTo>
                    <a:pt x="2345" y="704"/>
                  </a:lnTo>
                  <a:close/>
                  <a:moveTo>
                    <a:pt x="2537" y="1"/>
                  </a:moveTo>
                  <a:cubicBezTo>
                    <a:pt x="2527" y="1"/>
                    <a:pt x="2518" y="3"/>
                    <a:pt x="2509" y="5"/>
                  </a:cubicBezTo>
                  <a:cubicBezTo>
                    <a:pt x="2500" y="5"/>
                    <a:pt x="2492" y="7"/>
                    <a:pt x="2483" y="12"/>
                  </a:cubicBezTo>
                  <a:lnTo>
                    <a:pt x="2476" y="14"/>
                  </a:lnTo>
                  <a:cubicBezTo>
                    <a:pt x="2470" y="16"/>
                    <a:pt x="2461" y="20"/>
                    <a:pt x="2454" y="23"/>
                  </a:cubicBezTo>
                  <a:cubicBezTo>
                    <a:pt x="2446" y="27"/>
                    <a:pt x="2439" y="31"/>
                    <a:pt x="2430" y="38"/>
                  </a:cubicBezTo>
                  <a:cubicBezTo>
                    <a:pt x="2430" y="38"/>
                    <a:pt x="2428" y="40"/>
                    <a:pt x="2426" y="42"/>
                  </a:cubicBezTo>
                  <a:cubicBezTo>
                    <a:pt x="2420" y="47"/>
                    <a:pt x="2411" y="53"/>
                    <a:pt x="2404" y="60"/>
                  </a:cubicBezTo>
                  <a:lnTo>
                    <a:pt x="57" y="2407"/>
                  </a:lnTo>
                  <a:cubicBezTo>
                    <a:pt x="53" y="2413"/>
                    <a:pt x="46" y="2420"/>
                    <a:pt x="40" y="2427"/>
                  </a:cubicBezTo>
                  <a:cubicBezTo>
                    <a:pt x="40" y="2429"/>
                    <a:pt x="37" y="2431"/>
                    <a:pt x="37" y="2433"/>
                  </a:cubicBezTo>
                  <a:cubicBezTo>
                    <a:pt x="31" y="2440"/>
                    <a:pt x="26" y="2448"/>
                    <a:pt x="22" y="2455"/>
                  </a:cubicBezTo>
                  <a:cubicBezTo>
                    <a:pt x="18" y="2464"/>
                    <a:pt x="16" y="2470"/>
                    <a:pt x="11" y="2479"/>
                  </a:cubicBezTo>
                  <a:cubicBezTo>
                    <a:pt x="11" y="2481"/>
                    <a:pt x="11" y="2483"/>
                    <a:pt x="9" y="2486"/>
                  </a:cubicBezTo>
                  <a:cubicBezTo>
                    <a:pt x="7" y="2494"/>
                    <a:pt x="5" y="2503"/>
                    <a:pt x="2" y="2512"/>
                  </a:cubicBezTo>
                  <a:cubicBezTo>
                    <a:pt x="0" y="2518"/>
                    <a:pt x="0" y="2527"/>
                    <a:pt x="0" y="2536"/>
                  </a:cubicBezTo>
                  <a:cubicBezTo>
                    <a:pt x="0" y="2538"/>
                    <a:pt x="0" y="2540"/>
                    <a:pt x="0" y="2544"/>
                  </a:cubicBezTo>
                  <a:cubicBezTo>
                    <a:pt x="0" y="2547"/>
                    <a:pt x="0" y="2549"/>
                    <a:pt x="0" y="2551"/>
                  </a:cubicBezTo>
                  <a:lnTo>
                    <a:pt x="0" y="3058"/>
                  </a:lnTo>
                  <a:cubicBezTo>
                    <a:pt x="0" y="3171"/>
                    <a:pt x="92" y="3263"/>
                    <a:pt x="205" y="3263"/>
                  </a:cubicBezTo>
                  <a:lnTo>
                    <a:pt x="205" y="3267"/>
                  </a:lnTo>
                  <a:cubicBezTo>
                    <a:pt x="317" y="3267"/>
                    <a:pt x="411" y="3175"/>
                    <a:pt x="411" y="3062"/>
                  </a:cubicBezTo>
                  <a:lnTo>
                    <a:pt x="411" y="2761"/>
                  </a:lnTo>
                  <a:lnTo>
                    <a:pt x="2551" y="2761"/>
                  </a:lnTo>
                  <a:cubicBezTo>
                    <a:pt x="2664" y="2761"/>
                    <a:pt x="2756" y="2669"/>
                    <a:pt x="2756" y="2555"/>
                  </a:cubicBezTo>
                  <a:lnTo>
                    <a:pt x="2756" y="413"/>
                  </a:lnTo>
                  <a:lnTo>
                    <a:pt x="8673" y="413"/>
                  </a:lnTo>
                  <a:lnTo>
                    <a:pt x="8673" y="2049"/>
                  </a:lnTo>
                  <a:cubicBezTo>
                    <a:pt x="8669" y="2165"/>
                    <a:pt x="8760" y="2263"/>
                    <a:pt x="8878" y="2263"/>
                  </a:cubicBezTo>
                  <a:cubicBezTo>
                    <a:pt x="8994" y="2263"/>
                    <a:pt x="9088" y="2165"/>
                    <a:pt x="9084" y="2049"/>
                  </a:cubicBezTo>
                  <a:lnTo>
                    <a:pt x="9084" y="206"/>
                  </a:lnTo>
                  <a:cubicBezTo>
                    <a:pt x="9084" y="92"/>
                    <a:pt x="8992" y="1"/>
                    <a:pt x="8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5"/>
            <p:cNvSpPr/>
            <p:nvPr/>
          </p:nvSpPr>
          <p:spPr>
            <a:xfrm>
              <a:off x="3276708" y="3888291"/>
              <a:ext cx="150169" cy="159069"/>
            </a:xfrm>
            <a:custGeom>
              <a:avLst/>
              <a:gdLst/>
              <a:ahLst/>
              <a:cxnLst/>
              <a:rect l="l" t="t" r="r" b="b"/>
              <a:pathLst>
                <a:path w="5568" h="5898" extrusionOk="0">
                  <a:moveTo>
                    <a:pt x="2714" y="412"/>
                  </a:moveTo>
                  <a:cubicBezTo>
                    <a:pt x="3179" y="412"/>
                    <a:pt x="3644" y="583"/>
                    <a:pt x="4007" y="926"/>
                  </a:cubicBezTo>
                  <a:cubicBezTo>
                    <a:pt x="4350" y="1258"/>
                    <a:pt x="4542" y="1714"/>
                    <a:pt x="4539" y="2190"/>
                  </a:cubicBezTo>
                  <a:lnTo>
                    <a:pt x="4539" y="2300"/>
                  </a:lnTo>
                  <a:cubicBezTo>
                    <a:pt x="4539" y="2387"/>
                    <a:pt x="4596" y="2465"/>
                    <a:pt x="4679" y="2494"/>
                  </a:cubicBezTo>
                  <a:cubicBezTo>
                    <a:pt x="4965" y="2592"/>
                    <a:pt x="5151" y="2874"/>
                    <a:pt x="5129" y="3177"/>
                  </a:cubicBezTo>
                  <a:cubicBezTo>
                    <a:pt x="5105" y="3481"/>
                    <a:pt x="4880" y="3730"/>
                    <a:pt x="4581" y="3784"/>
                  </a:cubicBezTo>
                  <a:cubicBezTo>
                    <a:pt x="4483" y="3802"/>
                    <a:pt x="4413" y="3889"/>
                    <a:pt x="4413" y="3987"/>
                  </a:cubicBezTo>
                  <a:lnTo>
                    <a:pt x="4413" y="5490"/>
                  </a:lnTo>
                  <a:lnTo>
                    <a:pt x="3974" y="5490"/>
                  </a:lnTo>
                  <a:lnTo>
                    <a:pt x="3974" y="4760"/>
                  </a:lnTo>
                  <a:cubicBezTo>
                    <a:pt x="3976" y="4645"/>
                    <a:pt x="3884" y="4546"/>
                    <a:pt x="3767" y="4546"/>
                  </a:cubicBezTo>
                  <a:cubicBezTo>
                    <a:pt x="3651" y="4546"/>
                    <a:pt x="3557" y="4645"/>
                    <a:pt x="3561" y="4760"/>
                  </a:cubicBezTo>
                  <a:lnTo>
                    <a:pt x="3561" y="5490"/>
                  </a:lnTo>
                  <a:lnTo>
                    <a:pt x="3308" y="5490"/>
                  </a:lnTo>
                  <a:lnTo>
                    <a:pt x="3308" y="5040"/>
                  </a:lnTo>
                  <a:cubicBezTo>
                    <a:pt x="3308" y="4924"/>
                    <a:pt x="3216" y="4832"/>
                    <a:pt x="3103" y="4832"/>
                  </a:cubicBezTo>
                  <a:cubicBezTo>
                    <a:pt x="2989" y="4832"/>
                    <a:pt x="2895" y="4924"/>
                    <a:pt x="2895" y="5040"/>
                  </a:cubicBezTo>
                  <a:lnTo>
                    <a:pt x="2895" y="5490"/>
                  </a:lnTo>
                  <a:lnTo>
                    <a:pt x="2642" y="5490"/>
                  </a:lnTo>
                  <a:lnTo>
                    <a:pt x="2642" y="5040"/>
                  </a:lnTo>
                  <a:cubicBezTo>
                    <a:pt x="2646" y="4922"/>
                    <a:pt x="2553" y="4826"/>
                    <a:pt x="2437" y="4826"/>
                  </a:cubicBezTo>
                  <a:cubicBezTo>
                    <a:pt x="2321" y="4826"/>
                    <a:pt x="2227" y="4922"/>
                    <a:pt x="2232" y="5040"/>
                  </a:cubicBezTo>
                  <a:lnTo>
                    <a:pt x="2232" y="5490"/>
                  </a:lnTo>
                  <a:lnTo>
                    <a:pt x="1976" y="5490"/>
                  </a:lnTo>
                  <a:lnTo>
                    <a:pt x="1976" y="4653"/>
                  </a:lnTo>
                  <a:cubicBezTo>
                    <a:pt x="1974" y="4542"/>
                    <a:pt x="1882" y="4455"/>
                    <a:pt x="1771" y="4455"/>
                  </a:cubicBezTo>
                  <a:cubicBezTo>
                    <a:pt x="1659" y="4455"/>
                    <a:pt x="1570" y="4542"/>
                    <a:pt x="1566" y="4653"/>
                  </a:cubicBezTo>
                  <a:lnTo>
                    <a:pt x="1566" y="5490"/>
                  </a:lnTo>
                  <a:lnTo>
                    <a:pt x="1260" y="5490"/>
                  </a:lnTo>
                  <a:lnTo>
                    <a:pt x="1260" y="4003"/>
                  </a:lnTo>
                  <a:cubicBezTo>
                    <a:pt x="1260" y="3891"/>
                    <a:pt x="1170" y="3800"/>
                    <a:pt x="1059" y="3797"/>
                  </a:cubicBezTo>
                  <a:cubicBezTo>
                    <a:pt x="699" y="3784"/>
                    <a:pt x="413" y="3490"/>
                    <a:pt x="411" y="3127"/>
                  </a:cubicBezTo>
                  <a:lnTo>
                    <a:pt x="411" y="3125"/>
                  </a:lnTo>
                  <a:cubicBezTo>
                    <a:pt x="411" y="2874"/>
                    <a:pt x="552" y="2645"/>
                    <a:pt x="775" y="2531"/>
                  </a:cubicBezTo>
                  <a:cubicBezTo>
                    <a:pt x="843" y="2496"/>
                    <a:pt x="887" y="2424"/>
                    <a:pt x="887" y="2348"/>
                  </a:cubicBezTo>
                  <a:lnTo>
                    <a:pt x="887" y="2190"/>
                  </a:lnTo>
                  <a:cubicBezTo>
                    <a:pt x="884" y="1714"/>
                    <a:pt x="1076" y="1258"/>
                    <a:pt x="1421" y="926"/>
                  </a:cubicBezTo>
                  <a:cubicBezTo>
                    <a:pt x="1784" y="583"/>
                    <a:pt x="2249" y="412"/>
                    <a:pt x="2714" y="412"/>
                  </a:cubicBezTo>
                  <a:close/>
                  <a:moveTo>
                    <a:pt x="2713" y="1"/>
                  </a:moveTo>
                  <a:cubicBezTo>
                    <a:pt x="2145" y="1"/>
                    <a:pt x="1578" y="211"/>
                    <a:pt x="1135" y="631"/>
                  </a:cubicBezTo>
                  <a:cubicBezTo>
                    <a:pt x="712" y="1040"/>
                    <a:pt x="472" y="1603"/>
                    <a:pt x="476" y="2190"/>
                  </a:cubicBezTo>
                  <a:lnTo>
                    <a:pt x="476" y="2232"/>
                  </a:lnTo>
                  <a:cubicBezTo>
                    <a:pt x="177" y="2431"/>
                    <a:pt x="0" y="2767"/>
                    <a:pt x="0" y="3125"/>
                  </a:cubicBezTo>
                  <a:cubicBezTo>
                    <a:pt x="4" y="3631"/>
                    <a:pt x="356" y="4068"/>
                    <a:pt x="849" y="4182"/>
                  </a:cubicBezTo>
                  <a:lnTo>
                    <a:pt x="849" y="5693"/>
                  </a:lnTo>
                  <a:cubicBezTo>
                    <a:pt x="849" y="5806"/>
                    <a:pt x="941" y="5898"/>
                    <a:pt x="1055" y="5898"/>
                  </a:cubicBezTo>
                  <a:lnTo>
                    <a:pt x="4618" y="5898"/>
                  </a:lnTo>
                  <a:cubicBezTo>
                    <a:pt x="4732" y="5898"/>
                    <a:pt x="4826" y="5806"/>
                    <a:pt x="4826" y="5693"/>
                  </a:cubicBezTo>
                  <a:lnTo>
                    <a:pt x="4826" y="4142"/>
                  </a:lnTo>
                  <a:cubicBezTo>
                    <a:pt x="5232" y="3998"/>
                    <a:pt x="5511" y="3625"/>
                    <a:pt x="5540" y="3195"/>
                  </a:cubicBezTo>
                  <a:cubicBezTo>
                    <a:pt x="5568" y="2765"/>
                    <a:pt x="5336" y="2359"/>
                    <a:pt x="4952" y="2162"/>
                  </a:cubicBezTo>
                  <a:cubicBezTo>
                    <a:pt x="4946" y="1586"/>
                    <a:pt x="4708" y="1033"/>
                    <a:pt x="4291" y="631"/>
                  </a:cubicBezTo>
                  <a:cubicBezTo>
                    <a:pt x="3848" y="211"/>
                    <a:pt x="3281" y="1"/>
                    <a:pt x="27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5"/>
            <p:cNvSpPr/>
            <p:nvPr/>
          </p:nvSpPr>
          <p:spPr>
            <a:xfrm>
              <a:off x="3338280" y="3992935"/>
              <a:ext cx="26485" cy="11166"/>
            </a:xfrm>
            <a:custGeom>
              <a:avLst/>
              <a:gdLst/>
              <a:ahLst/>
              <a:cxnLst/>
              <a:rect l="l" t="t" r="r" b="b"/>
              <a:pathLst>
                <a:path w="982" h="414" extrusionOk="0">
                  <a:moveTo>
                    <a:pt x="777" y="0"/>
                  </a:moveTo>
                  <a:cubicBezTo>
                    <a:pt x="775" y="0"/>
                    <a:pt x="772" y="0"/>
                    <a:pt x="770" y="0"/>
                  </a:cubicBezTo>
                  <a:lnTo>
                    <a:pt x="206" y="0"/>
                  </a:lnTo>
                  <a:cubicBezTo>
                    <a:pt x="93" y="0"/>
                    <a:pt x="1" y="92"/>
                    <a:pt x="1" y="208"/>
                  </a:cubicBezTo>
                  <a:cubicBezTo>
                    <a:pt x="1" y="321"/>
                    <a:pt x="93" y="413"/>
                    <a:pt x="206" y="413"/>
                  </a:cubicBezTo>
                  <a:lnTo>
                    <a:pt x="770" y="413"/>
                  </a:lnTo>
                  <a:cubicBezTo>
                    <a:pt x="772" y="413"/>
                    <a:pt x="775" y="413"/>
                    <a:pt x="777" y="413"/>
                  </a:cubicBezTo>
                  <a:cubicBezTo>
                    <a:pt x="890" y="413"/>
                    <a:pt x="981" y="321"/>
                    <a:pt x="981" y="206"/>
                  </a:cubicBezTo>
                  <a:cubicBezTo>
                    <a:pt x="981" y="93"/>
                    <a:pt x="890" y="0"/>
                    <a:pt x="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5"/>
            <p:cNvSpPr/>
            <p:nvPr/>
          </p:nvSpPr>
          <p:spPr>
            <a:xfrm>
              <a:off x="3301143" y="3955231"/>
              <a:ext cx="51027" cy="32849"/>
            </a:xfrm>
            <a:custGeom>
              <a:avLst/>
              <a:gdLst/>
              <a:ahLst/>
              <a:cxnLst/>
              <a:rect l="l" t="t" r="r" b="b"/>
              <a:pathLst>
                <a:path w="1892" h="1218" extrusionOk="0">
                  <a:moveTo>
                    <a:pt x="1332" y="411"/>
                  </a:moveTo>
                  <a:lnTo>
                    <a:pt x="1332" y="420"/>
                  </a:lnTo>
                  <a:cubicBezTo>
                    <a:pt x="1332" y="632"/>
                    <a:pt x="1160" y="804"/>
                    <a:pt x="946" y="804"/>
                  </a:cubicBezTo>
                  <a:cubicBezTo>
                    <a:pt x="732" y="804"/>
                    <a:pt x="559" y="632"/>
                    <a:pt x="559" y="420"/>
                  </a:cubicBezTo>
                  <a:lnTo>
                    <a:pt x="559" y="411"/>
                  </a:lnTo>
                  <a:close/>
                  <a:moveTo>
                    <a:pt x="393" y="1"/>
                  </a:moveTo>
                  <a:cubicBezTo>
                    <a:pt x="308" y="1"/>
                    <a:pt x="232" y="53"/>
                    <a:pt x="201" y="132"/>
                  </a:cubicBezTo>
                  <a:cubicBezTo>
                    <a:pt x="0" y="656"/>
                    <a:pt x="387" y="1217"/>
                    <a:pt x="946" y="1217"/>
                  </a:cubicBezTo>
                  <a:cubicBezTo>
                    <a:pt x="1505" y="1217"/>
                    <a:pt x="1891" y="656"/>
                    <a:pt x="1690" y="132"/>
                  </a:cubicBezTo>
                  <a:cubicBezTo>
                    <a:pt x="1660" y="53"/>
                    <a:pt x="1583" y="1"/>
                    <a:pt x="1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5"/>
            <p:cNvSpPr/>
            <p:nvPr/>
          </p:nvSpPr>
          <p:spPr>
            <a:xfrm>
              <a:off x="3354732" y="3955231"/>
              <a:ext cx="47009" cy="32849"/>
            </a:xfrm>
            <a:custGeom>
              <a:avLst/>
              <a:gdLst/>
              <a:ahLst/>
              <a:cxnLst/>
              <a:rect l="l" t="t" r="r" b="b"/>
              <a:pathLst>
                <a:path w="1743" h="1218" extrusionOk="0">
                  <a:moveTo>
                    <a:pt x="1184" y="411"/>
                  </a:moveTo>
                  <a:lnTo>
                    <a:pt x="1184" y="420"/>
                  </a:lnTo>
                  <a:cubicBezTo>
                    <a:pt x="1188" y="636"/>
                    <a:pt x="1013" y="815"/>
                    <a:pt x="797" y="815"/>
                  </a:cubicBezTo>
                  <a:cubicBezTo>
                    <a:pt x="579" y="815"/>
                    <a:pt x="404" y="636"/>
                    <a:pt x="411" y="420"/>
                  </a:cubicBezTo>
                  <a:lnTo>
                    <a:pt x="411" y="411"/>
                  </a:lnTo>
                  <a:close/>
                  <a:moveTo>
                    <a:pt x="245" y="1"/>
                  </a:moveTo>
                  <a:cubicBezTo>
                    <a:pt x="160" y="1"/>
                    <a:pt x="83" y="53"/>
                    <a:pt x="55" y="132"/>
                  </a:cubicBezTo>
                  <a:cubicBezTo>
                    <a:pt x="18" y="224"/>
                    <a:pt x="0" y="322"/>
                    <a:pt x="0" y="418"/>
                  </a:cubicBezTo>
                  <a:cubicBezTo>
                    <a:pt x="0" y="859"/>
                    <a:pt x="358" y="1217"/>
                    <a:pt x="797" y="1217"/>
                  </a:cubicBezTo>
                  <a:cubicBezTo>
                    <a:pt x="1356" y="1217"/>
                    <a:pt x="1743" y="656"/>
                    <a:pt x="1542" y="132"/>
                  </a:cubicBezTo>
                  <a:cubicBezTo>
                    <a:pt x="1511" y="53"/>
                    <a:pt x="1435" y="1"/>
                    <a:pt x="13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55"/>
          <p:cNvGrpSpPr/>
          <p:nvPr/>
        </p:nvGrpSpPr>
        <p:grpSpPr>
          <a:xfrm>
            <a:off x="500219" y="2793861"/>
            <a:ext cx="376906" cy="275013"/>
            <a:chOff x="720006" y="2661183"/>
            <a:chExt cx="376906" cy="275013"/>
          </a:xfrm>
        </p:grpSpPr>
        <p:sp>
          <p:nvSpPr>
            <p:cNvPr id="2731" name="Google Shape;2731;p55"/>
            <p:cNvSpPr/>
            <p:nvPr/>
          </p:nvSpPr>
          <p:spPr>
            <a:xfrm>
              <a:off x="720006" y="2661183"/>
              <a:ext cx="376906" cy="275013"/>
            </a:xfrm>
            <a:custGeom>
              <a:avLst/>
              <a:gdLst/>
              <a:ahLst/>
              <a:cxnLst/>
              <a:rect l="l" t="t" r="r" b="b"/>
              <a:pathLst>
                <a:path w="13975" h="10197" extrusionOk="0">
                  <a:moveTo>
                    <a:pt x="12673" y="415"/>
                  </a:moveTo>
                  <a:cubicBezTo>
                    <a:pt x="12843" y="417"/>
                    <a:pt x="12981" y="555"/>
                    <a:pt x="12981" y="723"/>
                  </a:cubicBezTo>
                  <a:lnTo>
                    <a:pt x="12981" y="8701"/>
                  </a:lnTo>
                  <a:lnTo>
                    <a:pt x="12981" y="8719"/>
                  </a:lnTo>
                  <a:lnTo>
                    <a:pt x="12452" y="8719"/>
                  </a:lnTo>
                  <a:lnTo>
                    <a:pt x="12452" y="1472"/>
                  </a:lnTo>
                  <a:cubicBezTo>
                    <a:pt x="12452" y="1181"/>
                    <a:pt x="12217" y="943"/>
                    <a:pt x="11924" y="943"/>
                  </a:cubicBezTo>
                  <a:lnTo>
                    <a:pt x="5605" y="943"/>
                  </a:lnTo>
                  <a:cubicBezTo>
                    <a:pt x="5602" y="943"/>
                    <a:pt x="5600" y="943"/>
                    <a:pt x="5597" y="943"/>
                  </a:cubicBezTo>
                  <a:cubicBezTo>
                    <a:pt x="5483" y="943"/>
                    <a:pt x="5389" y="1038"/>
                    <a:pt x="5389" y="1153"/>
                  </a:cubicBezTo>
                  <a:cubicBezTo>
                    <a:pt x="5389" y="1268"/>
                    <a:pt x="5483" y="1361"/>
                    <a:pt x="5597" y="1361"/>
                  </a:cubicBezTo>
                  <a:cubicBezTo>
                    <a:pt x="5600" y="1361"/>
                    <a:pt x="5602" y="1361"/>
                    <a:pt x="5605" y="1360"/>
                  </a:cubicBezTo>
                  <a:lnTo>
                    <a:pt x="11924" y="1360"/>
                  </a:lnTo>
                  <a:cubicBezTo>
                    <a:pt x="11985" y="1360"/>
                    <a:pt x="12035" y="1411"/>
                    <a:pt x="12035" y="1472"/>
                  </a:cubicBezTo>
                  <a:lnTo>
                    <a:pt x="12035" y="8719"/>
                  </a:lnTo>
                  <a:lnTo>
                    <a:pt x="1939" y="8719"/>
                  </a:lnTo>
                  <a:lnTo>
                    <a:pt x="1939" y="1472"/>
                  </a:lnTo>
                  <a:cubicBezTo>
                    <a:pt x="1939" y="1411"/>
                    <a:pt x="1989" y="1360"/>
                    <a:pt x="2050" y="1360"/>
                  </a:cubicBezTo>
                  <a:lnTo>
                    <a:pt x="4714" y="1360"/>
                  </a:lnTo>
                  <a:cubicBezTo>
                    <a:pt x="4717" y="1361"/>
                    <a:pt x="4719" y="1361"/>
                    <a:pt x="4722" y="1361"/>
                  </a:cubicBezTo>
                  <a:cubicBezTo>
                    <a:pt x="4836" y="1361"/>
                    <a:pt x="4930" y="1268"/>
                    <a:pt x="4930" y="1153"/>
                  </a:cubicBezTo>
                  <a:cubicBezTo>
                    <a:pt x="4930" y="1038"/>
                    <a:pt x="4836" y="943"/>
                    <a:pt x="4722" y="943"/>
                  </a:cubicBezTo>
                  <a:cubicBezTo>
                    <a:pt x="4719" y="943"/>
                    <a:pt x="4717" y="943"/>
                    <a:pt x="4714" y="943"/>
                  </a:cubicBezTo>
                  <a:lnTo>
                    <a:pt x="2050" y="943"/>
                  </a:lnTo>
                  <a:cubicBezTo>
                    <a:pt x="1758" y="943"/>
                    <a:pt x="1522" y="1181"/>
                    <a:pt x="1522" y="1472"/>
                  </a:cubicBezTo>
                  <a:lnTo>
                    <a:pt x="1522" y="8719"/>
                  </a:lnTo>
                  <a:lnTo>
                    <a:pt x="993" y="8719"/>
                  </a:lnTo>
                  <a:lnTo>
                    <a:pt x="993" y="8701"/>
                  </a:lnTo>
                  <a:lnTo>
                    <a:pt x="993" y="723"/>
                  </a:lnTo>
                  <a:cubicBezTo>
                    <a:pt x="993" y="555"/>
                    <a:pt x="1131" y="417"/>
                    <a:pt x="1301" y="415"/>
                  </a:cubicBezTo>
                  <a:close/>
                  <a:moveTo>
                    <a:pt x="8745" y="9136"/>
                  </a:moveTo>
                  <a:lnTo>
                    <a:pt x="8745" y="9782"/>
                  </a:lnTo>
                  <a:lnTo>
                    <a:pt x="5229" y="9782"/>
                  </a:lnTo>
                  <a:lnTo>
                    <a:pt x="5229" y="9136"/>
                  </a:lnTo>
                  <a:close/>
                  <a:moveTo>
                    <a:pt x="13555" y="9136"/>
                  </a:moveTo>
                  <a:lnTo>
                    <a:pt x="13557" y="9505"/>
                  </a:lnTo>
                  <a:cubicBezTo>
                    <a:pt x="13557" y="9658"/>
                    <a:pt x="13433" y="9780"/>
                    <a:pt x="13280" y="9782"/>
                  </a:cubicBezTo>
                  <a:lnTo>
                    <a:pt x="9162" y="9782"/>
                  </a:lnTo>
                  <a:lnTo>
                    <a:pt x="9162" y="9136"/>
                  </a:lnTo>
                  <a:close/>
                  <a:moveTo>
                    <a:pt x="1301" y="0"/>
                  </a:moveTo>
                  <a:cubicBezTo>
                    <a:pt x="902" y="0"/>
                    <a:pt x="576" y="323"/>
                    <a:pt x="576" y="723"/>
                  </a:cubicBezTo>
                  <a:lnTo>
                    <a:pt x="576" y="8701"/>
                  </a:lnTo>
                  <a:lnTo>
                    <a:pt x="576" y="8719"/>
                  </a:lnTo>
                  <a:lnTo>
                    <a:pt x="207" y="8719"/>
                  </a:lnTo>
                  <a:cubicBezTo>
                    <a:pt x="94" y="8719"/>
                    <a:pt x="0" y="8813"/>
                    <a:pt x="0" y="8928"/>
                  </a:cubicBezTo>
                  <a:lnTo>
                    <a:pt x="0" y="9505"/>
                  </a:lnTo>
                  <a:cubicBezTo>
                    <a:pt x="0" y="9887"/>
                    <a:pt x="310" y="10197"/>
                    <a:pt x="694" y="10197"/>
                  </a:cubicBezTo>
                  <a:lnTo>
                    <a:pt x="3087" y="10197"/>
                  </a:lnTo>
                  <a:cubicBezTo>
                    <a:pt x="3201" y="10195"/>
                    <a:pt x="3288" y="10101"/>
                    <a:pt x="3288" y="9990"/>
                  </a:cubicBezTo>
                  <a:cubicBezTo>
                    <a:pt x="3288" y="9878"/>
                    <a:pt x="3201" y="9784"/>
                    <a:pt x="3087" y="9780"/>
                  </a:cubicBezTo>
                  <a:lnTo>
                    <a:pt x="694" y="9780"/>
                  </a:lnTo>
                  <a:cubicBezTo>
                    <a:pt x="542" y="9780"/>
                    <a:pt x="417" y="9658"/>
                    <a:pt x="417" y="9505"/>
                  </a:cubicBezTo>
                  <a:lnTo>
                    <a:pt x="417" y="9136"/>
                  </a:lnTo>
                  <a:lnTo>
                    <a:pt x="4812" y="9136"/>
                  </a:lnTo>
                  <a:lnTo>
                    <a:pt x="4812" y="9780"/>
                  </a:lnTo>
                  <a:lnTo>
                    <a:pt x="3922" y="9780"/>
                  </a:lnTo>
                  <a:cubicBezTo>
                    <a:pt x="3810" y="9784"/>
                    <a:pt x="3721" y="9878"/>
                    <a:pt x="3721" y="9990"/>
                  </a:cubicBezTo>
                  <a:cubicBezTo>
                    <a:pt x="3721" y="10101"/>
                    <a:pt x="3810" y="10195"/>
                    <a:pt x="3922" y="10197"/>
                  </a:cubicBezTo>
                  <a:lnTo>
                    <a:pt x="13280" y="10197"/>
                  </a:lnTo>
                  <a:cubicBezTo>
                    <a:pt x="13664" y="10197"/>
                    <a:pt x="13974" y="9887"/>
                    <a:pt x="13974" y="9505"/>
                  </a:cubicBezTo>
                  <a:lnTo>
                    <a:pt x="13974" y="8928"/>
                  </a:lnTo>
                  <a:cubicBezTo>
                    <a:pt x="13974" y="8815"/>
                    <a:pt x="13880" y="8721"/>
                    <a:pt x="13765" y="8721"/>
                  </a:cubicBezTo>
                  <a:lnTo>
                    <a:pt x="13765" y="8719"/>
                  </a:lnTo>
                  <a:lnTo>
                    <a:pt x="13396" y="8719"/>
                  </a:lnTo>
                  <a:lnTo>
                    <a:pt x="13396" y="8701"/>
                  </a:lnTo>
                  <a:lnTo>
                    <a:pt x="13396" y="723"/>
                  </a:lnTo>
                  <a:cubicBezTo>
                    <a:pt x="13396" y="323"/>
                    <a:pt x="13073" y="0"/>
                    <a:pt x="126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5"/>
            <p:cNvSpPr/>
            <p:nvPr/>
          </p:nvSpPr>
          <p:spPr>
            <a:xfrm>
              <a:off x="823867" y="2750103"/>
              <a:ext cx="64404" cy="63245"/>
            </a:xfrm>
            <a:custGeom>
              <a:avLst/>
              <a:gdLst/>
              <a:ahLst/>
              <a:cxnLst/>
              <a:rect l="l" t="t" r="r" b="b"/>
              <a:pathLst>
                <a:path w="2388" h="2345" extrusionOk="0">
                  <a:moveTo>
                    <a:pt x="230" y="1"/>
                  </a:moveTo>
                  <a:cubicBezTo>
                    <a:pt x="177" y="1"/>
                    <a:pt x="124" y="21"/>
                    <a:pt x="84" y="61"/>
                  </a:cubicBezTo>
                  <a:cubicBezTo>
                    <a:pt x="1" y="142"/>
                    <a:pt x="1" y="275"/>
                    <a:pt x="84" y="356"/>
                  </a:cubicBezTo>
                  <a:lnTo>
                    <a:pt x="900" y="1173"/>
                  </a:lnTo>
                  <a:lnTo>
                    <a:pt x="84" y="1989"/>
                  </a:lnTo>
                  <a:cubicBezTo>
                    <a:pt x="3" y="2072"/>
                    <a:pt x="3" y="2203"/>
                    <a:pt x="84" y="2284"/>
                  </a:cubicBezTo>
                  <a:cubicBezTo>
                    <a:pt x="124" y="2325"/>
                    <a:pt x="178" y="2345"/>
                    <a:pt x="231" y="2345"/>
                  </a:cubicBezTo>
                  <a:cubicBezTo>
                    <a:pt x="285" y="2345"/>
                    <a:pt x="338" y="2325"/>
                    <a:pt x="378" y="2284"/>
                  </a:cubicBezTo>
                  <a:lnTo>
                    <a:pt x="1195" y="1468"/>
                  </a:lnTo>
                  <a:lnTo>
                    <a:pt x="2012" y="2284"/>
                  </a:lnTo>
                  <a:cubicBezTo>
                    <a:pt x="2052" y="2325"/>
                    <a:pt x="2106" y="2345"/>
                    <a:pt x="2159" y="2345"/>
                  </a:cubicBezTo>
                  <a:cubicBezTo>
                    <a:pt x="2213" y="2345"/>
                    <a:pt x="2266" y="2325"/>
                    <a:pt x="2306" y="2284"/>
                  </a:cubicBezTo>
                  <a:cubicBezTo>
                    <a:pt x="2387" y="2203"/>
                    <a:pt x="2387" y="2072"/>
                    <a:pt x="2306" y="1989"/>
                  </a:cubicBezTo>
                  <a:lnTo>
                    <a:pt x="1490" y="1173"/>
                  </a:lnTo>
                  <a:lnTo>
                    <a:pt x="2306" y="356"/>
                  </a:lnTo>
                  <a:cubicBezTo>
                    <a:pt x="2387" y="275"/>
                    <a:pt x="2387" y="142"/>
                    <a:pt x="2306" y="61"/>
                  </a:cubicBezTo>
                  <a:cubicBezTo>
                    <a:pt x="2266" y="21"/>
                    <a:pt x="2213" y="1"/>
                    <a:pt x="2159" y="1"/>
                  </a:cubicBezTo>
                  <a:cubicBezTo>
                    <a:pt x="2106" y="1"/>
                    <a:pt x="2052" y="21"/>
                    <a:pt x="2012" y="61"/>
                  </a:cubicBezTo>
                  <a:lnTo>
                    <a:pt x="1195" y="878"/>
                  </a:lnTo>
                  <a:lnTo>
                    <a:pt x="378" y="61"/>
                  </a:lnTo>
                  <a:cubicBezTo>
                    <a:pt x="337" y="21"/>
                    <a:pt x="283" y="1"/>
                    <a:pt x="2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5"/>
            <p:cNvSpPr/>
            <p:nvPr/>
          </p:nvSpPr>
          <p:spPr>
            <a:xfrm>
              <a:off x="933986" y="2750103"/>
              <a:ext cx="64350" cy="63245"/>
            </a:xfrm>
            <a:custGeom>
              <a:avLst/>
              <a:gdLst/>
              <a:ahLst/>
              <a:cxnLst/>
              <a:rect l="l" t="t" r="r" b="b"/>
              <a:pathLst>
                <a:path w="2386" h="2345" extrusionOk="0">
                  <a:moveTo>
                    <a:pt x="229" y="1"/>
                  </a:moveTo>
                  <a:cubicBezTo>
                    <a:pt x="175" y="1"/>
                    <a:pt x="122" y="21"/>
                    <a:pt x="82" y="61"/>
                  </a:cubicBezTo>
                  <a:cubicBezTo>
                    <a:pt x="1" y="142"/>
                    <a:pt x="1" y="275"/>
                    <a:pt x="82" y="356"/>
                  </a:cubicBezTo>
                  <a:lnTo>
                    <a:pt x="898" y="1173"/>
                  </a:lnTo>
                  <a:lnTo>
                    <a:pt x="82" y="1989"/>
                  </a:lnTo>
                  <a:cubicBezTo>
                    <a:pt x="1" y="2070"/>
                    <a:pt x="1" y="2203"/>
                    <a:pt x="82" y="2284"/>
                  </a:cubicBezTo>
                  <a:cubicBezTo>
                    <a:pt x="122" y="2325"/>
                    <a:pt x="175" y="2345"/>
                    <a:pt x="229" y="2345"/>
                  </a:cubicBezTo>
                  <a:cubicBezTo>
                    <a:pt x="282" y="2345"/>
                    <a:pt x="336" y="2325"/>
                    <a:pt x="376" y="2284"/>
                  </a:cubicBezTo>
                  <a:lnTo>
                    <a:pt x="1193" y="1468"/>
                  </a:lnTo>
                  <a:lnTo>
                    <a:pt x="2010" y="2284"/>
                  </a:lnTo>
                  <a:cubicBezTo>
                    <a:pt x="2050" y="2325"/>
                    <a:pt x="2103" y="2345"/>
                    <a:pt x="2157" y="2345"/>
                  </a:cubicBezTo>
                  <a:cubicBezTo>
                    <a:pt x="2210" y="2345"/>
                    <a:pt x="2264" y="2325"/>
                    <a:pt x="2304" y="2284"/>
                  </a:cubicBezTo>
                  <a:cubicBezTo>
                    <a:pt x="2385" y="2203"/>
                    <a:pt x="2385" y="2072"/>
                    <a:pt x="2304" y="1989"/>
                  </a:cubicBezTo>
                  <a:lnTo>
                    <a:pt x="1488" y="1173"/>
                  </a:lnTo>
                  <a:lnTo>
                    <a:pt x="2304" y="356"/>
                  </a:lnTo>
                  <a:cubicBezTo>
                    <a:pt x="2383" y="275"/>
                    <a:pt x="2381" y="147"/>
                    <a:pt x="2300" y="66"/>
                  </a:cubicBezTo>
                  <a:cubicBezTo>
                    <a:pt x="2260" y="25"/>
                    <a:pt x="2207" y="5"/>
                    <a:pt x="2154" y="5"/>
                  </a:cubicBezTo>
                  <a:cubicBezTo>
                    <a:pt x="2103" y="5"/>
                    <a:pt x="2050" y="24"/>
                    <a:pt x="2010" y="61"/>
                  </a:cubicBezTo>
                  <a:lnTo>
                    <a:pt x="1193" y="878"/>
                  </a:lnTo>
                  <a:lnTo>
                    <a:pt x="376" y="61"/>
                  </a:lnTo>
                  <a:cubicBezTo>
                    <a:pt x="336" y="21"/>
                    <a:pt x="282" y="1"/>
                    <a:pt x="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5"/>
            <p:cNvSpPr/>
            <p:nvPr/>
          </p:nvSpPr>
          <p:spPr>
            <a:xfrm>
              <a:off x="821170" y="2844714"/>
              <a:ext cx="182641" cy="11300"/>
            </a:xfrm>
            <a:custGeom>
              <a:avLst/>
              <a:gdLst/>
              <a:ahLst/>
              <a:cxnLst/>
              <a:rect l="l" t="t" r="r" b="b"/>
              <a:pathLst>
                <a:path w="6772" h="419" extrusionOk="0">
                  <a:moveTo>
                    <a:pt x="6565" y="1"/>
                  </a:moveTo>
                  <a:cubicBezTo>
                    <a:pt x="6562" y="1"/>
                    <a:pt x="6560" y="1"/>
                    <a:pt x="6557" y="1"/>
                  </a:cubicBezTo>
                  <a:lnTo>
                    <a:pt x="210" y="1"/>
                  </a:lnTo>
                  <a:cubicBezTo>
                    <a:pt x="94" y="1"/>
                    <a:pt x="2" y="95"/>
                    <a:pt x="2" y="208"/>
                  </a:cubicBezTo>
                  <a:cubicBezTo>
                    <a:pt x="0" y="324"/>
                    <a:pt x="94" y="418"/>
                    <a:pt x="210" y="418"/>
                  </a:cubicBezTo>
                  <a:lnTo>
                    <a:pt x="6557" y="418"/>
                  </a:lnTo>
                  <a:cubicBezTo>
                    <a:pt x="6560" y="418"/>
                    <a:pt x="6562" y="418"/>
                    <a:pt x="6565" y="418"/>
                  </a:cubicBezTo>
                  <a:cubicBezTo>
                    <a:pt x="6679" y="418"/>
                    <a:pt x="6771" y="326"/>
                    <a:pt x="6771" y="208"/>
                  </a:cubicBezTo>
                  <a:cubicBezTo>
                    <a:pt x="6771" y="93"/>
                    <a:pt x="6679" y="1"/>
                    <a:pt x="6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descr="A black and purple rectangle with white text&#10;&#10;Description automatically generated with low confidence">
            <a:extLst>
              <a:ext uri="{FF2B5EF4-FFF2-40B4-BE49-F238E27FC236}">
                <a16:creationId xmlns:a16="http://schemas.microsoft.com/office/drawing/2014/main" id="{19ACC9EF-B398-0B65-A10B-0778E97E72C9}"/>
              </a:ext>
            </a:extLst>
          </p:cNvPr>
          <p:cNvPicPr>
            <a:picLocks noChangeAspect="1"/>
          </p:cNvPicPr>
          <p:nvPr/>
        </p:nvPicPr>
        <p:blipFill>
          <a:blip r:embed="rId4"/>
          <a:stretch>
            <a:fillRect/>
          </a:stretch>
        </p:blipFill>
        <p:spPr>
          <a:xfrm>
            <a:off x="7915927" y="4620651"/>
            <a:ext cx="1228073" cy="522849"/>
          </a:xfrm>
          <a:prstGeom prst="rect">
            <a:avLst/>
          </a:prstGeom>
        </p:spPr>
      </p:pic>
    </p:spTree>
    <p:extLst>
      <p:ext uri="{BB962C8B-B14F-4D97-AF65-F5344CB8AC3E}">
        <p14:creationId xmlns:p14="http://schemas.microsoft.com/office/powerpoint/2010/main" val="2143596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Google Shape;1435;p38"/>
          <p:cNvSpPr/>
          <p:nvPr/>
        </p:nvSpPr>
        <p:spPr>
          <a:xfrm rot="-5400000" flipH="1">
            <a:off x="6298725" y="930338"/>
            <a:ext cx="560400" cy="51303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8"/>
          <p:cNvSpPr txBox="1">
            <a:spLocks noGrp="1"/>
          </p:cNvSpPr>
          <p:nvPr>
            <p:ph type="title" idx="2"/>
          </p:nvPr>
        </p:nvSpPr>
        <p:spPr>
          <a:xfrm>
            <a:off x="4053517" y="1367285"/>
            <a:ext cx="143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1437" name="Google Shape;1437;p38"/>
          <p:cNvSpPr txBox="1">
            <a:spLocks noGrp="1"/>
          </p:cNvSpPr>
          <p:nvPr>
            <p:ph type="subTitle" idx="1"/>
          </p:nvPr>
        </p:nvSpPr>
        <p:spPr>
          <a:xfrm>
            <a:off x="4269100" y="3295688"/>
            <a:ext cx="4159800" cy="3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solidFill>
                  <a:schemeClr val="lt1"/>
                </a:solidFill>
              </a:rPr>
              <a:t>Final observations and Conclusion</a:t>
            </a:r>
          </a:p>
        </p:txBody>
      </p:sp>
      <p:sp>
        <p:nvSpPr>
          <p:cNvPr id="1438" name="Google Shape;1438;p38"/>
          <p:cNvSpPr txBox="1">
            <a:spLocks noGrp="1"/>
          </p:cNvSpPr>
          <p:nvPr>
            <p:ph type="title"/>
          </p:nvPr>
        </p:nvSpPr>
        <p:spPr>
          <a:xfrm>
            <a:off x="4053517" y="2215115"/>
            <a:ext cx="5123136"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nl-NL" dirty="0"/>
              <a:t>Conclusion</a:t>
            </a:r>
            <a:endParaRPr dirty="0"/>
          </a:p>
        </p:txBody>
      </p:sp>
      <p:grpSp>
        <p:nvGrpSpPr>
          <p:cNvPr id="1738" name="Google Shape;1738;p38"/>
          <p:cNvGrpSpPr/>
          <p:nvPr/>
        </p:nvGrpSpPr>
        <p:grpSpPr>
          <a:xfrm>
            <a:off x="8040949" y="46855"/>
            <a:ext cx="392110" cy="1922758"/>
            <a:chOff x="2801814" y="534995"/>
            <a:chExt cx="392110" cy="1922758"/>
          </a:xfrm>
        </p:grpSpPr>
        <p:grpSp>
          <p:nvGrpSpPr>
            <p:cNvPr id="1739" name="Google Shape;1739;p38"/>
            <p:cNvGrpSpPr/>
            <p:nvPr/>
          </p:nvGrpSpPr>
          <p:grpSpPr>
            <a:xfrm>
              <a:off x="3056214" y="909645"/>
              <a:ext cx="137710" cy="1548108"/>
              <a:chOff x="1858375" y="175625"/>
              <a:chExt cx="484552" cy="5445334"/>
            </a:xfrm>
          </p:grpSpPr>
          <p:sp>
            <p:nvSpPr>
              <p:cNvPr id="1740" name="Google Shape;174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4" name="Google Shape;1744;p38"/>
              <p:cNvGrpSpPr/>
              <p:nvPr/>
            </p:nvGrpSpPr>
            <p:grpSpPr>
              <a:xfrm>
                <a:off x="1858375" y="223839"/>
                <a:ext cx="484552" cy="5397120"/>
                <a:chOff x="1858375" y="223839"/>
                <a:chExt cx="484552" cy="5397120"/>
              </a:xfrm>
            </p:grpSpPr>
            <p:sp>
              <p:nvSpPr>
                <p:cNvPr id="1745" name="Google Shape;174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9" name="Google Shape;1789;p38"/>
            <p:cNvGrpSpPr/>
            <p:nvPr/>
          </p:nvGrpSpPr>
          <p:grpSpPr>
            <a:xfrm>
              <a:off x="2801814" y="534995"/>
              <a:ext cx="137710" cy="1548108"/>
              <a:chOff x="1858375" y="175625"/>
              <a:chExt cx="484552" cy="5445334"/>
            </a:xfrm>
          </p:grpSpPr>
          <p:sp>
            <p:nvSpPr>
              <p:cNvPr id="1790" name="Google Shape;179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38"/>
              <p:cNvGrpSpPr/>
              <p:nvPr/>
            </p:nvGrpSpPr>
            <p:grpSpPr>
              <a:xfrm>
                <a:off x="1858375" y="223839"/>
                <a:ext cx="484552" cy="5397120"/>
                <a:chOff x="1858375" y="223839"/>
                <a:chExt cx="484552" cy="5397120"/>
              </a:xfrm>
            </p:grpSpPr>
            <p:sp>
              <p:nvSpPr>
                <p:cNvPr id="1795" name="Google Shape;179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 name="Picture 1" descr="A black and purple rectangle with white text&#10;&#10;Description automatically generated with low confidence">
            <a:extLst>
              <a:ext uri="{FF2B5EF4-FFF2-40B4-BE49-F238E27FC236}">
                <a16:creationId xmlns:a16="http://schemas.microsoft.com/office/drawing/2014/main" id="{B4517B8A-0684-DE7D-3A37-135844C383AB}"/>
              </a:ext>
            </a:extLst>
          </p:cNvPr>
          <p:cNvPicPr>
            <a:picLocks noChangeAspect="1"/>
          </p:cNvPicPr>
          <p:nvPr/>
        </p:nvPicPr>
        <p:blipFill>
          <a:blip r:embed="rId3"/>
          <a:stretch>
            <a:fillRect/>
          </a:stretch>
        </p:blipFill>
        <p:spPr>
          <a:xfrm>
            <a:off x="7812688" y="4586419"/>
            <a:ext cx="1228073" cy="522849"/>
          </a:xfrm>
          <a:prstGeom prst="rect">
            <a:avLst/>
          </a:prstGeom>
        </p:spPr>
      </p:pic>
    </p:spTree>
    <p:extLst>
      <p:ext uri="{BB962C8B-B14F-4D97-AF65-F5344CB8AC3E}">
        <p14:creationId xmlns:p14="http://schemas.microsoft.com/office/powerpoint/2010/main" val="3050275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F67DD93-2629-4431-F655-1BFA30B9AB4D}"/>
              </a:ext>
            </a:extLst>
          </p:cNvPr>
          <p:cNvSpPr>
            <a:spLocks noGrp="1"/>
          </p:cNvSpPr>
          <p:nvPr>
            <p:ph type="subTitle" idx="2"/>
          </p:nvPr>
        </p:nvSpPr>
        <p:spPr>
          <a:xfrm>
            <a:off x="638175" y="1400175"/>
            <a:ext cx="3414725" cy="1177875"/>
          </a:xfrm>
        </p:spPr>
        <p:txBody>
          <a:bodyPr/>
          <a:lstStyle/>
          <a:p>
            <a:pPr algn="ctr"/>
            <a:r>
              <a:rPr lang="en-GB" sz="1600" dirty="0"/>
              <a:t>	Implementation of Secure Boot on Linux-based Wi-Fi routers is crucial for robust security.</a:t>
            </a:r>
          </a:p>
        </p:txBody>
      </p:sp>
      <p:sp>
        <p:nvSpPr>
          <p:cNvPr id="4" name="Subtitle 3">
            <a:extLst>
              <a:ext uri="{FF2B5EF4-FFF2-40B4-BE49-F238E27FC236}">
                <a16:creationId xmlns:a16="http://schemas.microsoft.com/office/drawing/2014/main" id="{34B663D8-650F-64F6-11A7-EE805E67E1A7}"/>
              </a:ext>
            </a:extLst>
          </p:cNvPr>
          <p:cNvSpPr>
            <a:spLocks noGrp="1"/>
          </p:cNvSpPr>
          <p:nvPr>
            <p:ph type="subTitle" idx="3"/>
          </p:nvPr>
        </p:nvSpPr>
        <p:spPr>
          <a:xfrm>
            <a:off x="5191125" y="1400175"/>
            <a:ext cx="2746616" cy="1177875"/>
          </a:xfrm>
        </p:spPr>
        <p:txBody>
          <a:bodyPr/>
          <a:lstStyle/>
          <a:p>
            <a:pPr algn="ctr"/>
            <a:r>
              <a:rPr lang="en-GB" sz="1600" dirty="0"/>
              <a:t>      Secure Boot enhances security and mitigates   unauthorized access</a:t>
            </a:r>
          </a:p>
        </p:txBody>
      </p:sp>
      <p:sp>
        <p:nvSpPr>
          <p:cNvPr id="5" name="Subtitle 4">
            <a:extLst>
              <a:ext uri="{FF2B5EF4-FFF2-40B4-BE49-F238E27FC236}">
                <a16:creationId xmlns:a16="http://schemas.microsoft.com/office/drawing/2014/main" id="{4D5BB5F3-3F3A-9537-7E6A-F95889773B03}"/>
              </a:ext>
            </a:extLst>
          </p:cNvPr>
          <p:cNvSpPr>
            <a:spLocks noGrp="1"/>
          </p:cNvSpPr>
          <p:nvPr>
            <p:ph type="subTitle" idx="4"/>
          </p:nvPr>
        </p:nvSpPr>
        <p:spPr>
          <a:xfrm>
            <a:off x="3086764" y="3158878"/>
            <a:ext cx="2970471" cy="776400"/>
          </a:xfrm>
        </p:spPr>
        <p:txBody>
          <a:bodyPr/>
          <a:lstStyle/>
          <a:p>
            <a:pPr algn="ctr"/>
            <a:r>
              <a:rPr lang="en-GB" sz="1600" dirty="0"/>
              <a:t>	Report provides detailed technical insights and example</a:t>
            </a:r>
          </a:p>
        </p:txBody>
      </p:sp>
      <p:sp>
        <p:nvSpPr>
          <p:cNvPr id="7" name="Title 6">
            <a:extLst>
              <a:ext uri="{FF2B5EF4-FFF2-40B4-BE49-F238E27FC236}">
                <a16:creationId xmlns:a16="http://schemas.microsoft.com/office/drawing/2014/main" id="{D224850C-EC3B-E749-BB14-10BA6696184E}"/>
              </a:ext>
            </a:extLst>
          </p:cNvPr>
          <p:cNvSpPr>
            <a:spLocks noGrp="1"/>
          </p:cNvSpPr>
          <p:nvPr>
            <p:ph type="title"/>
          </p:nvPr>
        </p:nvSpPr>
        <p:spPr/>
        <p:txBody>
          <a:bodyPr/>
          <a:lstStyle/>
          <a:p>
            <a:r>
              <a:rPr lang="en-GB" dirty="0"/>
              <a:t>Conclusion</a:t>
            </a:r>
          </a:p>
        </p:txBody>
      </p:sp>
    </p:spTree>
    <p:extLst>
      <p:ext uri="{BB962C8B-B14F-4D97-AF65-F5344CB8AC3E}">
        <p14:creationId xmlns:p14="http://schemas.microsoft.com/office/powerpoint/2010/main" val="1478549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grpSp>
        <p:nvGrpSpPr>
          <p:cNvPr id="2078" name="Google Shape;2078;p48"/>
          <p:cNvGrpSpPr/>
          <p:nvPr/>
        </p:nvGrpSpPr>
        <p:grpSpPr>
          <a:xfrm>
            <a:off x="5652832" y="2217276"/>
            <a:ext cx="3129570" cy="2688316"/>
            <a:chOff x="238125" y="3084400"/>
            <a:chExt cx="753750" cy="647475"/>
          </a:xfrm>
        </p:grpSpPr>
        <p:sp>
          <p:nvSpPr>
            <p:cNvPr id="2079" name="Google Shape;2079;p48"/>
            <p:cNvSpPr/>
            <p:nvPr/>
          </p:nvSpPr>
          <p:spPr>
            <a:xfrm>
              <a:off x="442900" y="3397500"/>
              <a:ext cx="72275" cy="127500"/>
            </a:xfrm>
            <a:custGeom>
              <a:avLst/>
              <a:gdLst/>
              <a:ahLst/>
              <a:cxnLst/>
              <a:rect l="l" t="t" r="r" b="b"/>
              <a:pathLst>
                <a:path w="2891" h="5100" extrusionOk="0">
                  <a:moveTo>
                    <a:pt x="2266" y="1"/>
                  </a:moveTo>
                  <a:cubicBezTo>
                    <a:pt x="2077" y="1"/>
                    <a:pt x="1853" y="188"/>
                    <a:pt x="1678" y="891"/>
                  </a:cubicBezTo>
                  <a:cubicBezTo>
                    <a:pt x="1311" y="2385"/>
                    <a:pt x="289" y="4267"/>
                    <a:pt x="289" y="4267"/>
                  </a:cubicBezTo>
                  <a:cubicBezTo>
                    <a:pt x="289" y="4267"/>
                    <a:pt x="0" y="5078"/>
                    <a:pt x="310" y="5099"/>
                  </a:cubicBezTo>
                  <a:cubicBezTo>
                    <a:pt x="312" y="5099"/>
                    <a:pt x="313" y="5099"/>
                    <a:pt x="314" y="5099"/>
                  </a:cubicBezTo>
                  <a:cubicBezTo>
                    <a:pt x="644" y="5099"/>
                    <a:pt x="2890" y="1144"/>
                    <a:pt x="2890" y="1144"/>
                  </a:cubicBezTo>
                  <a:lnTo>
                    <a:pt x="2651" y="242"/>
                  </a:lnTo>
                  <a:cubicBezTo>
                    <a:pt x="2651" y="242"/>
                    <a:pt x="2481" y="1"/>
                    <a:pt x="226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8"/>
            <p:cNvSpPr/>
            <p:nvPr/>
          </p:nvSpPr>
          <p:spPr>
            <a:xfrm>
              <a:off x="444475" y="3397075"/>
              <a:ext cx="71050" cy="128450"/>
            </a:xfrm>
            <a:custGeom>
              <a:avLst/>
              <a:gdLst/>
              <a:ahLst/>
              <a:cxnLst/>
              <a:rect l="l" t="t" r="r" b="b"/>
              <a:pathLst>
                <a:path w="2842" h="5138" extrusionOk="0">
                  <a:moveTo>
                    <a:pt x="2200" y="34"/>
                  </a:moveTo>
                  <a:cubicBezTo>
                    <a:pt x="2390" y="34"/>
                    <a:pt x="2553" y="245"/>
                    <a:pt x="2567" y="266"/>
                  </a:cubicBezTo>
                  <a:lnTo>
                    <a:pt x="2806" y="1154"/>
                  </a:lnTo>
                  <a:cubicBezTo>
                    <a:pt x="1897" y="2748"/>
                    <a:pt x="473" y="5102"/>
                    <a:pt x="247" y="5102"/>
                  </a:cubicBezTo>
                  <a:cubicBezTo>
                    <a:pt x="205" y="5095"/>
                    <a:pt x="177" y="5074"/>
                    <a:pt x="156" y="5046"/>
                  </a:cubicBezTo>
                  <a:cubicBezTo>
                    <a:pt x="36" y="4862"/>
                    <a:pt x="240" y="4291"/>
                    <a:pt x="240" y="4291"/>
                  </a:cubicBezTo>
                  <a:cubicBezTo>
                    <a:pt x="247" y="4270"/>
                    <a:pt x="1263" y="2388"/>
                    <a:pt x="1629" y="908"/>
                  </a:cubicBezTo>
                  <a:cubicBezTo>
                    <a:pt x="1763" y="372"/>
                    <a:pt x="1939" y="83"/>
                    <a:pt x="2151" y="41"/>
                  </a:cubicBezTo>
                  <a:lnTo>
                    <a:pt x="2200" y="41"/>
                  </a:lnTo>
                  <a:lnTo>
                    <a:pt x="2200" y="34"/>
                  </a:lnTo>
                  <a:close/>
                  <a:moveTo>
                    <a:pt x="2196" y="1"/>
                  </a:moveTo>
                  <a:cubicBezTo>
                    <a:pt x="2179" y="1"/>
                    <a:pt x="2161" y="2"/>
                    <a:pt x="2144" y="5"/>
                  </a:cubicBezTo>
                  <a:cubicBezTo>
                    <a:pt x="1918" y="48"/>
                    <a:pt x="1735" y="351"/>
                    <a:pt x="1601" y="901"/>
                  </a:cubicBezTo>
                  <a:cubicBezTo>
                    <a:pt x="1234" y="2381"/>
                    <a:pt x="219" y="4256"/>
                    <a:pt x="205" y="4277"/>
                  </a:cubicBezTo>
                  <a:cubicBezTo>
                    <a:pt x="198" y="4305"/>
                    <a:pt x="1" y="4869"/>
                    <a:pt x="128" y="5074"/>
                  </a:cubicBezTo>
                  <a:cubicBezTo>
                    <a:pt x="156" y="5109"/>
                    <a:pt x="198" y="5137"/>
                    <a:pt x="247" y="5137"/>
                  </a:cubicBezTo>
                  <a:cubicBezTo>
                    <a:pt x="572" y="5137"/>
                    <a:pt x="2609" y="1577"/>
                    <a:pt x="2842" y="1154"/>
                  </a:cubicBezTo>
                  <a:cubicBezTo>
                    <a:pt x="2842" y="1154"/>
                    <a:pt x="2609" y="266"/>
                    <a:pt x="2602" y="252"/>
                  </a:cubicBezTo>
                  <a:cubicBezTo>
                    <a:pt x="2595" y="239"/>
                    <a:pt x="2419" y="1"/>
                    <a:pt x="21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8"/>
            <p:cNvSpPr/>
            <p:nvPr/>
          </p:nvSpPr>
          <p:spPr>
            <a:xfrm>
              <a:off x="354950" y="3404250"/>
              <a:ext cx="94675" cy="37175"/>
            </a:xfrm>
            <a:custGeom>
              <a:avLst/>
              <a:gdLst/>
              <a:ahLst/>
              <a:cxnLst/>
              <a:rect l="l" t="t" r="r" b="b"/>
              <a:pathLst>
                <a:path w="3787" h="1487" extrusionOk="0">
                  <a:moveTo>
                    <a:pt x="3710" y="0"/>
                  </a:moveTo>
                  <a:cubicBezTo>
                    <a:pt x="3333" y="0"/>
                    <a:pt x="1675" y="12"/>
                    <a:pt x="565" y="240"/>
                  </a:cubicBezTo>
                  <a:cubicBezTo>
                    <a:pt x="219" y="303"/>
                    <a:pt x="1" y="642"/>
                    <a:pt x="64" y="980"/>
                  </a:cubicBezTo>
                  <a:cubicBezTo>
                    <a:pt x="78" y="1037"/>
                    <a:pt x="99" y="1093"/>
                    <a:pt x="128" y="1149"/>
                  </a:cubicBezTo>
                  <a:cubicBezTo>
                    <a:pt x="235" y="1358"/>
                    <a:pt x="454" y="1486"/>
                    <a:pt x="685" y="1486"/>
                  </a:cubicBezTo>
                  <a:cubicBezTo>
                    <a:pt x="727" y="1486"/>
                    <a:pt x="769" y="1482"/>
                    <a:pt x="811" y="1474"/>
                  </a:cubicBezTo>
                  <a:cubicBezTo>
                    <a:pt x="1851" y="1268"/>
                    <a:pt x="3538" y="1262"/>
                    <a:pt x="3756" y="1262"/>
                  </a:cubicBezTo>
                  <a:cubicBezTo>
                    <a:pt x="3770" y="1262"/>
                    <a:pt x="3778" y="1262"/>
                    <a:pt x="3779" y="1262"/>
                  </a:cubicBezTo>
                  <a:lnTo>
                    <a:pt x="3786" y="0"/>
                  </a:lnTo>
                  <a:cubicBezTo>
                    <a:pt x="3778" y="0"/>
                    <a:pt x="3752" y="0"/>
                    <a:pt x="371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8"/>
            <p:cNvSpPr/>
            <p:nvPr/>
          </p:nvSpPr>
          <p:spPr>
            <a:xfrm>
              <a:off x="354425" y="3403725"/>
              <a:ext cx="95200" cy="38075"/>
            </a:xfrm>
            <a:custGeom>
              <a:avLst/>
              <a:gdLst/>
              <a:ahLst/>
              <a:cxnLst/>
              <a:rect l="l" t="t" r="r" b="b"/>
              <a:pathLst>
                <a:path w="3808" h="1523" extrusionOk="0">
                  <a:moveTo>
                    <a:pt x="3731" y="0"/>
                  </a:moveTo>
                  <a:cubicBezTo>
                    <a:pt x="3353" y="0"/>
                    <a:pt x="1689" y="11"/>
                    <a:pt x="579" y="240"/>
                  </a:cubicBezTo>
                  <a:cubicBezTo>
                    <a:pt x="226" y="310"/>
                    <a:pt x="1" y="649"/>
                    <a:pt x="71" y="1001"/>
                  </a:cubicBezTo>
                  <a:cubicBezTo>
                    <a:pt x="85" y="1065"/>
                    <a:pt x="99" y="1121"/>
                    <a:pt x="127" y="1170"/>
                  </a:cubicBezTo>
                  <a:cubicBezTo>
                    <a:pt x="240" y="1389"/>
                    <a:pt x="466" y="1523"/>
                    <a:pt x="713" y="1523"/>
                  </a:cubicBezTo>
                  <a:cubicBezTo>
                    <a:pt x="755" y="1523"/>
                    <a:pt x="797" y="1523"/>
                    <a:pt x="839" y="1509"/>
                  </a:cubicBezTo>
                  <a:cubicBezTo>
                    <a:pt x="1879" y="1303"/>
                    <a:pt x="3559" y="1297"/>
                    <a:pt x="3777" y="1297"/>
                  </a:cubicBezTo>
                  <a:cubicBezTo>
                    <a:pt x="3791" y="1297"/>
                    <a:pt x="3799" y="1297"/>
                    <a:pt x="3800" y="1297"/>
                  </a:cubicBezTo>
                  <a:lnTo>
                    <a:pt x="3800" y="1262"/>
                  </a:lnTo>
                  <a:cubicBezTo>
                    <a:pt x="3799" y="1262"/>
                    <a:pt x="3791" y="1262"/>
                    <a:pt x="3778" y="1262"/>
                  </a:cubicBezTo>
                  <a:cubicBezTo>
                    <a:pt x="3565" y="1262"/>
                    <a:pt x="1874" y="1268"/>
                    <a:pt x="832" y="1481"/>
                  </a:cubicBezTo>
                  <a:cubicBezTo>
                    <a:pt x="794" y="1487"/>
                    <a:pt x="756" y="1491"/>
                    <a:pt x="719" y="1491"/>
                  </a:cubicBezTo>
                  <a:cubicBezTo>
                    <a:pt x="486" y="1491"/>
                    <a:pt x="272" y="1363"/>
                    <a:pt x="163" y="1156"/>
                  </a:cubicBezTo>
                  <a:cubicBezTo>
                    <a:pt x="134" y="1107"/>
                    <a:pt x="120" y="1051"/>
                    <a:pt x="106" y="994"/>
                  </a:cubicBezTo>
                  <a:cubicBezTo>
                    <a:pt x="43" y="663"/>
                    <a:pt x="254" y="339"/>
                    <a:pt x="586" y="275"/>
                  </a:cubicBezTo>
                  <a:cubicBezTo>
                    <a:pt x="1696" y="47"/>
                    <a:pt x="3354" y="35"/>
                    <a:pt x="3731" y="35"/>
                  </a:cubicBezTo>
                  <a:cubicBezTo>
                    <a:pt x="3773" y="35"/>
                    <a:pt x="3799" y="35"/>
                    <a:pt x="3807" y="35"/>
                  </a:cubicBezTo>
                  <a:lnTo>
                    <a:pt x="3807" y="0"/>
                  </a:lnTo>
                  <a:cubicBezTo>
                    <a:pt x="3799" y="0"/>
                    <a:pt x="3773" y="0"/>
                    <a:pt x="3731"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8"/>
            <p:cNvSpPr/>
            <p:nvPr/>
          </p:nvSpPr>
          <p:spPr>
            <a:xfrm>
              <a:off x="362375" y="3413800"/>
              <a:ext cx="14800" cy="20250"/>
            </a:xfrm>
            <a:custGeom>
              <a:avLst/>
              <a:gdLst/>
              <a:ahLst/>
              <a:cxnLst/>
              <a:rect l="l" t="t" r="r" b="b"/>
              <a:pathLst>
                <a:path w="592" h="810" extrusionOk="0">
                  <a:moveTo>
                    <a:pt x="406" y="1"/>
                  </a:moveTo>
                  <a:cubicBezTo>
                    <a:pt x="260" y="1"/>
                    <a:pt x="0" y="190"/>
                    <a:pt x="28" y="464"/>
                  </a:cubicBezTo>
                  <a:cubicBezTo>
                    <a:pt x="63" y="810"/>
                    <a:pt x="331" y="767"/>
                    <a:pt x="486" y="781"/>
                  </a:cubicBezTo>
                  <a:cubicBezTo>
                    <a:pt x="490" y="782"/>
                    <a:pt x="493" y="782"/>
                    <a:pt x="497" y="782"/>
                  </a:cubicBezTo>
                  <a:cubicBezTo>
                    <a:pt x="549" y="782"/>
                    <a:pt x="591" y="736"/>
                    <a:pt x="585" y="683"/>
                  </a:cubicBezTo>
                  <a:cubicBezTo>
                    <a:pt x="571" y="507"/>
                    <a:pt x="550" y="154"/>
                    <a:pt x="493" y="48"/>
                  </a:cubicBezTo>
                  <a:cubicBezTo>
                    <a:pt x="479" y="16"/>
                    <a:pt x="447" y="1"/>
                    <a:pt x="406"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8"/>
            <p:cNvSpPr/>
            <p:nvPr/>
          </p:nvSpPr>
          <p:spPr>
            <a:xfrm>
              <a:off x="362350" y="3413375"/>
              <a:ext cx="15175" cy="20500"/>
            </a:xfrm>
            <a:custGeom>
              <a:avLst/>
              <a:gdLst/>
              <a:ahLst/>
              <a:cxnLst/>
              <a:rect l="l" t="t" r="r" b="b"/>
              <a:pathLst>
                <a:path w="607" h="820" extrusionOk="0">
                  <a:moveTo>
                    <a:pt x="410" y="37"/>
                  </a:moveTo>
                  <a:cubicBezTo>
                    <a:pt x="438" y="37"/>
                    <a:pt x="459" y="44"/>
                    <a:pt x="473" y="72"/>
                  </a:cubicBezTo>
                  <a:cubicBezTo>
                    <a:pt x="529" y="178"/>
                    <a:pt x="551" y="545"/>
                    <a:pt x="565" y="700"/>
                  </a:cubicBezTo>
                  <a:cubicBezTo>
                    <a:pt x="565" y="721"/>
                    <a:pt x="558" y="742"/>
                    <a:pt x="544" y="756"/>
                  </a:cubicBezTo>
                  <a:cubicBezTo>
                    <a:pt x="529" y="770"/>
                    <a:pt x="508" y="777"/>
                    <a:pt x="487" y="777"/>
                  </a:cubicBezTo>
                  <a:lnTo>
                    <a:pt x="424" y="777"/>
                  </a:lnTo>
                  <a:cubicBezTo>
                    <a:pt x="269" y="770"/>
                    <a:pt x="71" y="763"/>
                    <a:pt x="43" y="474"/>
                  </a:cubicBezTo>
                  <a:cubicBezTo>
                    <a:pt x="29" y="277"/>
                    <a:pt x="163" y="101"/>
                    <a:pt x="353" y="44"/>
                  </a:cubicBezTo>
                  <a:cubicBezTo>
                    <a:pt x="367" y="37"/>
                    <a:pt x="388" y="37"/>
                    <a:pt x="410" y="37"/>
                  </a:cubicBezTo>
                  <a:close/>
                  <a:moveTo>
                    <a:pt x="408" y="1"/>
                  </a:moveTo>
                  <a:cubicBezTo>
                    <a:pt x="389" y="1"/>
                    <a:pt x="368" y="3"/>
                    <a:pt x="346" y="9"/>
                  </a:cubicBezTo>
                  <a:cubicBezTo>
                    <a:pt x="142" y="72"/>
                    <a:pt x="1" y="270"/>
                    <a:pt x="8" y="481"/>
                  </a:cubicBezTo>
                  <a:cubicBezTo>
                    <a:pt x="43" y="798"/>
                    <a:pt x="276" y="813"/>
                    <a:pt x="424" y="813"/>
                  </a:cubicBezTo>
                  <a:lnTo>
                    <a:pt x="494" y="813"/>
                  </a:lnTo>
                  <a:lnTo>
                    <a:pt x="494" y="820"/>
                  </a:lnTo>
                  <a:cubicBezTo>
                    <a:pt x="558" y="820"/>
                    <a:pt x="607" y="763"/>
                    <a:pt x="600" y="700"/>
                  </a:cubicBezTo>
                  <a:cubicBezTo>
                    <a:pt x="593" y="509"/>
                    <a:pt x="565" y="171"/>
                    <a:pt x="515" y="58"/>
                  </a:cubicBezTo>
                  <a:cubicBezTo>
                    <a:pt x="500" y="22"/>
                    <a:pt x="461" y="1"/>
                    <a:pt x="40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8"/>
            <p:cNvSpPr/>
            <p:nvPr/>
          </p:nvSpPr>
          <p:spPr>
            <a:xfrm>
              <a:off x="378400" y="3415175"/>
              <a:ext cx="1775" cy="10425"/>
            </a:xfrm>
            <a:custGeom>
              <a:avLst/>
              <a:gdLst/>
              <a:ahLst/>
              <a:cxnLst/>
              <a:rect l="l" t="t" r="r" b="b"/>
              <a:pathLst>
                <a:path w="71" h="417" extrusionOk="0">
                  <a:moveTo>
                    <a:pt x="14" y="0"/>
                  </a:moveTo>
                  <a:lnTo>
                    <a:pt x="14" y="0"/>
                  </a:lnTo>
                  <a:cubicBezTo>
                    <a:pt x="0" y="22"/>
                    <a:pt x="71" y="416"/>
                    <a:pt x="71" y="416"/>
                  </a:cubicBezTo>
                  <a:lnTo>
                    <a:pt x="14"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8"/>
            <p:cNvSpPr/>
            <p:nvPr/>
          </p:nvSpPr>
          <p:spPr>
            <a:xfrm>
              <a:off x="378050" y="3415000"/>
              <a:ext cx="2475" cy="10950"/>
            </a:xfrm>
            <a:custGeom>
              <a:avLst/>
              <a:gdLst/>
              <a:ahLst/>
              <a:cxnLst/>
              <a:rect l="l" t="t" r="r" b="b"/>
              <a:pathLst>
                <a:path w="99" h="438" extrusionOk="0">
                  <a:moveTo>
                    <a:pt x="14" y="0"/>
                  </a:moveTo>
                  <a:lnTo>
                    <a:pt x="14" y="0"/>
                  </a:lnTo>
                  <a:cubicBezTo>
                    <a:pt x="7" y="7"/>
                    <a:pt x="0" y="22"/>
                    <a:pt x="85" y="437"/>
                  </a:cubicBezTo>
                  <a:lnTo>
                    <a:pt x="99" y="416"/>
                  </a:lnTo>
                  <a:cubicBezTo>
                    <a:pt x="71" y="233"/>
                    <a:pt x="42" y="36"/>
                    <a:pt x="1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8"/>
            <p:cNvSpPr/>
            <p:nvPr/>
          </p:nvSpPr>
          <p:spPr>
            <a:xfrm>
              <a:off x="400950" y="3410775"/>
              <a:ext cx="1975" cy="18350"/>
            </a:xfrm>
            <a:custGeom>
              <a:avLst/>
              <a:gdLst/>
              <a:ahLst/>
              <a:cxnLst/>
              <a:rect l="l" t="t" r="r" b="b"/>
              <a:pathLst>
                <a:path w="79" h="734" extrusionOk="0">
                  <a:moveTo>
                    <a:pt x="1" y="0"/>
                  </a:moveTo>
                  <a:lnTo>
                    <a:pt x="1" y="0"/>
                  </a:lnTo>
                  <a:cubicBezTo>
                    <a:pt x="8" y="247"/>
                    <a:pt x="36" y="487"/>
                    <a:pt x="78" y="733"/>
                  </a:cubicBezTo>
                  <a:lnTo>
                    <a:pt x="1"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8"/>
            <p:cNvSpPr/>
            <p:nvPr/>
          </p:nvSpPr>
          <p:spPr>
            <a:xfrm>
              <a:off x="400425" y="3410775"/>
              <a:ext cx="2850" cy="18350"/>
            </a:xfrm>
            <a:custGeom>
              <a:avLst/>
              <a:gdLst/>
              <a:ahLst/>
              <a:cxnLst/>
              <a:rect l="l" t="t" r="r" b="b"/>
              <a:pathLst>
                <a:path w="114" h="734" extrusionOk="0">
                  <a:moveTo>
                    <a:pt x="0" y="0"/>
                  </a:moveTo>
                  <a:cubicBezTo>
                    <a:pt x="14" y="247"/>
                    <a:pt x="43" y="494"/>
                    <a:pt x="78" y="733"/>
                  </a:cubicBezTo>
                  <a:lnTo>
                    <a:pt x="113" y="726"/>
                  </a:lnTo>
                  <a:cubicBezTo>
                    <a:pt x="78" y="487"/>
                    <a:pt x="50" y="240"/>
                    <a:pt x="3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8"/>
            <p:cNvSpPr/>
            <p:nvPr/>
          </p:nvSpPr>
          <p:spPr>
            <a:xfrm>
              <a:off x="407125" y="3410050"/>
              <a:ext cx="1075" cy="17300"/>
            </a:xfrm>
            <a:custGeom>
              <a:avLst/>
              <a:gdLst/>
              <a:ahLst/>
              <a:cxnLst/>
              <a:rect l="l" t="t" r="r" b="b"/>
              <a:pathLst>
                <a:path w="43" h="692" extrusionOk="0">
                  <a:moveTo>
                    <a:pt x="14" y="1"/>
                  </a:moveTo>
                  <a:cubicBezTo>
                    <a:pt x="0" y="234"/>
                    <a:pt x="7" y="466"/>
                    <a:pt x="43" y="692"/>
                  </a:cubicBezTo>
                  <a:lnTo>
                    <a:pt x="14"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8"/>
            <p:cNvSpPr/>
            <p:nvPr/>
          </p:nvSpPr>
          <p:spPr>
            <a:xfrm>
              <a:off x="406600" y="3410050"/>
              <a:ext cx="2125" cy="17300"/>
            </a:xfrm>
            <a:custGeom>
              <a:avLst/>
              <a:gdLst/>
              <a:ahLst/>
              <a:cxnLst/>
              <a:rect l="l" t="t" r="r" b="b"/>
              <a:pathLst>
                <a:path w="85" h="692" extrusionOk="0">
                  <a:moveTo>
                    <a:pt x="14" y="1"/>
                  </a:moveTo>
                  <a:lnTo>
                    <a:pt x="14" y="1"/>
                  </a:lnTo>
                  <a:cubicBezTo>
                    <a:pt x="0" y="234"/>
                    <a:pt x="14" y="466"/>
                    <a:pt x="49" y="692"/>
                  </a:cubicBezTo>
                  <a:lnTo>
                    <a:pt x="85" y="692"/>
                  </a:lnTo>
                  <a:cubicBezTo>
                    <a:pt x="49" y="459"/>
                    <a:pt x="28" y="234"/>
                    <a:pt x="1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8"/>
            <p:cNvSpPr/>
            <p:nvPr/>
          </p:nvSpPr>
          <p:spPr>
            <a:xfrm>
              <a:off x="350200" y="3425550"/>
              <a:ext cx="105225" cy="37125"/>
            </a:xfrm>
            <a:custGeom>
              <a:avLst/>
              <a:gdLst/>
              <a:ahLst/>
              <a:cxnLst/>
              <a:rect l="l" t="t" r="r" b="b"/>
              <a:pathLst>
                <a:path w="4209" h="1485" extrusionOk="0">
                  <a:moveTo>
                    <a:pt x="4045" y="1"/>
                  </a:moveTo>
                  <a:cubicBezTo>
                    <a:pt x="3482" y="1"/>
                    <a:pt x="1621" y="16"/>
                    <a:pt x="557" y="234"/>
                  </a:cubicBezTo>
                  <a:cubicBezTo>
                    <a:pt x="219" y="297"/>
                    <a:pt x="0" y="636"/>
                    <a:pt x="64" y="974"/>
                  </a:cubicBezTo>
                  <a:cubicBezTo>
                    <a:pt x="78" y="1031"/>
                    <a:pt x="99" y="1087"/>
                    <a:pt x="120" y="1143"/>
                  </a:cubicBezTo>
                  <a:cubicBezTo>
                    <a:pt x="236" y="1356"/>
                    <a:pt x="461" y="1485"/>
                    <a:pt x="697" y="1485"/>
                  </a:cubicBezTo>
                  <a:cubicBezTo>
                    <a:pt x="735" y="1485"/>
                    <a:pt x="773" y="1481"/>
                    <a:pt x="811" y="1475"/>
                  </a:cubicBezTo>
                  <a:cubicBezTo>
                    <a:pt x="1853" y="1262"/>
                    <a:pt x="3544" y="1256"/>
                    <a:pt x="3757" y="1256"/>
                  </a:cubicBezTo>
                  <a:cubicBezTo>
                    <a:pt x="3770" y="1256"/>
                    <a:pt x="3778" y="1256"/>
                    <a:pt x="3779" y="1256"/>
                  </a:cubicBezTo>
                  <a:lnTo>
                    <a:pt x="4209" y="1"/>
                  </a:lnTo>
                  <a:cubicBezTo>
                    <a:pt x="4197" y="1"/>
                    <a:pt x="4139" y="1"/>
                    <a:pt x="404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8"/>
            <p:cNvSpPr/>
            <p:nvPr/>
          </p:nvSpPr>
          <p:spPr>
            <a:xfrm>
              <a:off x="349675" y="3425050"/>
              <a:ext cx="105750" cy="38075"/>
            </a:xfrm>
            <a:custGeom>
              <a:avLst/>
              <a:gdLst/>
              <a:ahLst/>
              <a:cxnLst/>
              <a:rect l="l" t="t" r="r" b="b"/>
              <a:pathLst>
                <a:path w="4230" h="1523" extrusionOk="0">
                  <a:moveTo>
                    <a:pt x="4133" y="0"/>
                  </a:moveTo>
                  <a:cubicBezTo>
                    <a:pt x="3665" y="0"/>
                    <a:pt x="1679" y="11"/>
                    <a:pt x="578" y="233"/>
                  </a:cubicBezTo>
                  <a:cubicBezTo>
                    <a:pt x="226" y="303"/>
                    <a:pt x="0" y="649"/>
                    <a:pt x="71" y="1001"/>
                  </a:cubicBezTo>
                  <a:cubicBezTo>
                    <a:pt x="78" y="1058"/>
                    <a:pt x="99" y="1114"/>
                    <a:pt x="127" y="1170"/>
                  </a:cubicBezTo>
                  <a:cubicBezTo>
                    <a:pt x="240" y="1382"/>
                    <a:pt x="465" y="1523"/>
                    <a:pt x="705" y="1523"/>
                  </a:cubicBezTo>
                  <a:cubicBezTo>
                    <a:pt x="747" y="1523"/>
                    <a:pt x="790" y="1516"/>
                    <a:pt x="832" y="1509"/>
                  </a:cubicBezTo>
                  <a:cubicBezTo>
                    <a:pt x="1822" y="1308"/>
                    <a:pt x="3380" y="1297"/>
                    <a:pt x="3729" y="1297"/>
                  </a:cubicBezTo>
                  <a:cubicBezTo>
                    <a:pt x="3773" y="1297"/>
                    <a:pt x="3797" y="1297"/>
                    <a:pt x="3800" y="1297"/>
                  </a:cubicBezTo>
                  <a:lnTo>
                    <a:pt x="3800" y="1262"/>
                  </a:lnTo>
                  <a:cubicBezTo>
                    <a:pt x="3797" y="1262"/>
                    <a:pt x="3773" y="1262"/>
                    <a:pt x="3729" y="1262"/>
                  </a:cubicBezTo>
                  <a:cubicBezTo>
                    <a:pt x="3379" y="1262"/>
                    <a:pt x="1815" y="1273"/>
                    <a:pt x="825" y="1473"/>
                  </a:cubicBezTo>
                  <a:cubicBezTo>
                    <a:pt x="784" y="1482"/>
                    <a:pt x="743" y="1486"/>
                    <a:pt x="703" y="1486"/>
                  </a:cubicBezTo>
                  <a:cubicBezTo>
                    <a:pt x="478" y="1486"/>
                    <a:pt x="270" y="1358"/>
                    <a:pt x="162" y="1149"/>
                  </a:cubicBezTo>
                  <a:cubicBezTo>
                    <a:pt x="134" y="1100"/>
                    <a:pt x="113" y="1051"/>
                    <a:pt x="106" y="994"/>
                  </a:cubicBezTo>
                  <a:cubicBezTo>
                    <a:pt x="35" y="663"/>
                    <a:pt x="254" y="339"/>
                    <a:pt x="585" y="268"/>
                  </a:cubicBezTo>
                  <a:cubicBezTo>
                    <a:pt x="1680" y="47"/>
                    <a:pt x="3666" y="35"/>
                    <a:pt x="4133" y="35"/>
                  </a:cubicBezTo>
                  <a:cubicBezTo>
                    <a:pt x="4186" y="35"/>
                    <a:pt x="4220" y="35"/>
                    <a:pt x="4230" y="35"/>
                  </a:cubicBezTo>
                  <a:lnTo>
                    <a:pt x="4230" y="0"/>
                  </a:lnTo>
                  <a:cubicBezTo>
                    <a:pt x="4220" y="0"/>
                    <a:pt x="4186" y="0"/>
                    <a:pt x="4133"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8"/>
            <p:cNvSpPr/>
            <p:nvPr/>
          </p:nvSpPr>
          <p:spPr>
            <a:xfrm>
              <a:off x="350900" y="3453425"/>
              <a:ext cx="94850" cy="37325"/>
            </a:xfrm>
            <a:custGeom>
              <a:avLst/>
              <a:gdLst/>
              <a:ahLst/>
              <a:cxnLst/>
              <a:rect l="l" t="t" r="r" b="b"/>
              <a:pathLst>
                <a:path w="3794" h="1493" extrusionOk="0">
                  <a:moveTo>
                    <a:pt x="3765" y="0"/>
                  </a:moveTo>
                  <a:cubicBezTo>
                    <a:pt x="3511" y="0"/>
                    <a:pt x="1738" y="6"/>
                    <a:pt x="564" y="240"/>
                  </a:cubicBezTo>
                  <a:cubicBezTo>
                    <a:pt x="226" y="310"/>
                    <a:pt x="1" y="642"/>
                    <a:pt x="71" y="987"/>
                  </a:cubicBezTo>
                  <a:cubicBezTo>
                    <a:pt x="85" y="1043"/>
                    <a:pt x="106" y="1093"/>
                    <a:pt x="127" y="1149"/>
                  </a:cubicBezTo>
                  <a:cubicBezTo>
                    <a:pt x="242" y="1359"/>
                    <a:pt x="458" y="1493"/>
                    <a:pt x="694" y="1493"/>
                  </a:cubicBezTo>
                  <a:cubicBezTo>
                    <a:pt x="735" y="1493"/>
                    <a:pt x="777" y="1489"/>
                    <a:pt x="818" y="1480"/>
                  </a:cubicBezTo>
                  <a:cubicBezTo>
                    <a:pt x="1802" y="1280"/>
                    <a:pt x="3365" y="1269"/>
                    <a:pt x="3715" y="1269"/>
                  </a:cubicBezTo>
                  <a:cubicBezTo>
                    <a:pt x="3759" y="1269"/>
                    <a:pt x="3784" y="1269"/>
                    <a:pt x="3786" y="1269"/>
                  </a:cubicBezTo>
                  <a:lnTo>
                    <a:pt x="3793" y="0"/>
                  </a:lnTo>
                  <a:cubicBezTo>
                    <a:pt x="3789" y="0"/>
                    <a:pt x="3779" y="0"/>
                    <a:pt x="376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8"/>
            <p:cNvSpPr/>
            <p:nvPr/>
          </p:nvSpPr>
          <p:spPr>
            <a:xfrm>
              <a:off x="350550" y="3453050"/>
              <a:ext cx="95200" cy="38100"/>
            </a:xfrm>
            <a:custGeom>
              <a:avLst/>
              <a:gdLst/>
              <a:ahLst/>
              <a:cxnLst/>
              <a:rect l="l" t="t" r="r" b="b"/>
              <a:pathLst>
                <a:path w="3808" h="1524" extrusionOk="0">
                  <a:moveTo>
                    <a:pt x="3728" y="1"/>
                  </a:moveTo>
                  <a:cubicBezTo>
                    <a:pt x="3343" y="1"/>
                    <a:pt x="1686" y="12"/>
                    <a:pt x="578" y="234"/>
                  </a:cubicBezTo>
                  <a:cubicBezTo>
                    <a:pt x="226" y="304"/>
                    <a:pt x="0" y="650"/>
                    <a:pt x="71" y="1002"/>
                  </a:cubicBezTo>
                  <a:cubicBezTo>
                    <a:pt x="78" y="1058"/>
                    <a:pt x="99" y="1115"/>
                    <a:pt x="127" y="1171"/>
                  </a:cubicBezTo>
                  <a:cubicBezTo>
                    <a:pt x="240" y="1390"/>
                    <a:pt x="466" y="1524"/>
                    <a:pt x="705" y="1524"/>
                  </a:cubicBezTo>
                  <a:cubicBezTo>
                    <a:pt x="748" y="1524"/>
                    <a:pt x="790" y="1517"/>
                    <a:pt x="832" y="1510"/>
                  </a:cubicBezTo>
                  <a:cubicBezTo>
                    <a:pt x="1859" y="1304"/>
                    <a:pt x="3507" y="1298"/>
                    <a:pt x="3768" y="1298"/>
                  </a:cubicBezTo>
                  <a:cubicBezTo>
                    <a:pt x="3784" y="1298"/>
                    <a:pt x="3795" y="1298"/>
                    <a:pt x="3800" y="1298"/>
                  </a:cubicBezTo>
                  <a:lnTo>
                    <a:pt x="3800" y="1263"/>
                  </a:lnTo>
                  <a:cubicBezTo>
                    <a:pt x="3795" y="1263"/>
                    <a:pt x="3784" y="1263"/>
                    <a:pt x="3768" y="1263"/>
                  </a:cubicBezTo>
                  <a:cubicBezTo>
                    <a:pt x="3507" y="1263"/>
                    <a:pt x="1858" y="1269"/>
                    <a:pt x="825" y="1474"/>
                  </a:cubicBezTo>
                  <a:cubicBezTo>
                    <a:pt x="784" y="1483"/>
                    <a:pt x="743" y="1487"/>
                    <a:pt x="702" y="1487"/>
                  </a:cubicBezTo>
                  <a:cubicBezTo>
                    <a:pt x="478" y="1487"/>
                    <a:pt x="270" y="1360"/>
                    <a:pt x="163" y="1157"/>
                  </a:cubicBezTo>
                  <a:cubicBezTo>
                    <a:pt x="134" y="1101"/>
                    <a:pt x="113" y="1051"/>
                    <a:pt x="106" y="995"/>
                  </a:cubicBezTo>
                  <a:cubicBezTo>
                    <a:pt x="36" y="664"/>
                    <a:pt x="254" y="339"/>
                    <a:pt x="586" y="269"/>
                  </a:cubicBezTo>
                  <a:cubicBezTo>
                    <a:pt x="1693" y="47"/>
                    <a:pt x="3345" y="36"/>
                    <a:pt x="3728" y="36"/>
                  </a:cubicBezTo>
                  <a:cubicBezTo>
                    <a:pt x="3772" y="36"/>
                    <a:pt x="3799" y="36"/>
                    <a:pt x="3807" y="36"/>
                  </a:cubicBezTo>
                  <a:lnTo>
                    <a:pt x="3807" y="1"/>
                  </a:lnTo>
                  <a:cubicBezTo>
                    <a:pt x="3799" y="1"/>
                    <a:pt x="3772" y="1"/>
                    <a:pt x="372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8"/>
            <p:cNvSpPr/>
            <p:nvPr/>
          </p:nvSpPr>
          <p:spPr>
            <a:xfrm>
              <a:off x="371350" y="3404250"/>
              <a:ext cx="273350" cy="134300"/>
            </a:xfrm>
            <a:custGeom>
              <a:avLst/>
              <a:gdLst/>
              <a:ahLst/>
              <a:cxnLst/>
              <a:rect l="l" t="t" r="r" b="b"/>
              <a:pathLst>
                <a:path w="10934" h="5372" extrusionOk="0">
                  <a:moveTo>
                    <a:pt x="3130" y="0"/>
                  </a:moveTo>
                  <a:cubicBezTo>
                    <a:pt x="3003" y="0"/>
                    <a:pt x="2876" y="0"/>
                    <a:pt x="2742" y="7"/>
                  </a:cubicBezTo>
                  <a:lnTo>
                    <a:pt x="2834" y="2947"/>
                  </a:lnTo>
                  <a:cubicBezTo>
                    <a:pt x="2150" y="2968"/>
                    <a:pt x="1354" y="2961"/>
                    <a:pt x="536" y="3123"/>
                  </a:cubicBezTo>
                  <a:cubicBezTo>
                    <a:pt x="360" y="3158"/>
                    <a:pt x="205" y="3264"/>
                    <a:pt x="106" y="3419"/>
                  </a:cubicBezTo>
                  <a:cubicBezTo>
                    <a:pt x="28" y="3553"/>
                    <a:pt x="0" y="3708"/>
                    <a:pt x="36" y="3863"/>
                  </a:cubicBezTo>
                  <a:cubicBezTo>
                    <a:pt x="43" y="3920"/>
                    <a:pt x="64" y="3969"/>
                    <a:pt x="92" y="4025"/>
                  </a:cubicBezTo>
                  <a:cubicBezTo>
                    <a:pt x="200" y="4242"/>
                    <a:pt x="421" y="4376"/>
                    <a:pt x="658" y="4376"/>
                  </a:cubicBezTo>
                  <a:cubicBezTo>
                    <a:pt x="700" y="4376"/>
                    <a:pt x="741" y="4372"/>
                    <a:pt x="783" y="4364"/>
                  </a:cubicBezTo>
                  <a:cubicBezTo>
                    <a:pt x="1488" y="4222"/>
                    <a:pt x="2284" y="4208"/>
                    <a:pt x="2844" y="4208"/>
                  </a:cubicBezTo>
                  <a:cubicBezTo>
                    <a:pt x="2978" y="4208"/>
                    <a:pt x="3098" y="4209"/>
                    <a:pt x="3201" y="4209"/>
                  </a:cubicBezTo>
                  <a:cubicBezTo>
                    <a:pt x="3335" y="4216"/>
                    <a:pt x="3469" y="4216"/>
                    <a:pt x="3602" y="4223"/>
                  </a:cubicBezTo>
                  <a:cubicBezTo>
                    <a:pt x="4900" y="4300"/>
                    <a:pt x="5950" y="4681"/>
                    <a:pt x="6725" y="5372"/>
                  </a:cubicBezTo>
                  <a:cubicBezTo>
                    <a:pt x="7670" y="5280"/>
                    <a:pt x="8593" y="5041"/>
                    <a:pt x="9460" y="4660"/>
                  </a:cubicBezTo>
                  <a:cubicBezTo>
                    <a:pt x="9968" y="4434"/>
                    <a:pt x="10461" y="4166"/>
                    <a:pt x="10934" y="3863"/>
                  </a:cubicBezTo>
                  <a:cubicBezTo>
                    <a:pt x="10624" y="3377"/>
                    <a:pt x="10250" y="2926"/>
                    <a:pt x="9841" y="2517"/>
                  </a:cubicBezTo>
                  <a:cubicBezTo>
                    <a:pt x="9037" y="1727"/>
                    <a:pt x="8086" y="1107"/>
                    <a:pt x="7035" y="698"/>
                  </a:cubicBezTo>
                  <a:cubicBezTo>
                    <a:pt x="6450" y="466"/>
                    <a:pt x="5837" y="296"/>
                    <a:pt x="5217" y="184"/>
                  </a:cubicBezTo>
                  <a:cubicBezTo>
                    <a:pt x="5139" y="170"/>
                    <a:pt x="5055" y="155"/>
                    <a:pt x="4970" y="141"/>
                  </a:cubicBezTo>
                  <a:cubicBezTo>
                    <a:pt x="4364" y="43"/>
                    <a:pt x="3743" y="0"/>
                    <a:pt x="313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8"/>
            <p:cNvSpPr/>
            <p:nvPr/>
          </p:nvSpPr>
          <p:spPr>
            <a:xfrm>
              <a:off x="370825" y="3403825"/>
              <a:ext cx="274225" cy="135075"/>
            </a:xfrm>
            <a:custGeom>
              <a:avLst/>
              <a:gdLst/>
              <a:ahLst/>
              <a:cxnLst/>
              <a:rect l="l" t="t" r="r" b="b"/>
              <a:pathLst>
                <a:path w="10969" h="5403" extrusionOk="0">
                  <a:moveTo>
                    <a:pt x="3024" y="0"/>
                  </a:moveTo>
                  <a:cubicBezTo>
                    <a:pt x="2939" y="0"/>
                    <a:pt x="2853" y="3"/>
                    <a:pt x="2763" y="3"/>
                  </a:cubicBezTo>
                  <a:lnTo>
                    <a:pt x="2763" y="39"/>
                  </a:lnTo>
                  <a:lnTo>
                    <a:pt x="3151" y="39"/>
                  </a:lnTo>
                  <a:cubicBezTo>
                    <a:pt x="3190" y="38"/>
                    <a:pt x="3228" y="38"/>
                    <a:pt x="3267" y="38"/>
                  </a:cubicBezTo>
                  <a:cubicBezTo>
                    <a:pt x="3842" y="38"/>
                    <a:pt x="4416" y="87"/>
                    <a:pt x="4984" y="172"/>
                  </a:cubicBezTo>
                  <a:cubicBezTo>
                    <a:pt x="5069" y="187"/>
                    <a:pt x="5146" y="201"/>
                    <a:pt x="5231" y="215"/>
                  </a:cubicBezTo>
                  <a:cubicBezTo>
                    <a:pt x="5851" y="328"/>
                    <a:pt x="6464" y="504"/>
                    <a:pt x="7049" y="729"/>
                  </a:cubicBezTo>
                  <a:cubicBezTo>
                    <a:pt x="8093" y="1145"/>
                    <a:pt x="9044" y="1759"/>
                    <a:pt x="9848" y="2548"/>
                  </a:cubicBezTo>
                  <a:cubicBezTo>
                    <a:pt x="10257" y="2950"/>
                    <a:pt x="10616" y="3394"/>
                    <a:pt x="10934" y="3880"/>
                  </a:cubicBezTo>
                  <a:cubicBezTo>
                    <a:pt x="10461" y="4176"/>
                    <a:pt x="9975" y="4437"/>
                    <a:pt x="9467" y="4656"/>
                  </a:cubicBezTo>
                  <a:cubicBezTo>
                    <a:pt x="8607" y="5043"/>
                    <a:pt x="7691" y="5283"/>
                    <a:pt x="6746" y="5368"/>
                  </a:cubicBezTo>
                  <a:cubicBezTo>
                    <a:pt x="5971" y="4677"/>
                    <a:pt x="4921" y="4296"/>
                    <a:pt x="3616" y="4226"/>
                  </a:cubicBezTo>
                  <a:cubicBezTo>
                    <a:pt x="3482" y="4219"/>
                    <a:pt x="3349" y="4212"/>
                    <a:pt x="3215" y="4212"/>
                  </a:cubicBezTo>
                  <a:lnTo>
                    <a:pt x="2982" y="4212"/>
                  </a:lnTo>
                  <a:cubicBezTo>
                    <a:pt x="2411" y="4212"/>
                    <a:pt x="1558" y="4212"/>
                    <a:pt x="797" y="4367"/>
                  </a:cubicBezTo>
                  <a:cubicBezTo>
                    <a:pt x="759" y="4374"/>
                    <a:pt x="721" y="4377"/>
                    <a:pt x="683" y="4377"/>
                  </a:cubicBezTo>
                  <a:cubicBezTo>
                    <a:pt x="449" y="4377"/>
                    <a:pt x="229" y="4247"/>
                    <a:pt x="120" y="4028"/>
                  </a:cubicBezTo>
                  <a:cubicBezTo>
                    <a:pt x="99" y="3979"/>
                    <a:pt x="78" y="3930"/>
                    <a:pt x="64" y="3873"/>
                  </a:cubicBezTo>
                  <a:cubicBezTo>
                    <a:pt x="35" y="3725"/>
                    <a:pt x="64" y="3577"/>
                    <a:pt x="141" y="3450"/>
                  </a:cubicBezTo>
                  <a:cubicBezTo>
                    <a:pt x="233" y="3295"/>
                    <a:pt x="381" y="3197"/>
                    <a:pt x="550" y="3161"/>
                  </a:cubicBezTo>
                  <a:cubicBezTo>
                    <a:pt x="1276" y="3013"/>
                    <a:pt x="1981" y="2999"/>
                    <a:pt x="2601" y="2992"/>
                  </a:cubicBezTo>
                  <a:lnTo>
                    <a:pt x="2848" y="2985"/>
                  </a:lnTo>
                  <a:lnTo>
                    <a:pt x="2848" y="2950"/>
                  </a:lnTo>
                  <a:lnTo>
                    <a:pt x="2601" y="2957"/>
                  </a:lnTo>
                  <a:cubicBezTo>
                    <a:pt x="1981" y="2964"/>
                    <a:pt x="1269" y="2978"/>
                    <a:pt x="550" y="3126"/>
                  </a:cubicBezTo>
                  <a:cubicBezTo>
                    <a:pt x="367" y="3161"/>
                    <a:pt x="212" y="3274"/>
                    <a:pt x="113" y="3429"/>
                  </a:cubicBezTo>
                  <a:cubicBezTo>
                    <a:pt x="28" y="3563"/>
                    <a:pt x="0" y="3725"/>
                    <a:pt x="28" y="3880"/>
                  </a:cubicBezTo>
                  <a:cubicBezTo>
                    <a:pt x="42" y="3937"/>
                    <a:pt x="64" y="3993"/>
                    <a:pt x="92" y="4050"/>
                  </a:cubicBezTo>
                  <a:cubicBezTo>
                    <a:pt x="208" y="4276"/>
                    <a:pt x="441" y="4412"/>
                    <a:pt x="689" y="4412"/>
                  </a:cubicBezTo>
                  <a:cubicBezTo>
                    <a:pt x="727" y="4412"/>
                    <a:pt x="765" y="4409"/>
                    <a:pt x="804" y="4402"/>
                  </a:cubicBezTo>
                  <a:cubicBezTo>
                    <a:pt x="1558" y="4247"/>
                    <a:pt x="2418" y="4247"/>
                    <a:pt x="2982" y="4247"/>
                  </a:cubicBezTo>
                  <a:lnTo>
                    <a:pt x="3222" y="4247"/>
                  </a:lnTo>
                  <a:cubicBezTo>
                    <a:pt x="3356" y="4247"/>
                    <a:pt x="3482" y="4254"/>
                    <a:pt x="3616" y="4261"/>
                  </a:cubicBezTo>
                  <a:cubicBezTo>
                    <a:pt x="4913" y="4332"/>
                    <a:pt x="5964" y="4719"/>
                    <a:pt x="6739" y="5403"/>
                  </a:cubicBezTo>
                  <a:lnTo>
                    <a:pt x="6746" y="5403"/>
                  </a:lnTo>
                  <a:cubicBezTo>
                    <a:pt x="7691" y="5318"/>
                    <a:pt x="8614" y="5079"/>
                    <a:pt x="9481" y="4691"/>
                  </a:cubicBezTo>
                  <a:cubicBezTo>
                    <a:pt x="10003" y="4465"/>
                    <a:pt x="10504" y="4191"/>
                    <a:pt x="10969" y="3873"/>
                  </a:cubicBezTo>
                  <a:cubicBezTo>
                    <a:pt x="10652" y="3387"/>
                    <a:pt x="10285" y="2929"/>
                    <a:pt x="9869" y="2520"/>
                  </a:cubicBezTo>
                  <a:cubicBezTo>
                    <a:pt x="9066" y="1730"/>
                    <a:pt x="8114" y="1110"/>
                    <a:pt x="7064" y="701"/>
                  </a:cubicBezTo>
                  <a:cubicBezTo>
                    <a:pt x="6471" y="469"/>
                    <a:pt x="5865" y="292"/>
                    <a:pt x="5238" y="187"/>
                  </a:cubicBezTo>
                  <a:cubicBezTo>
                    <a:pt x="5153" y="165"/>
                    <a:pt x="5076" y="151"/>
                    <a:pt x="4991" y="144"/>
                  </a:cubicBezTo>
                  <a:cubicBezTo>
                    <a:pt x="4423" y="52"/>
                    <a:pt x="3848" y="3"/>
                    <a:pt x="3268" y="3"/>
                  </a:cubicBezTo>
                  <a:cubicBezTo>
                    <a:pt x="3229" y="3"/>
                    <a:pt x="3190" y="3"/>
                    <a:pt x="3151" y="3"/>
                  </a:cubicBezTo>
                  <a:cubicBezTo>
                    <a:pt x="3109" y="1"/>
                    <a:pt x="3067" y="0"/>
                    <a:pt x="302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8"/>
            <p:cNvSpPr/>
            <p:nvPr/>
          </p:nvSpPr>
          <p:spPr>
            <a:xfrm>
              <a:off x="358700" y="3462800"/>
              <a:ext cx="14950" cy="20250"/>
            </a:xfrm>
            <a:custGeom>
              <a:avLst/>
              <a:gdLst/>
              <a:ahLst/>
              <a:cxnLst/>
              <a:rect l="l" t="t" r="r" b="b"/>
              <a:pathLst>
                <a:path w="598" h="810" extrusionOk="0">
                  <a:moveTo>
                    <a:pt x="411" y="0"/>
                  </a:moveTo>
                  <a:cubicBezTo>
                    <a:pt x="263" y="0"/>
                    <a:pt x="1" y="189"/>
                    <a:pt x="34" y="464"/>
                  </a:cubicBezTo>
                  <a:cubicBezTo>
                    <a:pt x="69" y="809"/>
                    <a:pt x="337" y="767"/>
                    <a:pt x="492" y="781"/>
                  </a:cubicBezTo>
                  <a:cubicBezTo>
                    <a:pt x="496" y="782"/>
                    <a:pt x="499" y="782"/>
                    <a:pt x="503" y="782"/>
                  </a:cubicBezTo>
                  <a:cubicBezTo>
                    <a:pt x="555" y="782"/>
                    <a:pt x="597" y="735"/>
                    <a:pt x="591" y="682"/>
                  </a:cubicBezTo>
                  <a:cubicBezTo>
                    <a:pt x="577" y="506"/>
                    <a:pt x="549" y="154"/>
                    <a:pt x="499" y="48"/>
                  </a:cubicBezTo>
                  <a:cubicBezTo>
                    <a:pt x="485" y="15"/>
                    <a:pt x="453" y="0"/>
                    <a:pt x="41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8"/>
            <p:cNvSpPr/>
            <p:nvPr/>
          </p:nvSpPr>
          <p:spPr>
            <a:xfrm>
              <a:off x="358825" y="3462375"/>
              <a:ext cx="15200" cy="20325"/>
            </a:xfrm>
            <a:custGeom>
              <a:avLst/>
              <a:gdLst/>
              <a:ahLst/>
              <a:cxnLst/>
              <a:rect l="l" t="t" r="r" b="b"/>
              <a:pathLst>
                <a:path w="608" h="813" extrusionOk="0">
                  <a:moveTo>
                    <a:pt x="424" y="35"/>
                  </a:moveTo>
                  <a:cubicBezTo>
                    <a:pt x="445" y="35"/>
                    <a:pt x="463" y="48"/>
                    <a:pt x="480" y="65"/>
                  </a:cubicBezTo>
                  <a:cubicBezTo>
                    <a:pt x="529" y="178"/>
                    <a:pt x="558" y="544"/>
                    <a:pt x="565" y="699"/>
                  </a:cubicBezTo>
                  <a:cubicBezTo>
                    <a:pt x="565" y="742"/>
                    <a:pt x="529" y="777"/>
                    <a:pt x="487" y="777"/>
                  </a:cubicBezTo>
                  <a:lnTo>
                    <a:pt x="424" y="777"/>
                  </a:lnTo>
                  <a:cubicBezTo>
                    <a:pt x="269" y="770"/>
                    <a:pt x="71" y="763"/>
                    <a:pt x="43" y="474"/>
                  </a:cubicBezTo>
                  <a:cubicBezTo>
                    <a:pt x="36" y="277"/>
                    <a:pt x="163" y="100"/>
                    <a:pt x="353" y="44"/>
                  </a:cubicBezTo>
                  <a:cubicBezTo>
                    <a:pt x="367" y="37"/>
                    <a:pt x="388" y="37"/>
                    <a:pt x="410" y="37"/>
                  </a:cubicBezTo>
                  <a:cubicBezTo>
                    <a:pt x="415" y="36"/>
                    <a:pt x="419" y="35"/>
                    <a:pt x="424" y="35"/>
                  </a:cubicBezTo>
                  <a:close/>
                  <a:moveTo>
                    <a:pt x="408" y="1"/>
                  </a:moveTo>
                  <a:cubicBezTo>
                    <a:pt x="389" y="1"/>
                    <a:pt x="368" y="3"/>
                    <a:pt x="346" y="9"/>
                  </a:cubicBezTo>
                  <a:cubicBezTo>
                    <a:pt x="142" y="72"/>
                    <a:pt x="1" y="262"/>
                    <a:pt x="15" y="481"/>
                  </a:cubicBezTo>
                  <a:cubicBezTo>
                    <a:pt x="43" y="798"/>
                    <a:pt x="276" y="805"/>
                    <a:pt x="431" y="812"/>
                  </a:cubicBezTo>
                  <a:lnTo>
                    <a:pt x="494" y="812"/>
                  </a:lnTo>
                  <a:cubicBezTo>
                    <a:pt x="522" y="812"/>
                    <a:pt x="551" y="805"/>
                    <a:pt x="572" y="791"/>
                  </a:cubicBezTo>
                  <a:cubicBezTo>
                    <a:pt x="593" y="763"/>
                    <a:pt x="607" y="735"/>
                    <a:pt x="607" y="699"/>
                  </a:cubicBezTo>
                  <a:cubicBezTo>
                    <a:pt x="593" y="509"/>
                    <a:pt x="565" y="171"/>
                    <a:pt x="515" y="58"/>
                  </a:cubicBezTo>
                  <a:cubicBezTo>
                    <a:pt x="500" y="22"/>
                    <a:pt x="461" y="1"/>
                    <a:pt x="40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8"/>
            <p:cNvSpPr/>
            <p:nvPr/>
          </p:nvSpPr>
          <p:spPr>
            <a:xfrm>
              <a:off x="374875" y="3464175"/>
              <a:ext cx="1775" cy="10425"/>
            </a:xfrm>
            <a:custGeom>
              <a:avLst/>
              <a:gdLst/>
              <a:ahLst/>
              <a:cxnLst/>
              <a:rect l="l" t="t" r="r" b="b"/>
              <a:pathLst>
                <a:path w="71" h="417" extrusionOk="0">
                  <a:moveTo>
                    <a:pt x="7" y="0"/>
                  </a:moveTo>
                  <a:cubicBezTo>
                    <a:pt x="0" y="14"/>
                    <a:pt x="71" y="416"/>
                    <a:pt x="71" y="416"/>
                  </a:cubicBezTo>
                  <a:lnTo>
                    <a:pt x="7"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8"/>
            <p:cNvSpPr/>
            <p:nvPr/>
          </p:nvSpPr>
          <p:spPr>
            <a:xfrm>
              <a:off x="374525" y="3463825"/>
              <a:ext cx="2475" cy="11125"/>
            </a:xfrm>
            <a:custGeom>
              <a:avLst/>
              <a:gdLst/>
              <a:ahLst/>
              <a:cxnLst/>
              <a:rect l="l" t="t" r="r" b="b"/>
              <a:pathLst>
                <a:path w="99" h="445" extrusionOk="0">
                  <a:moveTo>
                    <a:pt x="7" y="0"/>
                  </a:moveTo>
                  <a:cubicBezTo>
                    <a:pt x="7" y="7"/>
                    <a:pt x="0" y="28"/>
                    <a:pt x="85" y="444"/>
                  </a:cubicBezTo>
                  <a:lnTo>
                    <a:pt x="99" y="423"/>
                  </a:lnTo>
                  <a:cubicBezTo>
                    <a:pt x="64" y="197"/>
                    <a:pt x="42" y="35"/>
                    <a:pt x="42" y="21"/>
                  </a:cubicBezTo>
                  <a:lnTo>
                    <a:pt x="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8"/>
            <p:cNvSpPr/>
            <p:nvPr/>
          </p:nvSpPr>
          <p:spPr>
            <a:xfrm>
              <a:off x="397425" y="3459575"/>
              <a:ext cx="1800" cy="18525"/>
            </a:xfrm>
            <a:custGeom>
              <a:avLst/>
              <a:gdLst/>
              <a:ahLst/>
              <a:cxnLst/>
              <a:rect l="l" t="t" r="r" b="b"/>
              <a:pathLst>
                <a:path w="72" h="741" extrusionOk="0">
                  <a:moveTo>
                    <a:pt x="1" y="1"/>
                  </a:moveTo>
                  <a:cubicBezTo>
                    <a:pt x="8" y="248"/>
                    <a:pt x="36" y="494"/>
                    <a:pt x="71" y="741"/>
                  </a:cubicBezTo>
                  <a:lnTo>
                    <a:pt x="1"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8"/>
            <p:cNvSpPr/>
            <p:nvPr/>
          </p:nvSpPr>
          <p:spPr>
            <a:xfrm>
              <a:off x="396900" y="3459575"/>
              <a:ext cx="2850" cy="18525"/>
            </a:xfrm>
            <a:custGeom>
              <a:avLst/>
              <a:gdLst/>
              <a:ahLst/>
              <a:cxnLst/>
              <a:rect l="l" t="t" r="r" b="b"/>
              <a:pathLst>
                <a:path w="114" h="741" extrusionOk="0">
                  <a:moveTo>
                    <a:pt x="0" y="1"/>
                  </a:moveTo>
                  <a:cubicBezTo>
                    <a:pt x="15" y="248"/>
                    <a:pt x="36" y="494"/>
                    <a:pt x="78" y="741"/>
                  </a:cubicBezTo>
                  <a:lnTo>
                    <a:pt x="113" y="734"/>
                  </a:lnTo>
                  <a:cubicBezTo>
                    <a:pt x="71" y="494"/>
                    <a:pt x="50" y="248"/>
                    <a:pt x="3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8"/>
            <p:cNvSpPr/>
            <p:nvPr/>
          </p:nvSpPr>
          <p:spPr>
            <a:xfrm>
              <a:off x="403425" y="3459050"/>
              <a:ext cx="1250" cy="17300"/>
            </a:xfrm>
            <a:custGeom>
              <a:avLst/>
              <a:gdLst/>
              <a:ahLst/>
              <a:cxnLst/>
              <a:rect l="l" t="t" r="r" b="b"/>
              <a:pathLst>
                <a:path w="50" h="692" extrusionOk="0">
                  <a:moveTo>
                    <a:pt x="14" y="1"/>
                  </a:moveTo>
                  <a:cubicBezTo>
                    <a:pt x="0" y="233"/>
                    <a:pt x="14" y="459"/>
                    <a:pt x="50" y="692"/>
                  </a:cubicBezTo>
                  <a:lnTo>
                    <a:pt x="14"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8"/>
            <p:cNvSpPr/>
            <p:nvPr/>
          </p:nvSpPr>
          <p:spPr>
            <a:xfrm>
              <a:off x="403075" y="3459050"/>
              <a:ext cx="1950" cy="17300"/>
            </a:xfrm>
            <a:custGeom>
              <a:avLst/>
              <a:gdLst/>
              <a:ahLst/>
              <a:cxnLst/>
              <a:rect l="l" t="t" r="r" b="b"/>
              <a:pathLst>
                <a:path w="78" h="692" extrusionOk="0">
                  <a:moveTo>
                    <a:pt x="14" y="1"/>
                  </a:moveTo>
                  <a:cubicBezTo>
                    <a:pt x="0" y="233"/>
                    <a:pt x="14" y="466"/>
                    <a:pt x="49" y="692"/>
                  </a:cubicBezTo>
                  <a:lnTo>
                    <a:pt x="78" y="684"/>
                  </a:lnTo>
                  <a:cubicBezTo>
                    <a:pt x="49" y="459"/>
                    <a:pt x="21" y="233"/>
                    <a:pt x="1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8"/>
            <p:cNvSpPr/>
            <p:nvPr/>
          </p:nvSpPr>
          <p:spPr>
            <a:xfrm>
              <a:off x="359375" y="3435125"/>
              <a:ext cx="14650" cy="20250"/>
            </a:xfrm>
            <a:custGeom>
              <a:avLst/>
              <a:gdLst/>
              <a:ahLst/>
              <a:cxnLst/>
              <a:rect l="l" t="t" r="r" b="b"/>
              <a:pathLst>
                <a:path w="586" h="810" extrusionOk="0">
                  <a:moveTo>
                    <a:pt x="406" y="0"/>
                  </a:moveTo>
                  <a:cubicBezTo>
                    <a:pt x="260" y="0"/>
                    <a:pt x="1" y="190"/>
                    <a:pt x="28" y="464"/>
                  </a:cubicBezTo>
                  <a:cubicBezTo>
                    <a:pt x="63" y="810"/>
                    <a:pt x="331" y="767"/>
                    <a:pt x="486" y="781"/>
                  </a:cubicBezTo>
                  <a:cubicBezTo>
                    <a:pt x="490" y="782"/>
                    <a:pt x="494" y="782"/>
                    <a:pt x="497" y="782"/>
                  </a:cubicBezTo>
                  <a:cubicBezTo>
                    <a:pt x="548" y="782"/>
                    <a:pt x="585" y="736"/>
                    <a:pt x="585" y="683"/>
                  </a:cubicBezTo>
                  <a:cubicBezTo>
                    <a:pt x="571" y="507"/>
                    <a:pt x="543" y="154"/>
                    <a:pt x="493" y="48"/>
                  </a:cubicBezTo>
                  <a:cubicBezTo>
                    <a:pt x="479" y="16"/>
                    <a:pt x="447" y="0"/>
                    <a:pt x="40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8"/>
            <p:cNvSpPr/>
            <p:nvPr/>
          </p:nvSpPr>
          <p:spPr>
            <a:xfrm>
              <a:off x="359350" y="3434700"/>
              <a:ext cx="15200" cy="20500"/>
            </a:xfrm>
            <a:custGeom>
              <a:avLst/>
              <a:gdLst/>
              <a:ahLst/>
              <a:cxnLst/>
              <a:rect l="l" t="t" r="r" b="b"/>
              <a:pathLst>
                <a:path w="608" h="820" extrusionOk="0">
                  <a:moveTo>
                    <a:pt x="410" y="37"/>
                  </a:moveTo>
                  <a:cubicBezTo>
                    <a:pt x="438" y="37"/>
                    <a:pt x="459" y="44"/>
                    <a:pt x="473" y="65"/>
                  </a:cubicBezTo>
                  <a:cubicBezTo>
                    <a:pt x="530" y="178"/>
                    <a:pt x="551" y="545"/>
                    <a:pt x="565" y="700"/>
                  </a:cubicBezTo>
                  <a:cubicBezTo>
                    <a:pt x="565" y="721"/>
                    <a:pt x="558" y="742"/>
                    <a:pt x="544" y="756"/>
                  </a:cubicBezTo>
                  <a:cubicBezTo>
                    <a:pt x="530" y="770"/>
                    <a:pt x="508" y="777"/>
                    <a:pt x="487" y="777"/>
                  </a:cubicBezTo>
                  <a:lnTo>
                    <a:pt x="424" y="777"/>
                  </a:lnTo>
                  <a:cubicBezTo>
                    <a:pt x="269" y="770"/>
                    <a:pt x="71" y="763"/>
                    <a:pt x="43" y="474"/>
                  </a:cubicBezTo>
                  <a:cubicBezTo>
                    <a:pt x="29" y="277"/>
                    <a:pt x="156" y="101"/>
                    <a:pt x="353" y="44"/>
                  </a:cubicBezTo>
                  <a:cubicBezTo>
                    <a:pt x="367" y="37"/>
                    <a:pt x="389" y="37"/>
                    <a:pt x="403" y="37"/>
                  </a:cubicBezTo>
                  <a:close/>
                  <a:moveTo>
                    <a:pt x="407" y="1"/>
                  </a:moveTo>
                  <a:cubicBezTo>
                    <a:pt x="389" y="1"/>
                    <a:pt x="368" y="3"/>
                    <a:pt x="346" y="9"/>
                  </a:cubicBezTo>
                  <a:cubicBezTo>
                    <a:pt x="135" y="72"/>
                    <a:pt x="1" y="270"/>
                    <a:pt x="8" y="481"/>
                  </a:cubicBezTo>
                  <a:cubicBezTo>
                    <a:pt x="43" y="805"/>
                    <a:pt x="276" y="813"/>
                    <a:pt x="424" y="813"/>
                  </a:cubicBezTo>
                  <a:lnTo>
                    <a:pt x="494" y="813"/>
                  </a:lnTo>
                  <a:lnTo>
                    <a:pt x="494" y="820"/>
                  </a:lnTo>
                  <a:cubicBezTo>
                    <a:pt x="558" y="820"/>
                    <a:pt x="607" y="763"/>
                    <a:pt x="600" y="700"/>
                  </a:cubicBezTo>
                  <a:cubicBezTo>
                    <a:pt x="593" y="509"/>
                    <a:pt x="565" y="171"/>
                    <a:pt x="516" y="58"/>
                  </a:cubicBezTo>
                  <a:cubicBezTo>
                    <a:pt x="495" y="22"/>
                    <a:pt x="458" y="1"/>
                    <a:pt x="40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8"/>
            <p:cNvSpPr/>
            <p:nvPr/>
          </p:nvSpPr>
          <p:spPr>
            <a:xfrm>
              <a:off x="375400" y="3436500"/>
              <a:ext cx="1775" cy="10425"/>
            </a:xfrm>
            <a:custGeom>
              <a:avLst/>
              <a:gdLst/>
              <a:ahLst/>
              <a:cxnLst/>
              <a:rect l="l" t="t" r="r" b="b"/>
              <a:pathLst>
                <a:path w="71" h="417" extrusionOk="0">
                  <a:moveTo>
                    <a:pt x="14" y="0"/>
                  </a:moveTo>
                  <a:lnTo>
                    <a:pt x="14" y="0"/>
                  </a:lnTo>
                  <a:cubicBezTo>
                    <a:pt x="0" y="22"/>
                    <a:pt x="71" y="416"/>
                    <a:pt x="71" y="416"/>
                  </a:cubicBezTo>
                  <a:lnTo>
                    <a:pt x="14"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8"/>
            <p:cNvSpPr/>
            <p:nvPr/>
          </p:nvSpPr>
          <p:spPr>
            <a:xfrm>
              <a:off x="375050" y="3436325"/>
              <a:ext cx="2475" cy="10950"/>
            </a:xfrm>
            <a:custGeom>
              <a:avLst/>
              <a:gdLst/>
              <a:ahLst/>
              <a:cxnLst/>
              <a:rect l="l" t="t" r="r" b="b"/>
              <a:pathLst>
                <a:path w="99" h="438" extrusionOk="0">
                  <a:moveTo>
                    <a:pt x="7" y="0"/>
                  </a:moveTo>
                  <a:cubicBezTo>
                    <a:pt x="7" y="7"/>
                    <a:pt x="0" y="21"/>
                    <a:pt x="85" y="437"/>
                  </a:cubicBezTo>
                  <a:lnTo>
                    <a:pt x="99" y="416"/>
                  </a:lnTo>
                  <a:cubicBezTo>
                    <a:pt x="64" y="191"/>
                    <a:pt x="43" y="36"/>
                    <a:pt x="43" y="14"/>
                  </a:cubicBezTo>
                  <a:lnTo>
                    <a:pt x="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8"/>
            <p:cNvSpPr/>
            <p:nvPr/>
          </p:nvSpPr>
          <p:spPr>
            <a:xfrm>
              <a:off x="397950" y="3432100"/>
              <a:ext cx="1975" cy="18350"/>
            </a:xfrm>
            <a:custGeom>
              <a:avLst/>
              <a:gdLst/>
              <a:ahLst/>
              <a:cxnLst/>
              <a:rect l="l" t="t" r="r" b="b"/>
              <a:pathLst>
                <a:path w="79" h="734" extrusionOk="0">
                  <a:moveTo>
                    <a:pt x="1" y="0"/>
                  </a:moveTo>
                  <a:cubicBezTo>
                    <a:pt x="8" y="247"/>
                    <a:pt x="36" y="494"/>
                    <a:pt x="78" y="733"/>
                  </a:cubicBezTo>
                  <a:lnTo>
                    <a:pt x="1"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8"/>
            <p:cNvSpPr/>
            <p:nvPr/>
          </p:nvSpPr>
          <p:spPr>
            <a:xfrm>
              <a:off x="397425" y="3432100"/>
              <a:ext cx="2850" cy="18350"/>
            </a:xfrm>
            <a:custGeom>
              <a:avLst/>
              <a:gdLst/>
              <a:ahLst/>
              <a:cxnLst/>
              <a:rect l="l" t="t" r="r" b="b"/>
              <a:pathLst>
                <a:path w="114" h="734" extrusionOk="0">
                  <a:moveTo>
                    <a:pt x="1" y="0"/>
                  </a:moveTo>
                  <a:cubicBezTo>
                    <a:pt x="15" y="247"/>
                    <a:pt x="36" y="494"/>
                    <a:pt x="78" y="733"/>
                  </a:cubicBezTo>
                  <a:lnTo>
                    <a:pt x="113" y="733"/>
                  </a:lnTo>
                  <a:cubicBezTo>
                    <a:pt x="71" y="487"/>
                    <a:pt x="50" y="240"/>
                    <a:pt x="3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8"/>
            <p:cNvSpPr/>
            <p:nvPr/>
          </p:nvSpPr>
          <p:spPr>
            <a:xfrm>
              <a:off x="404125" y="3431550"/>
              <a:ext cx="1075" cy="17125"/>
            </a:xfrm>
            <a:custGeom>
              <a:avLst/>
              <a:gdLst/>
              <a:ahLst/>
              <a:cxnLst/>
              <a:rect l="l" t="t" r="r" b="b"/>
              <a:pathLst>
                <a:path w="43" h="685" extrusionOk="0">
                  <a:moveTo>
                    <a:pt x="15" y="1"/>
                  </a:moveTo>
                  <a:lnTo>
                    <a:pt x="15" y="1"/>
                  </a:lnTo>
                  <a:cubicBezTo>
                    <a:pt x="0" y="227"/>
                    <a:pt x="7" y="459"/>
                    <a:pt x="43" y="685"/>
                  </a:cubicBezTo>
                  <a:lnTo>
                    <a:pt x="15"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8"/>
            <p:cNvSpPr/>
            <p:nvPr/>
          </p:nvSpPr>
          <p:spPr>
            <a:xfrm>
              <a:off x="403600" y="3431375"/>
              <a:ext cx="2125" cy="17475"/>
            </a:xfrm>
            <a:custGeom>
              <a:avLst/>
              <a:gdLst/>
              <a:ahLst/>
              <a:cxnLst/>
              <a:rect l="l" t="t" r="r" b="b"/>
              <a:pathLst>
                <a:path w="85" h="699" extrusionOk="0">
                  <a:moveTo>
                    <a:pt x="14" y="1"/>
                  </a:moveTo>
                  <a:lnTo>
                    <a:pt x="14" y="1"/>
                  </a:lnTo>
                  <a:cubicBezTo>
                    <a:pt x="0" y="234"/>
                    <a:pt x="14" y="466"/>
                    <a:pt x="50" y="699"/>
                  </a:cubicBezTo>
                  <a:lnTo>
                    <a:pt x="85" y="692"/>
                  </a:lnTo>
                  <a:cubicBezTo>
                    <a:pt x="50" y="459"/>
                    <a:pt x="21" y="234"/>
                    <a:pt x="1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8"/>
            <p:cNvSpPr/>
            <p:nvPr/>
          </p:nvSpPr>
          <p:spPr>
            <a:xfrm>
              <a:off x="406775" y="3384675"/>
              <a:ext cx="98700" cy="49375"/>
            </a:xfrm>
            <a:custGeom>
              <a:avLst/>
              <a:gdLst/>
              <a:ahLst/>
              <a:cxnLst/>
              <a:rect l="l" t="t" r="r" b="b"/>
              <a:pathLst>
                <a:path w="3948" h="1975" extrusionOk="0">
                  <a:moveTo>
                    <a:pt x="624" y="0"/>
                  </a:moveTo>
                  <a:cubicBezTo>
                    <a:pt x="276" y="0"/>
                    <a:pt x="0" y="284"/>
                    <a:pt x="0" y="635"/>
                  </a:cubicBezTo>
                  <a:cubicBezTo>
                    <a:pt x="0" y="986"/>
                    <a:pt x="289" y="1263"/>
                    <a:pt x="637" y="1263"/>
                  </a:cubicBezTo>
                  <a:cubicBezTo>
                    <a:pt x="646" y="1263"/>
                    <a:pt x="654" y="1263"/>
                    <a:pt x="663" y="1263"/>
                  </a:cubicBezTo>
                  <a:cubicBezTo>
                    <a:pt x="668" y="1263"/>
                    <a:pt x="672" y="1263"/>
                    <a:pt x="677" y="1263"/>
                  </a:cubicBezTo>
                  <a:cubicBezTo>
                    <a:pt x="1397" y="1263"/>
                    <a:pt x="2491" y="1779"/>
                    <a:pt x="2855" y="1975"/>
                  </a:cubicBezTo>
                  <a:lnTo>
                    <a:pt x="3948" y="1143"/>
                  </a:lnTo>
                  <a:lnTo>
                    <a:pt x="3461" y="868"/>
                  </a:lnTo>
                  <a:cubicBezTo>
                    <a:pt x="3158" y="706"/>
                    <a:pt x="2848" y="565"/>
                    <a:pt x="2538" y="438"/>
                  </a:cubicBezTo>
                  <a:cubicBezTo>
                    <a:pt x="1798" y="142"/>
                    <a:pt x="1163" y="1"/>
                    <a:pt x="649" y="1"/>
                  </a:cubicBezTo>
                  <a:cubicBezTo>
                    <a:pt x="640" y="1"/>
                    <a:pt x="632" y="0"/>
                    <a:pt x="624"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8"/>
            <p:cNvSpPr/>
            <p:nvPr/>
          </p:nvSpPr>
          <p:spPr>
            <a:xfrm>
              <a:off x="403250" y="3384325"/>
              <a:ext cx="102400" cy="50075"/>
            </a:xfrm>
            <a:custGeom>
              <a:avLst/>
              <a:gdLst/>
              <a:ahLst/>
              <a:cxnLst/>
              <a:rect l="l" t="t" r="r" b="b"/>
              <a:pathLst>
                <a:path w="4096" h="2003" extrusionOk="0">
                  <a:moveTo>
                    <a:pt x="790" y="1"/>
                  </a:moveTo>
                  <a:cubicBezTo>
                    <a:pt x="310" y="8"/>
                    <a:pt x="0" y="515"/>
                    <a:pt x="219" y="945"/>
                  </a:cubicBezTo>
                  <a:cubicBezTo>
                    <a:pt x="329" y="1159"/>
                    <a:pt x="553" y="1298"/>
                    <a:pt x="793" y="1298"/>
                  </a:cubicBezTo>
                  <a:cubicBezTo>
                    <a:pt x="799" y="1298"/>
                    <a:pt x="805" y="1298"/>
                    <a:pt x="811" y="1298"/>
                  </a:cubicBezTo>
                  <a:cubicBezTo>
                    <a:pt x="1530" y="1298"/>
                    <a:pt x="2630" y="1805"/>
                    <a:pt x="2989" y="2003"/>
                  </a:cubicBezTo>
                  <a:lnTo>
                    <a:pt x="3010" y="1982"/>
                  </a:lnTo>
                  <a:cubicBezTo>
                    <a:pt x="2644" y="1777"/>
                    <a:pt x="1537" y="1263"/>
                    <a:pt x="797" y="1263"/>
                  </a:cubicBezTo>
                  <a:cubicBezTo>
                    <a:pt x="42" y="1206"/>
                    <a:pt x="35" y="107"/>
                    <a:pt x="790" y="36"/>
                  </a:cubicBezTo>
                  <a:cubicBezTo>
                    <a:pt x="801" y="36"/>
                    <a:pt x="813" y="36"/>
                    <a:pt x="825" y="36"/>
                  </a:cubicBezTo>
                  <a:cubicBezTo>
                    <a:pt x="1333" y="36"/>
                    <a:pt x="1955" y="184"/>
                    <a:pt x="2672" y="473"/>
                  </a:cubicBezTo>
                  <a:cubicBezTo>
                    <a:pt x="2982" y="600"/>
                    <a:pt x="3292" y="741"/>
                    <a:pt x="3595" y="903"/>
                  </a:cubicBezTo>
                  <a:lnTo>
                    <a:pt x="4082" y="1178"/>
                  </a:lnTo>
                  <a:lnTo>
                    <a:pt x="4096" y="1143"/>
                  </a:lnTo>
                  <a:lnTo>
                    <a:pt x="3616" y="868"/>
                  </a:lnTo>
                  <a:cubicBezTo>
                    <a:pt x="3313" y="713"/>
                    <a:pt x="3003" y="565"/>
                    <a:pt x="2686" y="438"/>
                  </a:cubicBezTo>
                  <a:cubicBezTo>
                    <a:pt x="1946" y="142"/>
                    <a:pt x="1311" y="1"/>
                    <a:pt x="790"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8"/>
            <p:cNvSpPr/>
            <p:nvPr/>
          </p:nvSpPr>
          <p:spPr>
            <a:xfrm>
              <a:off x="376075" y="3486125"/>
              <a:ext cx="12400" cy="17375"/>
            </a:xfrm>
            <a:custGeom>
              <a:avLst/>
              <a:gdLst/>
              <a:ahLst/>
              <a:cxnLst/>
              <a:rect l="l" t="t" r="r" b="b"/>
              <a:pathLst>
                <a:path w="496" h="695" extrusionOk="0">
                  <a:moveTo>
                    <a:pt x="347" y="1"/>
                  </a:moveTo>
                  <a:cubicBezTo>
                    <a:pt x="225" y="1"/>
                    <a:pt x="1" y="159"/>
                    <a:pt x="23" y="391"/>
                  </a:cubicBezTo>
                  <a:cubicBezTo>
                    <a:pt x="51" y="694"/>
                    <a:pt x="277" y="652"/>
                    <a:pt x="410" y="659"/>
                  </a:cubicBezTo>
                  <a:cubicBezTo>
                    <a:pt x="460" y="659"/>
                    <a:pt x="495" y="624"/>
                    <a:pt x="495" y="574"/>
                  </a:cubicBezTo>
                  <a:cubicBezTo>
                    <a:pt x="488" y="426"/>
                    <a:pt x="460" y="137"/>
                    <a:pt x="418" y="39"/>
                  </a:cubicBezTo>
                  <a:cubicBezTo>
                    <a:pt x="407" y="13"/>
                    <a:pt x="381" y="1"/>
                    <a:pt x="34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8"/>
            <p:cNvSpPr/>
            <p:nvPr/>
          </p:nvSpPr>
          <p:spPr>
            <a:xfrm>
              <a:off x="376100" y="3485800"/>
              <a:ext cx="12900" cy="17150"/>
            </a:xfrm>
            <a:custGeom>
              <a:avLst/>
              <a:gdLst/>
              <a:ahLst/>
              <a:cxnLst/>
              <a:rect l="l" t="t" r="r" b="b"/>
              <a:pathLst>
                <a:path w="516" h="686" extrusionOk="0">
                  <a:moveTo>
                    <a:pt x="350" y="30"/>
                  </a:moveTo>
                  <a:cubicBezTo>
                    <a:pt x="370" y="31"/>
                    <a:pt x="396" y="39"/>
                    <a:pt x="409" y="59"/>
                  </a:cubicBezTo>
                  <a:cubicBezTo>
                    <a:pt x="452" y="150"/>
                    <a:pt x="473" y="460"/>
                    <a:pt x="480" y="587"/>
                  </a:cubicBezTo>
                  <a:cubicBezTo>
                    <a:pt x="480" y="608"/>
                    <a:pt x="473" y="623"/>
                    <a:pt x="466" y="637"/>
                  </a:cubicBezTo>
                  <a:cubicBezTo>
                    <a:pt x="452" y="644"/>
                    <a:pt x="431" y="651"/>
                    <a:pt x="417" y="651"/>
                  </a:cubicBezTo>
                  <a:lnTo>
                    <a:pt x="367" y="651"/>
                  </a:lnTo>
                  <a:cubicBezTo>
                    <a:pt x="233" y="644"/>
                    <a:pt x="71" y="644"/>
                    <a:pt x="43" y="404"/>
                  </a:cubicBezTo>
                  <a:cubicBezTo>
                    <a:pt x="36" y="235"/>
                    <a:pt x="142" y="87"/>
                    <a:pt x="304" y="37"/>
                  </a:cubicBezTo>
                  <a:cubicBezTo>
                    <a:pt x="317" y="37"/>
                    <a:pt x="330" y="31"/>
                    <a:pt x="350" y="30"/>
                  </a:cubicBezTo>
                  <a:close/>
                  <a:moveTo>
                    <a:pt x="350" y="1"/>
                  </a:moveTo>
                  <a:cubicBezTo>
                    <a:pt x="333" y="1"/>
                    <a:pt x="316" y="4"/>
                    <a:pt x="297" y="9"/>
                  </a:cubicBezTo>
                  <a:cubicBezTo>
                    <a:pt x="120" y="59"/>
                    <a:pt x="1" y="221"/>
                    <a:pt x="8" y="404"/>
                  </a:cubicBezTo>
                  <a:cubicBezTo>
                    <a:pt x="36" y="679"/>
                    <a:pt x="233" y="686"/>
                    <a:pt x="360" y="686"/>
                  </a:cubicBezTo>
                  <a:lnTo>
                    <a:pt x="424" y="686"/>
                  </a:lnTo>
                  <a:cubicBezTo>
                    <a:pt x="445" y="686"/>
                    <a:pt x="473" y="679"/>
                    <a:pt x="487" y="665"/>
                  </a:cubicBezTo>
                  <a:cubicBezTo>
                    <a:pt x="508" y="644"/>
                    <a:pt x="515" y="615"/>
                    <a:pt x="515" y="587"/>
                  </a:cubicBezTo>
                  <a:cubicBezTo>
                    <a:pt x="508" y="425"/>
                    <a:pt x="480" y="136"/>
                    <a:pt x="438" y="52"/>
                  </a:cubicBezTo>
                  <a:cubicBezTo>
                    <a:pt x="427" y="21"/>
                    <a:pt x="394" y="1"/>
                    <a:pt x="3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8"/>
            <p:cNvSpPr/>
            <p:nvPr/>
          </p:nvSpPr>
          <p:spPr>
            <a:xfrm>
              <a:off x="389675" y="3487250"/>
              <a:ext cx="1425" cy="8850"/>
            </a:xfrm>
            <a:custGeom>
              <a:avLst/>
              <a:gdLst/>
              <a:ahLst/>
              <a:cxnLst/>
              <a:rect l="l" t="t" r="r" b="b"/>
              <a:pathLst>
                <a:path w="57" h="354" extrusionOk="0">
                  <a:moveTo>
                    <a:pt x="7" y="1"/>
                  </a:moveTo>
                  <a:lnTo>
                    <a:pt x="7" y="1"/>
                  </a:lnTo>
                  <a:cubicBezTo>
                    <a:pt x="0" y="15"/>
                    <a:pt x="57" y="353"/>
                    <a:pt x="57" y="353"/>
                  </a:cubicBezTo>
                  <a:lnTo>
                    <a:pt x="7"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8"/>
            <p:cNvSpPr/>
            <p:nvPr/>
          </p:nvSpPr>
          <p:spPr>
            <a:xfrm>
              <a:off x="389150" y="3487075"/>
              <a:ext cx="2300" cy="9375"/>
            </a:xfrm>
            <a:custGeom>
              <a:avLst/>
              <a:gdLst/>
              <a:ahLst/>
              <a:cxnLst/>
              <a:rect l="l" t="t" r="r" b="b"/>
              <a:pathLst>
                <a:path w="92" h="375" extrusionOk="0">
                  <a:moveTo>
                    <a:pt x="14" y="1"/>
                  </a:moveTo>
                  <a:lnTo>
                    <a:pt x="14" y="1"/>
                  </a:lnTo>
                  <a:cubicBezTo>
                    <a:pt x="7" y="8"/>
                    <a:pt x="0" y="22"/>
                    <a:pt x="78" y="374"/>
                  </a:cubicBezTo>
                  <a:lnTo>
                    <a:pt x="92" y="353"/>
                  </a:lnTo>
                  <a:cubicBezTo>
                    <a:pt x="64" y="170"/>
                    <a:pt x="43" y="29"/>
                    <a:pt x="1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8"/>
            <p:cNvSpPr/>
            <p:nvPr/>
          </p:nvSpPr>
          <p:spPr>
            <a:xfrm>
              <a:off x="408700" y="3483725"/>
              <a:ext cx="1625" cy="15350"/>
            </a:xfrm>
            <a:custGeom>
              <a:avLst/>
              <a:gdLst/>
              <a:ahLst/>
              <a:cxnLst/>
              <a:rect l="l" t="t" r="r" b="b"/>
              <a:pathLst>
                <a:path w="65" h="614" extrusionOk="0">
                  <a:moveTo>
                    <a:pt x="1" y="1"/>
                  </a:moveTo>
                  <a:lnTo>
                    <a:pt x="1" y="1"/>
                  </a:lnTo>
                  <a:cubicBezTo>
                    <a:pt x="8" y="205"/>
                    <a:pt x="29" y="409"/>
                    <a:pt x="64" y="614"/>
                  </a:cubicBezTo>
                  <a:lnTo>
                    <a:pt x="1"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8"/>
            <p:cNvSpPr/>
            <p:nvPr/>
          </p:nvSpPr>
          <p:spPr>
            <a:xfrm>
              <a:off x="408175" y="3483550"/>
              <a:ext cx="2500" cy="15525"/>
            </a:xfrm>
            <a:custGeom>
              <a:avLst/>
              <a:gdLst/>
              <a:ahLst/>
              <a:cxnLst/>
              <a:rect l="l" t="t" r="r" b="b"/>
              <a:pathLst>
                <a:path w="100" h="621" extrusionOk="0">
                  <a:moveTo>
                    <a:pt x="1" y="1"/>
                  </a:moveTo>
                  <a:cubicBezTo>
                    <a:pt x="8" y="205"/>
                    <a:pt x="29" y="416"/>
                    <a:pt x="64" y="621"/>
                  </a:cubicBezTo>
                  <a:lnTo>
                    <a:pt x="99" y="614"/>
                  </a:lnTo>
                  <a:cubicBezTo>
                    <a:pt x="64" y="409"/>
                    <a:pt x="43" y="205"/>
                    <a:pt x="3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8"/>
            <p:cNvSpPr/>
            <p:nvPr/>
          </p:nvSpPr>
          <p:spPr>
            <a:xfrm>
              <a:off x="413825" y="3483025"/>
              <a:ext cx="900" cy="14475"/>
            </a:xfrm>
            <a:custGeom>
              <a:avLst/>
              <a:gdLst/>
              <a:ahLst/>
              <a:cxnLst/>
              <a:rect l="l" t="t" r="r" b="b"/>
              <a:pathLst>
                <a:path w="36" h="579" extrusionOk="0">
                  <a:moveTo>
                    <a:pt x="14" y="0"/>
                  </a:moveTo>
                  <a:cubicBezTo>
                    <a:pt x="0" y="198"/>
                    <a:pt x="7" y="388"/>
                    <a:pt x="35" y="578"/>
                  </a:cubicBezTo>
                  <a:lnTo>
                    <a:pt x="14"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8"/>
            <p:cNvSpPr/>
            <p:nvPr/>
          </p:nvSpPr>
          <p:spPr>
            <a:xfrm>
              <a:off x="413275" y="3483025"/>
              <a:ext cx="1975" cy="14650"/>
            </a:xfrm>
            <a:custGeom>
              <a:avLst/>
              <a:gdLst/>
              <a:ahLst/>
              <a:cxnLst/>
              <a:rect l="l" t="t" r="r" b="b"/>
              <a:pathLst>
                <a:path w="79" h="586" extrusionOk="0">
                  <a:moveTo>
                    <a:pt x="15" y="0"/>
                  </a:moveTo>
                  <a:lnTo>
                    <a:pt x="15" y="0"/>
                  </a:lnTo>
                  <a:cubicBezTo>
                    <a:pt x="1" y="191"/>
                    <a:pt x="15" y="388"/>
                    <a:pt x="43" y="585"/>
                  </a:cubicBezTo>
                  <a:lnTo>
                    <a:pt x="79" y="578"/>
                  </a:lnTo>
                  <a:cubicBezTo>
                    <a:pt x="79" y="571"/>
                    <a:pt x="29" y="247"/>
                    <a:pt x="1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8"/>
            <p:cNvSpPr/>
            <p:nvPr/>
          </p:nvSpPr>
          <p:spPr>
            <a:xfrm>
              <a:off x="450650" y="3267825"/>
              <a:ext cx="356550" cy="271375"/>
            </a:xfrm>
            <a:custGeom>
              <a:avLst/>
              <a:gdLst/>
              <a:ahLst/>
              <a:cxnLst/>
              <a:rect l="l" t="t" r="r" b="b"/>
              <a:pathLst>
                <a:path w="14262" h="10855" extrusionOk="0">
                  <a:moveTo>
                    <a:pt x="11598" y="1"/>
                  </a:moveTo>
                  <a:cubicBezTo>
                    <a:pt x="11583" y="1"/>
                    <a:pt x="11569" y="1"/>
                    <a:pt x="11554" y="1"/>
                  </a:cubicBezTo>
                  <a:lnTo>
                    <a:pt x="9813" y="438"/>
                  </a:lnTo>
                  <a:cubicBezTo>
                    <a:pt x="8833" y="904"/>
                    <a:pt x="7910" y="1707"/>
                    <a:pt x="7155" y="2581"/>
                  </a:cubicBezTo>
                  <a:cubicBezTo>
                    <a:pt x="6979" y="2793"/>
                    <a:pt x="6789" y="2997"/>
                    <a:pt x="6599" y="3195"/>
                  </a:cubicBezTo>
                  <a:cubicBezTo>
                    <a:pt x="5215" y="4634"/>
                    <a:pt x="3966" y="5360"/>
                    <a:pt x="2872" y="5360"/>
                  </a:cubicBezTo>
                  <a:cubicBezTo>
                    <a:pt x="2573" y="5360"/>
                    <a:pt x="2285" y="5306"/>
                    <a:pt x="2009" y="5197"/>
                  </a:cubicBezTo>
                  <a:lnTo>
                    <a:pt x="2009" y="5197"/>
                  </a:lnTo>
                  <a:cubicBezTo>
                    <a:pt x="2031" y="5345"/>
                    <a:pt x="2045" y="5493"/>
                    <a:pt x="2052" y="5641"/>
                  </a:cubicBezTo>
                  <a:cubicBezTo>
                    <a:pt x="2087" y="6458"/>
                    <a:pt x="1897" y="7276"/>
                    <a:pt x="1509" y="8002"/>
                  </a:cubicBezTo>
                  <a:cubicBezTo>
                    <a:pt x="1220" y="8524"/>
                    <a:pt x="896" y="9031"/>
                    <a:pt x="543" y="9525"/>
                  </a:cubicBezTo>
                  <a:lnTo>
                    <a:pt x="430" y="9687"/>
                  </a:lnTo>
                  <a:lnTo>
                    <a:pt x="0" y="10300"/>
                  </a:lnTo>
                  <a:cubicBezTo>
                    <a:pt x="919" y="10664"/>
                    <a:pt x="1901" y="10855"/>
                    <a:pt x="2888" y="10855"/>
                  </a:cubicBezTo>
                  <a:cubicBezTo>
                    <a:pt x="3030" y="10855"/>
                    <a:pt x="3172" y="10851"/>
                    <a:pt x="3314" y="10843"/>
                  </a:cubicBezTo>
                  <a:cubicBezTo>
                    <a:pt x="3398" y="10843"/>
                    <a:pt x="3476" y="10836"/>
                    <a:pt x="3553" y="10829"/>
                  </a:cubicBezTo>
                  <a:cubicBezTo>
                    <a:pt x="4498" y="10737"/>
                    <a:pt x="5421" y="10498"/>
                    <a:pt x="6288" y="10117"/>
                  </a:cubicBezTo>
                  <a:cubicBezTo>
                    <a:pt x="6796" y="9891"/>
                    <a:pt x="7296" y="9623"/>
                    <a:pt x="7769" y="9320"/>
                  </a:cubicBezTo>
                  <a:cubicBezTo>
                    <a:pt x="8819" y="8637"/>
                    <a:pt x="9785" y="7826"/>
                    <a:pt x="10645" y="6902"/>
                  </a:cubicBezTo>
                  <a:cubicBezTo>
                    <a:pt x="12125" y="5338"/>
                    <a:pt x="13486" y="3758"/>
                    <a:pt x="13831" y="2659"/>
                  </a:cubicBezTo>
                  <a:cubicBezTo>
                    <a:pt x="14261" y="1284"/>
                    <a:pt x="13521" y="586"/>
                    <a:pt x="13140" y="382"/>
                  </a:cubicBezTo>
                  <a:cubicBezTo>
                    <a:pt x="12660" y="128"/>
                    <a:pt x="12133" y="1"/>
                    <a:pt x="115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8"/>
            <p:cNvSpPr/>
            <p:nvPr/>
          </p:nvSpPr>
          <p:spPr>
            <a:xfrm>
              <a:off x="450125" y="3267300"/>
              <a:ext cx="358300" cy="272325"/>
            </a:xfrm>
            <a:custGeom>
              <a:avLst/>
              <a:gdLst/>
              <a:ahLst/>
              <a:cxnLst/>
              <a:rect l="l" t="t" r="r" b="b"/>
              <a:pathLst>
                <a:path w="14332" h="10893" extrusionOk="0">
                  <a:moveTo>
                    <a:pt x="11617" y="1"/>
                  </a:moveTo>
                  <a:cubicBezTo>
                    <a:pt x="11603" y="1"/>
                    <a:pt x="11589" y="1"/>
                    <a:pt x="11575" y="1"/>
                  </a:cubicBezTo>
                  <a:lnTo>
                    <a:pt x="11575" y="36"/>
                  </a:lnTo>
                  <a:lnTo>
                    <a:pt x="11618" y="36"/>
                  </a:lnTo>
                  <a:cubicBezTo>
                    <a:pt x="12146" y="36"/>
                    <a:pt x="12675" y="170"/>
                    <a:pt x="13147" y="417"/>
                  </a:cubicBezTo>
                  <a:cubicBezTo>
                    <a:pt x="13267" y="480"/>
                    <a:pt x="14332" y="1087"/>
                    <a:pt x="13831" y="2673"/>
                  </a:cubicBezTo>
                  <a:cubicBezTo>
                    <a:pt x="13464" y="3836"/>
                    <a:pt x="11935" y="5549"/>
                    <a:pt x="10645" y="6909"/>
                  </a:cubicBezTo>
                  <a:cubicBezTo>
                    <a:pt x="9792" y="7833"/>
                    <a:pt x="8826" y="8643"/>
                    <a:pt x="7776" y="9327"/>
                  </a:cubicBezTo>
                  <a:cubicBezTo>
                    <a:pt x="7303" y="9630"/>
                    <a:pt x="6810" y="9891"/>
                    <a:pt x="6295" y="10117"/>
                  </a:cubicBezTo>
                  <a:cubicBezTo>
                    <a:pt x="5435" y="10504"/>
                    <a:pt x="4512" y="10744"/>
                    <a:pt x="3567" y="10829"/>
                  </a:cubicBezTo>
                  <a:cubicBezTo>
                    <a:pt x="3490" y="10836"/>
                    <a:pt x="3405" y="10850"/>
                    <a:pt x="3328" y="10850"/>
                  </a:cubicBezTo>
                  <a:cubicBezTo>
                    <a:pt x="3195" y="10857"/>
                    <a:pt x="3063" y="10860"/>
                    <a:pt x="2931" y="10860"/>
                  </a:cubicBezTo>
                  <a:cubicBezTo>
                    <a:pt x="1943" y="10860"/>
                    <a:pt x="963" y="10675"/>
                    <a:pt x="43" y="10314"/>
                  </a:cubicBezTo>
                  <a:lnTo>
                    <a:pt x="571" y="9560"/>
                  </a:lnTo>
                  <a:cubicBezTo>
                    <a:pt x="924" y="9066"/>
                    <a:pt x="1248" y="8559"/>
                    <a:pt x="1537" y="8030"/>
                  </a:cubicBezTo>
                  <a:cubicBezTo>
                    <a:pt x="1925" y="7304"/>
                    <a:pt x="2115" y="6486"/>
                    <a:pt x="2080" y="5662"/>
                  </a:cubicBezTo>
                  <a:cubicBezTo>
                    <a:pt x="2073" y="5521"/>
                    <a:pt x="2059" y="5380"/>
                    <a:pt x="2045" y="5246"/>
                  </a:cubicBezTo>
                  <a:lnTo>
                    <a:pt x="2045" y="5246"/>
                  </a:lnTo>
                  <a:cubicBezTo>
                    <a:pt x="2312" y="5344"/>
                    <a:pt x="2594" y="5401"/>
                    <a:pt x="2883" y="5401"/>
                  </a:cubicBezTo>
                  <a:cubicBezTo>
                    <a:pt x="3983" y="5401"/>
                    <a:pt x="5238" y="4675"/>
                    <a:pt x="6627" y="3230"/>
                  </a:cubicBezTo>
                  <a:cubicBezTo>
                    <a:pt x="6810" y="3032"/>
                    <a:pt x="7000" y="2828"/>
                    <a:pt x="7184" y="2616"/>
                  </a:cubicBezTo>
                  <a:cubicBezTo>
                    <a:pt x="7762" y="1940"/>
                    <a:pt x="8699" y="1016"/>
                    <a:pt x="9834" y="473"/>
                  </a:cubicBezTo>
                  <a:lnTo>
                    <a:pt x="9813" y="445"/>
                  </a:lnTo>
                  <a:cubicBezTo>
                    <a:pt x="8678" y="988"/>
                    <a:pt x="7740" y="1911"/>
                    <a:pt x="7155" y="2588"/>
                  </a:cubicBezTo>
                  <a:cubicBezTo>
                    <a:pt x="6972" y="2807"/>
                    <a:pt x="6782" y="3011"/>
                    <a:pt x="6598" y="3208"/>
                  </a:cubicBezTo>
                  <a:cubicBezTo>
                    <a:pt x="5212" y="4650"/>
                    <a:pt x="3963" y="5371"/>
                    <a:pt x="2856" y="5371"/>
                  </a:cubicBezTo>
                  <a:cubicBezTo>
                    <a:pt x="2561" y="5371"/>
                    <a:pt x="2277" y="5320"/>
                    <a:pt x="2002" y="5218"/>
                  </a:cubicBezTo>
                  <a:lnTo>
                    <a:pt x="2002" y="5218"/>
                  </a:lnTo>
                  <a:cubicBezTo>
                    <a:pt x="2023" y="5366"/>
                    <a:pt x="2038" y="5514"/>
                    <a:pt x="2045" y="5662"/>
                  </a:cubicBezTo>
                  <a:cubicBezTo>
                    <a:pt x="2080" y="6479"/>
                    <a:pt x="1897" y="7290"/>
                    <a:pt x="1509" y="8016"/>
                  </a:cubicBezTo>
                  <a:cubicBezTo>
                    <a:pt x="1213" y="8538"/>
                    <a:pt x="889" y="9045"/>
                    <a:pt x="536" y="9539"/>
                  </a:cubicBezTo>
                  <a:cubicBezTo>
                    <a:pt x="536" y="9539"/>
                    <a:pt x="0" y="10307"/>
                    <a:pt x="7" y="10335"/>
                  </a:cubicBezTo>
                  <a:cubicBezTo>
                    <a:pt x="931" y="10702"/>
                    <a:pt x="1911" y="10892"/>
                    <a:pt x="2905" y="10892"/>
                  </a:cubicBezTo>
                  <a:cubicBezTo>
                    <a:pt x="3046" y="10892"/>
                    <a:pt x="3187" y="10892"/>
                    <a:pt x="3335" y="10885"/>
                  </a:cubicBezTo>
                  <a:cubicBezTo>
                    <a:pt x="3412" y="10878"/>
                    <a:pt x="3497" y="10871"/>
                    <a:pt x="3574" y="10871"/>
                  </a:cubicBezTo>
                  <a:cubicBezTo>
                    <a:pt x="4519" y="10779"/>
                    <a:pt x="5442" y="10540"/>
                    <a:pt x="6316" y="10152"/>
                  </a:cubicBezTo>
                  <a:cubicBezTo>
                    <a:pt x="6824" y="9926"/>
                    <a:pt x="7325" y="9666"/>
                    <a:pt x="7797" y="9363"/>
                  </a:cubicBezTo>
                  <a:cubicBezTo>
                    <a:pt x="8847" y="8672"/>
                    <a:pt x="9820" y="7861"/>
                    <a:pt x="10680" y="6938"/>
                  </a:cubicBezTo>
                  <a:cubicBezTo>
                    <a:pt x="11970" y="5570"/>
                    <a:pt x="13500" y="3857"/>
                    <a:pt x="13866" y="2687"/>
                  </a:cubicBezTo>
                  <a:cubicBezTo>
                    <a:pt x="14275" y="1376"/>
                    <a:pt x="13620" y="621"/>
                    <a:pt x="13161" y="389"/>
                  </a:cubicBezTo>
                  <a:cubicBezTo>
                    <a:pt x="12687" y="134"/>
                    <a:pt x="12153" y="1"/>
                    <a:pt x="11617"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8"/>
            <p:cNvSpPr/>
            <p:nvPr/>
          </p:nvSpPr>
          <p:spPr>
            <a:xfrm>
              <a:off x="241100" y="3459900"/>
              <a:ext cx="470925" cy="271450"/>
            </a:xfrm>
            <a:custGeom>
              <a:avLst/>
              <a:gdLst/>
              <a:ahLst/>
              <a:cxnLst/>
              <a:rect l="l" t="t" r="r" b="b"/>
              <a:pathLst>
                <a:path w="18837" h="10858" extrusionOk="0">
                  <a:moveTo>
                    <a:pt x="7174" y="0"/>
                  </a:moveTo>
                  <a:cubicBezTo>
                    <a:pt x="7053" y="0"/>
                    <a:pt x="6934" y="28"/>
                    <a:pt x="6825" y="87"/>
                  </a:cubicBezTo>
                  <a:lnTo>
                    <a:pt x="205" y="3844"/>
                  </a:lnTo>
                  <a:cubicBezTo>
                    <a:pt x="8" y="3957"/>
                    <a:pt x="1" y="4140"/>
                    <a:pt x="205" y="4260"/>
                  </a:cubicBezTo>
                  <a:lnTo>
                    <a:pt x="11294" y="10773"/>
                  </a:lnTo>
                  <a:cubicBezTo>
                    <a:pt x="11407" y="10830"/>
                    <a:pt x="11530" y="10858"/>
                    <a:pt x="11654" y="10858"/>
                  </a:cubicBezTo>
                  <a:cubicBezTo>
                    <a:pt x="11778" y="10858"/>
                    <a:pt x="11904" y="10830"/>
                    <a:pt x="12020" y="10773"/>
                  </a:cubicBezTo>
                  <a:lnTo>
                    <a:pt x="18639" y="7023"/>
                  </a:lnTo>
                  <a:cubicBezTo>
                    <a:pt x="18837" y="6903"/>
                    <a:pt x="18837" y="6720"/>
                    <a:pt x="18639" y="6600"/>
                  </a:cubicBezTo>
                  <a:lnTo>
                    <a:pt x="7551" y="94"/>
                  </a:lnTo>
                  <a:cubicBezTo>
                    <a:pt x="7431" y="32"/>
                    <a:pt x="7302" y="0"/>
                    <a:pt x="717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8"/>
            <p:cNvSpPr/>
            <p:nvPr/>
          </p:nvSpPr>
          <p:spPr>
            <a:xfrm>
              <a:off x="240575" y="3459525"/>
              <a:ext cx="471975" cy="272350"/>
            </a:xfrm>
            <a:custGeom>
              <a:avLst/>
              <a:gdLst/>
              <a:ahLst/>
              <a:cxnLst/>
              <a:rect l="l" t="t" r="r" b="b"/>
              <a:pathLst>
                <a:path w="18879" h="10894" extrusionOk="0">
                  <a:moveTo>
                    <a:pt x="7198" y="31"/>
                  </a:moveTo>
                  <a:cubicBezTo>
                    <a:pt x="7325" y="31"/>
                    <a:pt x="7452" y="66"/>
                    <a:pt x="7558" y="123"/>
                  </a:cubicBezTo>
                  <a:lnTo>
                    <a:pt x="18646" y="6636"/>
                  </a:lnTo>
                  <a:cubicBezTo>
                    <a:pt x="18836" y="6693"/>
                    <a:pt x="18836" y="6960"/>
                    <a:pt x="18646" y="7024"/>
                  </a:cubicBezTo>
                  <a:lnTo>
                    <a:pt x="12027" y="10781"/>
                  </a:lnTo>
                  <a:cubicBezTo>
                    <a:pt x="11919" y="10833"/>
                    <a:pt x="11802" y="10860"/>
                    <a:pt x="11683" y="10860"/>
                  </a:cubicBezTo>
                  <a:cubicBezTo>
                    <a:pt x="11560" y="10860"/>
                    <a:pt x="11436" y="10831"/>
                    <a:pt x="11322" y="10774"/>
                  </a:cubicBezTo>
                  <a:lnTo>
                    <a:pt x="233" y="4261"/>
                  </a:lnTo>
                  <a:cubicBezTo>
                    <a:pt x="43" y="4204"/>
                    <a:pt x="43" y="3936"/>
                    <a:pt x="233" y="3873"/>
                  </a:cubicBezTo>
                  <a:lnTo>
                    <a:pt x="6853" y="116"/>
                  </a:lnTo>
                  <a:cubicBezTo>
                    <a:pt x="6958" y="59"/>
                    <a:pt x="7078" y="31"/>
                    <a:pt x="7198" y="31"/>
                  </a:cubicBezTo>
                  <a:close/>
                  <a:moveTo>
                    <a:pt x="7197" y="1"/>
                  </a:moveTo>
                  <a:cubicBezTo>
                    <a:pt x="7074" y="1"/>
                    <a:pt x="6951" y="29"/>
                    <a:pt x="6839" y="87"/>
                  </a:cubicBezTo>
                  <a:lnTo>
                    <a:pt x="212" y="3838"/>
                  </a:lnTo>
                  <a:cubicBezTo>
                    <a:pt x="1" y="3915"/>
                    <a:pt x="1" y="4211"/>
                    <a:pt x="212" y="4289"/>
                  </a:cubicBezTo>
                  <a:lnTo>
                    <a:pt x="11301" y="10802"/>
                  </a:lnTo>
                  <a:cubicBezTo>
                    <a:pt x="11421" y="10866"/>
                    <a:pt x="11547" y="10894"/>
                    <a:pt x="11681" y="10894"/>
                  </a:cubicBezTo>
                  <a:cubicBezTo>
                    <a:pt x="11808" y="10894"/>
                    <a:pt x="11935" y="10866"/>
                    <a:pt x="12048" y="10809"/>
                  </a:cubicBezTo>
                  <a:lnTo>
                    <a:pt x="18667" y="7052"/>
                  </a:lnTo>
                  <a:cubicBezTo>
                    <a:pt x="18879" y="6982"/>
                    <a:pt x="18879" y="6678"/>
                    <a:pt x="18667" y="6608"/>
                  </a:cubicBezTo>
                  <a:lnTo>
                    <a:pt x="7579" y="94"/>
                  </a:lnTo>
                  <a:cubicBezTo>
                    <a:pt x="7459" y="33"/>
                    <a:pt x="7328" y="1"/>
                    <a:pt x="71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8"/>
            <p:cNvSpPr/>
            <p:nvPr/>
          </p:nvSpPr>
          <p:spPr>
            <a:xfrm>
              <a:off x="249575" y="3432450"/>
              <a:ext cx="459625" cy="266400"/>
            </a:xfrm>
            <a:custGeom>
              <a:avLst/>
              <a:gdLst/>
              <a:ahLst/>
              <a:cxnLst/>
              <a:rect l="l" t="t" r="r" b="b"/>
              <a:pathLst>
                <a:path w="18385" h="10656" extrusionOk="0">
                  <a:moveTo>
                    <a:pt x="7004" y="0"/>
                  </a:moveTo>
                  <a:cubicBezTo>
                    <a:pt x="6882" y="0"/>
                    <a:pt x="6760" y="28"/>
                    <a:pt x="6648" y="85"/>
                  </a:cubicBezTo>
                  <a:lnTo>
                    <a:pt x="148" y="3772"/>
                  </a:lnTo>
                  <a:cubicBezTo>
                    <a:pt x="127" y="3779"/>
                    <a:pt x="106" y="3800"/>
                    <a:pt x="78" y="3821"/>
                  </a:cubicBezTo>
                  <a:lnTo>
                    <a:pt x="0" y="3814"/>
                  </a:lnTo>
                  <a:lnTo>
                    <a:pt x="0" y="3976"/>
                  </a:lnTo>
                  <a:cubicBezTo>
                    <a:pt x="7" y="4068"/>
                    <a:pt x="64" y="4138"/>
                    <a:pt x="148" y="4180"/>
                  </a:cubicBezTo>
                  <a:lnTo>
                    <a:pt x="11025" y="10567"/>
                  </a:lnTo>
                  <a:cubicBezTo>
                    <a:pt x="11142" y="10625"/>
                    <a:pt x="11267" y="10655"/>
                    <a:pt x="11393" y="10655"/>
                  </a:cubicBezTo>
                  <a:cubicBezTo>
                    <a:pt x="11510" y="10655"/>
                    <a:pt x="11628" y="10629"/>
                    <a:pt x="11737" y="10574"/>
                  </a:cubicBezTo>
                  <a:lnTo>
                    <a:pt x="18237" y="6887"/>
                  </a:lnTo>
                  <a:cubicBezTo>
                    <a:pt x="18314" y="6852"/>
                    <a:pt x="18371" y="6775"/>
                    <a:pt x="18385" y="6683"/>
                  </a:cubicBezTo>
                  <a:lnTo>
                    <a:pt x="18385" y="6521"/>
                  </a:lnTo>
                  <a:lnTo>
                    <a:pt x="18328" y="6549"/>
                  </a:lnTo>
                  <a:cubicBezTo>
                    <a:pt x="18300" y="6521"/>
                    <a:pt x="18272" y="6500"/>
                    <a:pt x="18237" y="6479"/>
                  </a:cubicBezTo>
                  <a:lnTo>
                    <a:pt x="7360" y="85"/>
                  </a:lnTo>
                  <a:cubicBezTo>
                    <a:pt x="7247" y="28"/>
                    <a:pt x="7125" y="0"/>
                    <a:pt x="700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8"/>
            <p:cNvSpPr/>
            <p:nvPr/>
          </p:nvSpPr>
          <p:spPr>
            <a:xfrm>
              <a:off x="249225" y="3432000"/>
              <a:ext cx="460500" cy="267275"/>
            </a:xfrm>
            <a:custGeom>
              <a:avLst/>
              <a:gdLst/>
              <a:ahLst/>
              <a:cxnLst/>
              <a:rect l="l" t="t" r="r" b="b"/>
              <a:pathLst>
                <a:path w="18420" h="10691" extrusionOk="0">
                  <a:moveTo>
                    <a:pt x="7015" y="38"/>
                  </a:moveTo>
                  <a:cubicBezTo>
                    <a:pt x="7135" y="38"/>
                    <a:pt x="7256" y="67"/>
                    <a:pt x="7367" y="124"/>
                  </a:cubicBezTo>
                  <a:lnTo>
                    <a:pt x="18251" y="6511"/>
                  </a:lnTo>
                  <a:cubicBezTo>
                    <a:pt x="18286" y="6546"/>
                    <a:pt x="18335" y="6560"/>
                    <a:pt x="18385" y="6567"/>
                  </a:cubicBezTo>
                  <a:lnTo>
                    <a:pt x="18385" y="6708"/>
                  </a:lnTo>
                  <a:cubicBezTo>
                    <a:pt x="18378" y="6786"/>
                    <a:pt x="18321" y="6856"/>
                    <a:pt x="18244" y="6891"/>
                  </a:cubicBezTo>
                  <a:lnTo>
                    <a:pt x="11751" y="10578"/>
                  </a:lnTo>
                  <a:cubicBezTo>
                    <a:pt x="11645" y="10633"/>
                    <a:pt x="11530" y="10659"/>
                    <a:pt x="11414" y="10659"/>
                  </a:cubicBezTo>
                  <a:cubicBezTo>
                    <a:pt x="11292" y="10659"/>
                    <a:pt x="11169" y="10629"/>
                    <a:pt x="11060" y="10571"/>
                  </a:cubicBezTo>
                  <a:lnTo>
                    <a:pt x="176" y="4184"/>
                  </a:lnTo>
                  <a:cubicBezTo>
                    <a:pt x="99" y="4149"/>
                    <a:pt x="49" y="4079"/>
                    <a:pt x="35" y="3994"/>
                  </a:cubicBezTo>
                  <a:lnTo>
                    <a:pt x="35" y="3853"/>
                  </a:lnTo>
                  <a:lnTo>
                    <a:pt x="106" y="3853"/>
                  </a:lnTo>
                  <a:cubicBezTo>
                    <a:pt x="127" y="3832"/>
                    <a:pt x="148" y="3818"/>
                    <a:pt x="176" y="3804"/>
                  </a:cubicBezTo>
                  <a:lnTo>
                    <a:pt x="6676" y="117"/>
                  </a:lnTo>
                  <a:cubicBezTo>
                    <a:pt x="6783" y="65"/>
                    <a:pt x="6899" y="38"/>
                    <a:pt x="7015" y="38"/>
                  </a:cubicBezTo>
                  <a:close/>
                  <a:moveTo>
                    <a:pt x="7003" y="1"/>
                  </a:moveTo>
                  <a:cubicBezTo>
                    <a:pt x="6883" y="1"/>
                    <a:pt x="6764" y="27"/>
                    <a:pt x="6655" y="82"/>
                  </a:cubicBezTo>
                  <a:lnTo>
                    <a:pt x="155" y="3768"/>
                  </a:lnTo>
                  <a:cubicBezTo>
                    <a:pt x="134" y="3783"/>
                    <a:pt x="106" y="3804"/>
                    <a:pt x="92" y="3818"/>
                  </a:cubicBezTo>
                  <a:cubicBezTo>
                    <a:pt x="92" y="3818"/>
                    <a:pt x="80" y="3817"/>
                    <a:pt x="66" y="3817"/>
                  </a:cubicBezTo>
                  <a:cubicBezTo>
                    <a:pt x="43" y="3817"/>
                    <a:pt x="13" y="3819"/>
                    <a:pt x="0" y="3832"/>
                  </a:cubicBezTo>
                  <a:lnTo>
                    <a:pt x="0" y="4001"/>
                  </a:lnTo>
                  <a:cubicBezTo>
                    <a:pt x="14" y="4093"/>
                    <a:pt x="71" y="4170"/>
                    <a:pt x="155" y="4213"/>
                  </a:cubicBezTo>
                  <a:lnTo>
                    <a:pt x="11039" y="10606"/>
                  </a:lnTo>
                  <a:cubicBezTo>
                    <a:pt x="11152" y="10663"/>
                    <a:pt x="11279" y="10691"/>
                    <a:pt x="11406" y="10691"/>
                  </a:cubicBezTo>
                  <a:cubicBezTo>
                    <a:pt x="11533" y="10691"/>
                    <a:pt x="11653" y="10663"/>
                    <a:pt x="11765" y="10606"/>
                  </a:cubicBezTo>
                  <a:lnTo>
                    <a:pt x="18258" y="6919"/>
                  </a:lnTo>
                  <a:cubicBezTo>
                    <a:pt x="18349" y="6884"/>
                    <a:pt x="18406" y="6800"/>
                    <a:pt x="18420" y="6701"/>
                  </a:cubicBezTo>
                  <a:cubicBezTo>
                    <a:pt x="18420" y="6701"/>
                    <a:pt x="18420" y="6539"/>
                    <a:pt x="18392" y="6525"/>
                  </a:cubicBezTo>
                  <a:lnTo>
                    <a:pt x="18349" y="6546"/>
                  </a:lnTo>
                  <a:cubicBezTo>
                    <a:pt x="18321" y="6518"/>
                    <a:pt x="18293" y="6497"/>
                    <a:pt x="18265" y="6482"/>
                  </a:cubicBezTo>
                  <a:lnTo>
                    <a:pt x="7381" y="89"/>
                  </a:lnTo>
                  <a:cubicBezTo>
                    <a:pt x="7261" y="31"/>
                    <a:pt x="7131" y="1"/>
                    <a:pt x="700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8"/>
            <p:cNvSpPr/>
            <p:nvPr/>
          </p:nvSpPr>
          <p:spPr>
            <a:xfrm>
              <a:off x="248500" y="3426300"/>
              <a:ext cx="461950" cy="266475"/>
            </a:xfrm>
            <a:custGeom>
              <a:avLst/>
              <a:gdLst/>
              <a:ahLst/>
              <a:cxnLst/>
              <a:rect l="l" t="t" r="r" b="b"/>
              <a:pathLst>
                <a:path w="18478" h="10659" extrusionOk="0">
                  <a:moveTo>
                    <a:pt x="7040" y="0"/>
                  </a:moveTo>
                  <a:cubicBezTo>
                    <a:pt x="6921" y="0"/>
                    <a:pt x="6802" y="29"/>
                    <a:pt x="6691" y="84"/>
                  </a:cubicBezTo>
                  <a:lnTo>
                    <a:pt x="191" y="3771"/>
                  </a:lnTo>
                  <a:cubicBezTo>
                    <a:pt x="1" y="3884"/>
                    <a:pt x="1" y="4067"/>
                    <a:pt x="191" y="4180"/>
                  </a:cubicBezTo>
                  <a:lnTo>
                    <a:pt x="11075" y="10566"/>
                  </a:lnTo>
                  <a:cubicBezTo>
                    <a:pt x="11188" y="10628"/>
                    <a:pt x="11312" y="10658"/>
                    <a:pt x="11436" y="10658"/>
                  </a:cubicBezTo>
                  <a:cubicBezTo>
                    <a:pt x="11553" y="10658"/>
                    <a:pt x="11671" y="10632"/>
                    <a:pt x="11780" y="10580"/>
                  </a:cubicBezTo>
                  <a:lnTo>
                    <a:pt x="18280" y="6887"/>
                  </a:lnTo>
                  <a:cubicBezTo>
                    <a:pt x="18477" y="6774"/>
                    <a:pt x="18477" y="6591"/>
                    <a:pt x="18280" y="6478"/>
                  </a:cubicBezTo>
                  <a:lnTo>
                    <a:pt x="14692" y="4370"/>
                  </a:lnTo>
                  <a:cubicBezTo>
                    <a:pt x="14664" y="4376"/>
                    <a:pt x="14636" y="4378"/>
                    <a:pt x="14608" y="4378"/>
                  </a:cubicBezTo>
                  <a:cubicBezTo>
                    <a:pt x="14528" y="4378"/>
                    <a:pt x="14447" y="4357"/>
                    <a:pt x="14374" y="4321"/>
                  </a:cubicBezTo>
                  <a:lnTo>
                    <a:pt x="11061" y="2382"/>
                  </a:lnTo>
                  <a:cubicBezTo>
                    <a:pt x="10977" y="2333"/>
                    <a:pt x="10956" y="2255"/>
                    <a:pt x="10991" y="2192"/>
                  </a:cubicBezTo>
                  <a:lnTo>
                    <a:pt x="7396" y="91"/>
                  </a:lnTo>
                  <a:cubicBezTo>
                    <a:pt x="7285" y="30"/>
                    <a:pt x="7163" y="0"/>
                    <a:pt x="7040"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8"/>
            <p:cNvSpPr/>
            <p:nvPr/>
          </p:nvSpPr>
          <p:spPr>
            <a:xfrm>
              <a:off x="247800" y="3425925"/>
              <a:ext cx="463175" cy="267200"/>
            </a:xfrm>
            <a:custGeom>
              <a:avLst/>
              <a:gdLst/>
              <a:ahLst/>
              <a:cxnLst/>
              <a:rect l="l" t="t" r="r" b="b"/>
              <a:pathLst>
                <a:path w="18527" h="10688" extrusionOk="0">
                  <a:moveTo>
                    <a:pt x="7063" y="32"/>
                  </a:moveTo>
                  <a:cubicBezTo>
                    <a:pt x="7185" y="32"/>
                    <a:pt x="7308" y="62"/>
                    <a:pt x="7417" y="120"/>
                  </a:cubicBezTo>
                  <a:lnTo>
                    <a:pt x="10991" y="2214"/>
                  </a:lnTo>
                  <a:cubicBezTo>
                    <a:pt x="10969" y="2291"/>
                    <a:pt x="11005" y="2376"/>
                    <a:pt x="11082" y="2411"/>
                  </a:cubicBezTo>
                  <a:lnTo>
                    <a:pt x="14395" y="4357"/>
                  </a:lnTo>
                  <a:cubicBezTo>
                    <a:pt x="14468" y="4393"/>
                    <a:pt x="14549" y="4414"/>
                    <a:pt x="14631" y="4414"/>
                  </a:cubicBezTo>
                  <a:cubicBezTo>
                    <a:pt x="14661" y="4414"/>
                    <a:pt x="14690" y="4412"/>
                    <a:pt x="14720" y="4406"/>
                  </a:cubicBezTo>
                  <a:lnTo>
                    <a:pt x="18301" y="6507"/>
                  </a:lnTo>
                  <a:cubicBezTo>
                    <a:pt x="18484" y="6570"/>
                    <a:pt x="18484" y="6831"/>
                    <a:pt x="18301" y="6888"/>
                  </a:cubicBezTo>
                  <a:lnTo>
                    <a:pt x="11801" y="10574"/>
                  </a:lnTo>
                  <a:cubicBezTo>
                    <a:pt x="11694" y="10626"/>
                    <a:pt x="11578" y="10653"/>
                    <a:pt x="11462" y="10653"/>
                  </a:cubicBezTo>
                  <a:cubicBezTo>
                    <a:pt x="11342" y="10653"/>
                    <a:pt x="11221" y="10625"/>
                    <a:pt x="11110" y="10567"/>
                  </a:cubicBezTo>
                  <a:lnTo>
                    <a:pt x="233" y="4181"/>
                  </a:lnTo>
                  <a:cubicBezTo>
                    <a:pt x="50" y="4117"/>
                    <a:pt x="50" y="3856"/>
                    <a:pt x="233" y="3800"/>
                  </a:cubicBezTo>
                  <a:lnTo>
                    <a:pt x="6726" y="113"/>
                  </a:lnTo>
                  <a:cubicBezTo>
                    <a:pt x="6832" y="59"/>
                    <a:pt x="6947" y="32"/>
                    <a:pt x="7063" y="32"/>
                  </a:cubicBezTo>
                  <a:close/>
                  <a:moveTo>
                    <a:pt x="7070" y="0"/>
                  </a:moveTo>
                  <a:cubicBezTo>
                    <a:pt x="6946" y="0"/>
                    <a:pt x="6821" y="29"/>
                    <a:pt x="6705" y="85"/>
                  </a:cubicBezTo>
                  <a:lnTo>
                    <a:pt x="212" y="3772"/>
                  </a:lnTo>
                  <a:cubicBezTo>
                    <a:pt x="1" y="3842"/>
                    <a:pt x="1" y="4138"/>
                    <a:pt x="212" y="4209"/>
                  </a:cubicBezTo>
                  <a:lnTo>
                    <a:pt x="11096" y="10603"/>
                  </a:lnTo>
                  <a:cubicBezTo>
                    <a:pt x="11199" y="10654"/>
                    <a:pt x="11314" y="10688"/>
                    <a:pt x="11430" y="10688"/>
                  </a:cubicBezTo>
                  <a:cubicBezTo>
                    <a:pt x="11441" y="10688"/>
                    <a:pt x="11452" y="10688"/>
                    <a:pt x="11463" y="10687"/>
                  </a:cubicBezTo>
                  <a:cubicBezTo>
                    <a:pt x="11474" y="10688"/>
                    <a:pt x="11484" y="10688"/>
                    <a:pt x="11495" y="10688"/>
                  </a:cubicBezTo>
                  <a:cubicBezTo>
                    <a:pt x="11610" y="10688"/>
                    <a:pt x="11719" y="10654"/>
                    <a:pt x="11822" y="10603"/>
                  </a:cubicBezTo>
                  <a:lnTo>
                    <a:pt x="18315" y="6916"/>
                  </a:lnTo>
                  <a:cubicBezTo>
                    <a:pt x="18526" y="6845"/>
                    <a:pt x="18526" y="6549"/>
                    <a:pt x="18315" y="6479"/>
                  </a:cubicBezTo>
                  <a:cubicBezTo>
                    <a:pt x="18315" y="6479"/>
                    <a:pt x="14727" y="4371"/>
                    <a:pt x="14713" y="4371"/>
                  </a:cubicBezTo>
                  <a:cubicBezTo>
                    <a:pt x="14687" y="4376"/>
                    <a:pt x="14660" y="4379"/>
                    <a:pt x="14633" y="4379"/>
                  </a:cubicBezTo>
                  <a:cubicBezTo>
                    <a:pt x="14556" y="4379"/>
                    <a:pt x="14477" y="4358"/>
                    <a:pt x="14409" y="4322"/>
                  </a:cubicBezTo>
                  <a:lnTo>
                    <a:pt x="11096" y="2376"/>
                  </a:lnTo>
                  <a:cubicBezTo>
                    <a:pt x="11019" y="2334"/>
                    <a:pt x="10998" y="2270"/>
                    <a:pt x="11033" y="2200"/>
                  </a:cubicBezTo>
                  <a:lnTo>
                    <a:pt x="7431" y="85"/>
                  </a:lnTo>
                  <a:cubicBezTo>
                    <a:pt x="7318" y="29"/>
                    <a:pt x="7195" y="0"/>
                    <a:pt x="707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8"/>
            <p:cNvSpPr/>
            <p:nvPr/>
          </p:nvSpPr>
          <p:spPr>
            <a:xfrm>
              <a:off x="455750" y="3517725"/>
              <a:ext cx="153875" cy="57675"/>
            </a:xfrm>
            <a:custGeom>
              <a:avLst/>
              <a:gdLst/>
              <a:ahLst/>
              <a:cxnLst/>
              <a:rect l="l" t="t" r="r" b="b"/>
              <a:pathLst>
                <a:path w="6155" h="2307" extrusionOk="0">
                  <a:moveTo>
                    <a:pt x="19" y="1"/>
                  </a:moveTo>
                  <a:cubicBezTo>
                    <a:pt x="16" y="1"/>
                    <a:pt x="15" y="1"/>
                    <a:pt x="15" y="1"/>
                  </a:cubicBezTo>
                  <a:cubicBezTo>
                    <a:pt x="1" y="29"/>
                    <a:pt x="22" y="65"/>
                    <a:pt x="50" y="79"/>
                  </a:cubicBezTo>
                  <a:lnTo>
                    <a:pt x="3800" y="2278"/>
                  </a:lnTo>
                  <a:cubicBezTo>
                    <a:pt x="3836" y="2297"/>
                    <a:pt x="3875" y="2306"/>
                    <a:pt x="3913" y="2306"/>
                  </a:cubicBezTo>
                  <a:cubicBezTo>
                    <a:pt x="3959" y="2306"/>
                    <a:pt x="4005" y="2294"/>
                    <a:pt x="4047" y="2271"/>
                  </a:cubicBezTo>
                  <a:lnTo>
                    <a:pt x="6084" y="1122"/>
                  </a:lnTo>
                  <a:cubicBezTo>
                    <a:pt x="6134" y="1087"/>
                    <a:pt x="6155" y="1044"/>
                    <a:pt x="6141" y="1016"/>
                  </a:cubicBezTo>
                  <a:cubicBezTo>
                    <a:pt x="6134" y="1002"/>
                    <a:pt x="186" y="1"/>
                    <a:pt x="19" y="1"/>
                  </a:cubicBezTo>
                  <a:close/>
                </a:path>
              </a:pathLst>
            </a:custGeom>
            <a:solidFill>
              <a:srgbClr val="361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8"/>
            <p:cNvSpPr/>
            <p:nvPr/>
          </p:nvSpPr>
          <p:spPr>
            <a:xfrm>
              <a:off x="455400" y="3517375"/>
              <a:ext cx="154575" cy="58375"/>
            </a:xfrm>
            <a:custGeom>
              <a:avLst/>
              <a:gdLst/>
              <a:ahLst/>
              <a:cxnLst/>
              <a:rect l="l" t="t" r="r" b="b"/>
              <a:pathLst>
                <a:path w="6183" h="2335" extrusionOk="0">
                  <a:moveTo>
                    <a:pt x="43" y="29"/>
                  </a:moveTo>
                  <a:lnTo>
                    <a:pt x="43" y="29"/>
                  </a:lnTo>
                  <a:cubicBezTo>
                    <a:pt x="360" y="64"/>
                    <a:pt x="5866" y="981"/>
                    <a:pt x="6141" y="1044"/>
                  </a:cubicBezTo>
                  <a:cubicBezTo>
                    <a:pt x="6141" y="1065"/>
                    <a:pt x="6120" y="1094"/>
                    <a:pt x="6091" y="1115"/>
                  </a:cubicBezTo>
                  <a:lnTo>
                    <a:pt x="4054" y="2264"/>
                  </a:lnTo>
                  <a:cubicBezTo>
                    <a:pt x="4015" y="2287"/>
                    <a:pt x="3972" y="2298"/>
                    <a:pt x="3928" y="2298"/>
                  </a:cubicBezTo>
                  <a:cubicBezTo>
                    <a:pt x="3893" y="2298"/>
                    <a:pt x="3856" y="2291"/>
                    <a:pt x="3821" y="2278"/>
                  </a:cubicBezTo>
                  <a:lnTo>
                    <a:pt x="78" y="71"/>
                  </a:lnTo>
                  <a:cubicBezTo>
                    <a:pt x="57" y="64"/>
                    <a:pt x="43" y="43"/>
                    <a:pt x="43" y="29"/>
                  </a:cubicBezTo>
                  <a:close/>
                  <a:moveTo>
                    <a:pt x="17" y="0"/>
                  </a:moveTo>
                  <a:cubicBezTo>
                    <a:pt x="13" y="0"/>
                    <a:pt x="10" y="1"/>
                    <a:pt x="8" y="1"/>
                  </a:cubicBezTo>
                  <a:cubicBezTo>
                    <a:pt x="1" y="43"/>
                    <a:pt x="22" y="86"/>
                    <a:pt x="57" y="100"/>
                  </a:cubicBezTo>
                  <a:lnTo>
                    <a:pt x="3807" y="2306"/>
                  </a:lnTo>
                  <a:cubicBezTo>
                    <a:pt x="3843" y="2320"/>
                    <a:pt x="3885" y="2334"/>
                    <a:pt x="3927" y="2334"/>
                  </a:cubicBezTo>
                  <a:cubicBezTo>
                    <a:pt x="3977" y="2334"/>
                    <a:pt x="4026" y="2320"/>
                    <a:pt x="4068" y="2292"/>
                  </a:cubicBezTo>
                  <a:lnTo>
                    <a:pt x="6105" y="1143"/>
                  </a:lnTo>
                  <a:cubicBezTo>
                    <a:pt x="6162" y="1108"/>
                    <a:pt x="6183" y="1065"/>
                    <a:pt x="6176" y="1023"/>
                  </a:cubicBezTo>
                  <a:cubicBezTo>
                    <a:pt x="6169" y="1009"/>
                    <a:pt x="6169" y="1009"/>
                    <a:pt x="5217" y="847"/>
                  </a:cubicBezTo>
                  <a:cubicBezTo>
                    <a:pt x="4660" y="748"/>
                    <a:pt x="3906" y="621"/>
                    <a:pt x="3145" y="494"/>
                  </a:cubicBezTo>
                  <a:cubicBezTo>
                    <a:pt x="1790" y="268"/>
                    <a:pt x="181" y="0"/>
                    <a:pt x="1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8"/>
            <p:cNvSpPr/>
            <p:nvPr/>
          </p:nvSpPr>
          <p:spPr>
            <a:xfrm>
              <a:off x="456100" y="3486325"/>
              <a:ext cx="153175" cy="88125"/>
            </a:xfrm>
            <a:custGeom>
              <a:avLst/>
              <a:gdLst/>
              <a:ahLst/>
              <a:cxnLst/>
              <a:rect l="l" t="t" r="r" b="b"/>
              <a:pathLst>
                <a:path w="6127" h="3525" extrusionOk="0">
                  <a:moveTo>
                    <a:pt x="2233" y="1"/>
                  </a:moveTo>
                  <a:cubicBezTo>
                    <a:pt x="2184" y="1"/>
                    <a:pt x="2135" y="14"/>
                    <a:pt x="2095" y="38"/>
                  </a:cubicBezTo>
                  <a:lnTo>
                    <a:pt x="57" y="1187"/>
                  </a:lnTo>
                  <a:cubicBezTo>
                    <a:pt x="29" y="1201"/>
                    <a:pt x="8" y="1222"/>
                    <a:pt x="1" y="1250"/>
                  </a:cubicBezTo>
                  <a:cubicBezTo>
                    <a:pt x="8" y="1271"/>
                    <a:pt x="22" y="1285"/>
                    <a:pt x="36" y="1299"/>
                  </a:cubicBezTo>
                  <a:lnTo>
                    <a:pt x="3786" y="3499"/>
                  </a:lnTo>
                  <a:cubicBezTo>
                    <a:pt x="3823" y="3516"/>
                    <a:pt x="3864" y="3524"/>
                    <a:pt x="3904" y="3524"/>
                  </a:cubicBezTo>
                  <a:cubicBezTo>
                    <a:pt x="3948" y="3524"/>
                    <a:pt x="3993" y="3514"/>
                    <a:pt x="4033" y="3492"/>
                  </a:cubicBezTo>
                  <a:lnTo>
                    <a:pt x="6070" y="2336"/>
                  </a:lnTo>
                  <a:cubicBezTo>
                    <a:pt x="6099" y="2322"/>
                    <a:pt x="6120" y="2300"/>
                    <a:pt x="6127" y="2272"/>
                  </a:cubicBezTo>
                  <a:cubicBezTo>
                    <a:pt x="6120" y="2258"/>
                    <a:pt x="6106" y="2237"/>
                    <a:pt x="6092" y="2230"/>
                  </a:cubicBezTo>
                  <a:lnTo>
                    <a:pt x="2341" y="23"/>
                  </a:lnTo>
                  <a:cubicBezTo>
                    <a:pt x="2308" y="8"/>
                    <a:pt x="2270" y="1"/>
                    <a:pt x="223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8"/>
            <p:cNvSpPr/>
            <p:nvPr/>
          </p:nvSpPr>
          <p:spPr>
            <a:xfrm>
              <a:off x="455575" y="3485825"/>
              <a:ext cx="154050" cy="89050"/>
            </a:xfrm>
            <a:custGeom>
              <a:avLst/>
              <a:gdLst/>
              <a:ahLst/>
              <a:cxnLst/>
              <a:rect l="l" t="t" r="r" b="b"/>
              <a:pathLst>
                <a:path w="6162" h="3562" extrusionOk="0">
                  <a:moveTo>
                    <a:pt x="2248" y="34"/>
                  </a:moveTo>
                  <a:cubicBezTo>
                    <a:pt x="2284" y="34"/>
                    <a:pt x="2320" y="42"/>
                    <a:pt x="2355" y="58"/>
                  </a:cubicBezTo>
                  <a:lnTo>
                    <a:pt x="6106" y="2264"/>
                  </a:lnTo>
                  <a:cubicBezTo>
                    <a:pt x="6113" y="2271"/>
                    <a:pt x="6127" y="2278"/>
                    <a:pt x="6134" y="2292"/>
                  </a:cubicBezTo>
                  <a:cubicBezTo>
                    <a:pt x="6120" y="2313"/>
                    <a:pt x="6106" y="2327"/>
                    <a:pt x="6084" y="2342"/>
                  </a:cubicBezTo>
                  <a:lnTo>
                    <a:pt x="4047" y="3491"/>
                  </a:lnTo>
                  <a:cubicBezTo>
                    <a:pt x="4010" y="3513"/>
                    <a:pt x="3970" y="3523"/>
                    <a:pt x="3929" y="3523"/>
                  </a:cubicBezTo>
                  <a:cubicBezTo>
                    <a:pt x="3892" y="3523"/>
                    <a:pt x="3855" y="3514"/>
                    <a:pt x="3822" y="3498"/>
                  </a:cubicBezTo>
                  <a:lnTo>
                    <a:pt x="71" y="1298"/>
                  </a:lnTo>
                  <a:cubicBezTo>
                    <a:pt x="57" y="1291"/>
                    <a:pt x="50" y="1284"/>
                    <a:pt x="43" y="1270"/>
                  </a:cubicBezTo>
                  <a:lnTo>
                    <a:pt x="36" y="1270"/>
                  </a:lnTo>
                  <a:cubicBezTo>
                    <a:pt x="50" y="1249"/>
                    <a:pt x="71" y="1235"/>
                    <a:pt x="92" y="1221"/>
                  </a:cubicBezTo>
                  <a:lnTo>
                    <a:pt x="2123" y="65"/>
                  </a:lnTo>
                  <a:cubicBezTo>
                    <a:pt x="2161" y="45"/>
                    <a:pt x="2204" y="34"/>
                    <a:pt x="2248" y="34"/>
                  </a:cubicBezTo>
                  <a:close/>
                  <a:moveTo>
                    <a:pt x="2247" y="1"/>
                  </a:moveTo>
                  <a:cubicBezTo>
                    <a:pt x="2197" y="1"/>
                    <a:pt x="2147" y="14"/>
                    <a:pt x="2102" y="36"/>
                  </a:cubicBezTo>
                  <a:lnTo>
                    <a:pt x="71" y="1192"/>
                  </a:lnTo>
                  <a:cubicBezTo>
                    <a:pt x="36" y="1207"/>
                    <a:pt x="8" y="1235"/>
                    <a:pt x="1" y="1277"/>
                  </a:cubicBezTo>
                  <a:cubicBezTo>
                    <a:pt x="8" y="1298"/>
                    <a:pt x="29" y="1319"/>
                    <a:pt x="50" y="1326"/>
                  </a:cubicBezTo>
                  <a:lnTo>
                    <a:pt x="3800" y="3533"/>
                  </a:lnTo>
                  <a:cubicBezTo>
                    <a:pt x="3836" y="3554"/>
                    <a:pt x="3878" y="3561"/>
                    <a:pt x="3920" y="3561"/>
                  </a:cubicBezTo>
                  <a:cubicBezTo>
                    <a:pt x="3970" y="3561"/>
                    <a:pt x="4019" y="3547"/>
                    <a:pt x="4061" y="3526"/>
                  </a:cubicBezTo>
                  <a:lnTo>
                    <a:pt x="6098" y="2370"/>
                  </a:lnTo>
                  <a:cubicBezTo>
                    <a:pt x="6134" y="2356"/>
                    <a:pt x="6155" y="2320"/>
                    <a:pt x="6162" y="2285"/>
                  </a:cubicBezTo>
                  <a:cubicBezTo>
                    <a:pt x="6155" y="2264"/>
                    <a:pt x="6141" y="2243"/>
                    <a:pt x="6120" y="2229"/>
                  </a:cubicBezTo>
                  <a:lnTo>
                    <a:pt x="2369" y="29"/>
                  </a:lnTo>
                  <a:cubicBezTo>
                    <a:pt x="2331" y="10"/>
                    <a:pt x="2289" y="1"/>
                    <a:pt x="224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8"/>
            <p:cNvSpPr/>
            <p:nvPr/>
          </p:nvSpPr>
          <p:spPr>
            <a:xfrm>
              <a:off x="276000" y="3526825"/>
              <a:ext cx="22575" cy="12650"/>
            </a:xfrm>
            <a:custGeom>
              <a:avLst/>
              <a:gdLst/>
              <a:ahLst/>
              <a:cxnLst/>
              <a:rect l="l" t="t" r="r" b="b"/>
              <a:pathLst>
                <a:path w="903" h="506" extrusionOk="0">
                  <a:moveTo>
                    <a:pt x="318" y="0"/>
                  </a:moveTo>
                  <a:cubicBezTo>
                    <a:pt x="298" y="0"/>
                    <a:pt x="279" y="4"/>
                    <a:pt x="261" y="11"/>
                  </a:cubicBezTo>
                  <a:lnTo>
                    <a:pt x="43" y="138"/>
                  </a:lnTo>
                  <a:cubicBezTo>
                    <a:pt x="8" y="159"/>
                    <a:pt x="1" y="187"/>
                    <a:pt x="36" y="208"/>
                  </a:cubicBezTo>
                  <a:lnTo>
                    <a:pt x="522" y="490"/>
                  </a:lnTo>
                  <a:cubicBezTo>
                    <a:pt x="540" y="501"/>
                    <a:pt x="561" y="506"/>
                    <a:pt x="582" y="506"/>
                  </a:cubicBezTo>
                  <a:cubicBezTo>
                    <a:pt x="603" y="506"/>
                    <a:pt x="624" y="501"/>
                    <a:pt x="642" y="490"/>
                  </a:cubicBezTo>
                  <a:lnTo>
                    <a:pt x="861" y="370"/>
                  </a:lnTo>
                  <a:cubicBezTo>
                    <a:pt x="889" y="349"/>
                    <a:pt x="903" y="321"/>
                    <a:pt x="868" y="300"/>
                  </a:cubicBezTo>
                  <a:lnTo>
                    <a:pt x="374" y="11"/>
                  </a:lnTo>
                  <a:cubicBezTo>
                    <a:pt x="357" y="4"/>
                    <a:pt x="337" y="0"/>
                    <a:pt x="31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8"/>
            <p:cNvSpPr/>
            <p:nvPr/>
          </p:nvSpPr>
          <p:spPr>
            <a:xfrm>
              <a:off x="295025" y="3537775"/>
              <a:ext cx="22250" cy="12800"/>
            </a:xfrm>
            <a:custGeom>
              <a:avLst/>
              <a:gdLst/>
              <a:ahLst/>
              <a:cxnLst/>
              <a:rect l="l" t="t" r="r" b="b"/>
              <a:pathLst>
                <a:path w="890" h="512" extrusionOk="0">
                  <a:moveTo>
                    <a:pt x="311" y="1"/>
                  </a:moveTo>
                  <a:cubicBezTo>
                    <a:pt x="292" y="1"/>
                    <a:pt x="272" y="6"/>
                    <a:pt x="255" y="17"/>
                  </a:cubicBezTo>
                  <a:lnTo>
                    <a:pt x="36" y="137"/>
                  </a:lnTo>
                  <a:cubicBezTo>
                    <a:pt x="1" y="158"/>
                    <a:pt x="1" y="193"/>
                    <a:pt x="29" y="207"/>
                  </a:cubicBezTo>
                  <a:lnTo>
                    <a:pt x="516" y="496"/>
                  </a:lnTo>
                  <a:cubicBezTo>
                    <a:pt x="537" y="507"/>
                    <a:pt x="558" y="512"/>
                    <a:pt x="578" y="512"/>
                  </a:cubicBezTo>
                  <a:cubicBezTo>
                    <a:pt x="598" y="512"/>
                    <a:pt x="618" y="507"/>
                    <a:pt x="635" y="496"/>
                  </a:cubicBezTo>
                  <a:lnTo>
                    <a:pt x="854" y="376"/>
                  </a:lnTo>
                  <a:cubicBezTo>
                    <a:pt x="889" y="355"/>
                    <a:pt x="889" y="327"/>
                    <a:pt x="861" y="306"/>
                  </a:cubicBezTo>
                  <a:lnTo>
                    <a:pt x="367" y="17"/>
                  </a:lnTo>
                  <a:cubicBezTo>
                    <a:pt x="350" y="6"/>
                    <a:pt x="330" y="1"/>
                    <a:pt x="31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8"/>
            <p:cNvSpPr/>
            <p:nvPr/>
          </p:nvSpPr>
          <p:spPr>
            <a:xfrm>
              <a:off x="313375" y="3548700"/>
              <a:ext cx="22400" cy="12675"/>
            </a:xfrm>
            <a:custGeom>
              <a:avLst/>
              <a:gdLst/>
              <a:ahLst/>
              <a:cxnLst/>
              <a:rect l="l" t="t" r="r" b="b"/>
              <a:pathLst>
                <a:path w="896" h="507" extrusionOk="0">
                  <a:moveTo>
                    <a:pt x="317" y="1"/>
                  </a:moveTo>
                  <a:cubicBezTo>
                    <a:pt x="298" y="1"/>
                    <a:pt x="278" y="6"/>
                    <a:pt x="261" y="17"/>
                  </a:cubicBezTo>
                  <a:lnTo>
                    <a:pt x="42" y="137"/>
                  </a:lnTo>
                  <a:cubicBezTo>
                    <a:pt x="7" y="158"/>
                    <a:pt x="0" y="186"/>
                    <a:pt x="35" y="207"/>
                  </a:cubicBezTo>
                  <a:lnTo>
                    <a:pt x="522" y="496"/>
                  </a:lnTo>
                  <a:cubicBezTo>
                    <a:pt x="538" y="503"/>
                    <a:pt x="556" y="506"/>
                    <a:pt x="575" y="506"/>
                  </a:cubicBezTo>
                  <a:cubicBezTo>
                    <a:pt x="598" y="506"/>
                    <a:pt x="622" y="501"/>
                    <a:pt x="642" y="489"/>
                  </a:cubicBezTo>
                  <a:lnTo>
                    <a:pt x="860" y="369"/>
                  </a:lnTo>
                  <a:cubicBezTo>
                    <a:pt x="895" y="348"/>
                    <a:pt x="895" y="320"/>
                    <a:pt x="867" y="306"/>
                  </a:cubicBezTo>
                  <a:lnTo>
                    <a:pt x="374" y="17"/>
                  </a:lnTo>
                  <a:cubicBezTo>
                    <a:pt x="356" y="6"/>
                    <a:pt x="337" y="1"/>
                    <a:pt x="31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8"/>
            <p:cNvSpPr/>
            <p:nvPr/>
          </p:nvSpPr>
          <p:spPr>
            <a:xfrm>
              <a:off x="332050" y="3559625"/>
              <a:ext cx="22225" cy="12675"/>
            </a:xfrm>
            <a:custGeom>
              <a:avLst/>
              <a:gdLst/>
              <a:ahLst/>
              <a:cxnLst/>
              <a:rect l="l" t="t" r="r" b="b"/>
              <a:pathLst>
                <a:path w="889" h="507" extrusionOk="0">
                  <a:moveTo>
                    <a:pt x="317" y="0"/>
                  </a:moveTo>
                  <a:cubicBezTo>
                    <a:pt x="295" y="0"/>
                    <a:pt x="273" y="5"/>
                    <a:pt x="254" y="17"/>
                  </a:cubicBezTo>
                  <a:lnTo>
                    <a:pt x="36" y="137"/>
                  </a:lnTo>
                  <a:cubicBezTo>
                    <a:pt x="0" y="158"/>
                    <a:pt x="0" y="186"/>
                    <a:pt x="28" y="207"/>
                  </a:cubicBezTo>
                  <a:lnTo>
                    <a:pt x="515" y="496"/>
                  </a:lnTo>
                  <a:cubicBezTo>
                    <a:pt x="536" y="503"/>
                    <a:pt x="557" y="507"/>
                    <a:pt x="577" y="507"/>
                  </a:cubicBezTo>
                  <a:cubicBezTo>
                    <a:pt x="598" y="507"/>
                    <a:pt x="617" y="503"/>
                    <a:pt x="635" y="496"/>
                  </a:cubicBezTo>
                  <a:lnTo>
                    <a:pt x="853" y="369"/>
                  </a:lnTo>
                  <a:cubicBezTo>
                    <a:pt x="881" y="348"/>
                    <a:pt x="888" y="320"/>
                    <a:pt x="860" y="299"/>
                  </a:cubicBezTo>
                  <a:lnTo>
                    <a:pt x="374" y="10"/>
                  </a:lnTo>
                  <a:cubicBezTo>
                    <a:pt x="355" y="4"/>
                    <a:pt x="336" y="0"/>
                    <a:pt x="31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8"/>
            <p:cNvSpPr/>
            <p:nvPr/>
          </p:nvSpPr>
          <p:spPr>
            <a:xfrm>
              <a:off x="350375" y="3570400"/>
              <a:ext cx="22400" cy="12825"/>
            </a:xfrm>
            <a:custGeom>
              <a:avLst/>
              <a:gdLst/>
              <a:ahLst/>
              <a:cxnLst/>
              <a:rect l="l" t="t" r="r" b="b"/>
              <a:pathLst>
                <a:path w="896" h="513" extrusionOk="0">
                  <a:moveTo>
                    <a:pt x="317" y="0"/>
                  </a:moveTo>
                  <a:cubicBezTo>
                    <a:pt x="296" y="0"/>
                    <a:pt x="275" y="5"/>
                    <a:pt x="254" y="16"/>
                  </a:cubicBezTo>
                  <a:lnTo>
                    <a:pt x="43" y="143"/>
                  </a:lnTo>
                  <a:cubicBezTo>
                    <a:pt x="7" y="164"/>
                    <a:pt x="0" y="192"/>
                    <a:pt x="29" y="213"/>
                  </a:cubicBezTo>
                  <a:lnTo>
                    <a:pt x="522" y="502"/>
                  </a:lnTo>
                  <a:cubicBezTo>
                    <a:pt x="540" y="509"/>
                    <a:pt x="559" y="513"/>
                    <a:pt x="579" y="513"/>
                  </a:cubicBezTo>
                  <a:cubicBezTo>
                    <a:pt x="600" y="513"/>
                    <a:pt x="621" y="509"/>
                    <a:pt x="642" y="502"/>
                  </a:cubicBezTo>
                  <a:lnTo>
                    <a:pt x="853" y="375"/>
                  </a:lnTo>
                  <a:cubicBezTo>
                    <a:pt x="889" y="354"/>
                    <a:pt x="896" y="319"/>
                    <a:pt x="867" y="305"/>
                  </a:cubicBezTo>
                  <a:lnTo>
                    <a:pt x="374" y="16"/>
                  </a:lnTo>
                  <a:cubicBezTo>
                    <a:pt x="356" y="5"/>
                    <a:pt x="337" y="0"/>
                    <a:pt x="31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8"/>
            <p:cNvSpPr/>
            <p:nvPr/>
          </p:nvSpPr>
          <p:spPr>
            <a:xfrm>
              <a:off x="368875" y="3581325"/>
              <a:ext cx="22400" cy="12650"/>
            </a:xfrm>
            <a:custGeom>
              <a:avLst/>
              <a:gdLst/>
              <a:ahLst/>
              <a:cxnLst/>
              <a:rect l="l" t="t" r="r" b="b"/>
              <a:pathLst>
                <a:path w="896" h="506" extrusionOk="0">
                  <a:moveTo>
                    <a:pt x="314" y="0"/>
                  </a:moveTo>
                  <a:cubicBezTo>
                    <a:pt x="293" y="0"/>
                    <a:pt x="272" y="5"/>
                    <a:pt x="254" y="16"/>
                  </a:cubicBezTo>
                  <a:lnTo>
                    <a:pt x="36" y="136"/>
                  </a:lnTo>
                  <a:cubicBezTo>
                    <a:pt x="1" y="157"/>
                    <a:pt x="1" y="185"/>
                    <a:pt x="29" y="206"/>
                  </a:cubicBezTo>
                  <a:lnTo>
                    <a:pt x="522" y="495"/>
                  </a:lnTo>
                  <a:cubicBezTo>
                    <a:pt x="540" y="502"/>
                    <a:pt x="559" y="506"/>
                    <a:pt x="579" y="506"/>
                  </a:cubicBezTo>
                  <a:cubicBezTo>
                    <a:pt x="598" y="506"/>
                    <a:pt x="617" y="502"/>
                    <a:pt x="635" y="495"/>
                  </a:cubicBezTo>
                  <a:lnTo>
                    <a:pt x="854" y="368"/>
                  </a:lnTo>
                  <a:cubicBezTo>
                    <a:pt x="889" y="347"/>
                    <a:pt x="896" y="319"/>
                    <a:pt x="868" y="298"/>
                  </a:cubicBezTo>
                  <a:lnTo>
                    <a:pt x="374" y="16"/>
                  </a:lnTo>
                  <a:cubicBezTo>
                    <a:pt x="357" y="5"/>
                    <a:pt x="335" y="0"/>
                    <a:pt x="31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8"/>
            <p:cNvSpPr/>
            <p:nvPr/>
          </p:nvSpPr>
          <p:spPr>
            <a:xfrm>
              <a:off x="387375" y="3592075"/>
              <a:ext cx="22425" cy="12650"/>
            </a:xfrm>
            <a:custGeom>
              <a:avLst/>
              <a:gdLst/>
              <a:ahLst/>
              <a:cxnLst/>
              <a:rect l="l" t="t" r="r" b="b"/>
              <a:pathLst>
                <a:path w="897" h="506" extrusionOk="0">
                  <a:moveTo>
                    <a:pt x="314" y="0"/>
                  </a:moveTo>
                  <a:cubicBezTo>
                    <a:pt x="293" y="0"/>
                    <a:pt x="272" y="5"/>
                    <a:pt x="255" y="16"/>
                  </a:cubicBezTo>
                  <a:lnTo>
                    <a:pt x="36" y="143"/>
                  </a:lnTo>
                  <a:cubicBezTo>
                    <a:pt x="1" y="157"/>
                    <a:pt x="1" y="192"/>
                    <a:pt x="29" y="206"/>
                  </a:cubicBezTo>
                  <a:lnTo>
                    <a:pt x="522" y="495"/>
                  </a:lnTo>
                  <a:cubicBezTo>
                    <a:pt x="540" y="502"/>
                    <a:pt x="559" y="506"/>
                    <a:pt x="579" y="506"/>
                  </a:cubicBezTo>
                  <a:cubicBezTo>
                    <a:pt x="598" y="506"/>
                    <a:pt x="618" y="502"/>
                    <a:pt x="635" y="495"/>
                  </a:cubicBezTo>
                  <a:lnTo>
                    <a:pt x="854" y="368"/>
                  </a:lnTo>
                  <a:cubicBezTo>
                    <a:pt x="889" y="354"/>
                    <a:pt x="896" y="319"/>
                    <a:pt x="861" y="305"/>
                  </a:cubicBezTo>
                  <a:lnTo>
                    <a:pt x="374" y="16"/>
                  </a:lnTo>
                  <a:cubicBezTo>
                    <a:pt x="357" y="5"/>
                    <a:pt x="336" y="0"/>
                    <a:pt x="31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8"/>
            <p:cNvSpPr/>
            <p:nvPr/>
          </p:nvSpPr>
          <p:spPr>
            <a:xfrm>
              <a:off x="405875" y="3603000"/>
              <a:ext cx="22425" cy="12650"/>
            </a:xfrm>
            <a:custGeom>
              <a:avLst/>
              <a:gdLst/>
              <a:ahLst/>
              <a:cxnLst/>
              <a:rect l="l" t="t" r="r" b="b"/>
              <a:pathLst>
                <a:path w="897" h="506" extrusionOk="0">
                  <a:moveTo>
                    <a:pt x="312" y="0"/>
                  </a:moveTo>
                  <a:cubicBezTo>
                    <a:pt x="292" y="0"/>
                    <a:pt x="272" y="5"/>
                    <a:pt x="255" y="16"/>
                  </a:cubicBezTo>
                  <a:lnTo>
                    <a:pt x="36" y="136"/>
                  </a:lnTo>
                  <a:cubicBezTo>
                    <a:pt x="1" y="157"/>
                    <a:pt x="1" y="185"/>
                    <a:pt x="29" y="206"/>
                  </a:cubicBezTo>
                  <a:lnTo>
                    <a:pt x="523" y="495"/>
                  </a:lnTo>
                  <a:cubicBezTo>
                    <a:pt x="540" y="502"/>
                    <a:pt x="560" y="506"/>
                    <a:pt x="579" y="506"/>
                  </a:cubicBezTo>
                  <a:cubicBezTo>
                    <a:pt x="598" y="506"/>
                    <a:pt x="618" y="502"/>
                    <a:pt x="635" y="495"/>
                  </a:cubicBezTo>
                  <a:lnTo>
                    <a:pt x="854" y="368"/>
                  </a:lnTo>
                  <a:cubicBezTo>
                    <a:pt x="889" y="347"/>
                    <a:pt x="896" y="319"/>
                    <a:pt x="861" y="305"/>
                  </a:cubicBezTo>
                  <a:lnTo>
                    <a:pt x="375" y="16"/>
                  </a:lnTo>
                  <a:cubicBezTo>
                    <a:pt x="353" y="5"/>
                    <a:pt x="332" y="0"/>
                    <a:pt x="31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8"/>
            <p:cNvSpPr/>
            <p:nvPr/>
          </p:nvSpPr>
          <p:spPr>
            <a:xfrm>
              <a:off x="424225" y="3613875"/>
              <a:ext cx="22400" cy="12675"/>
            </a:xfrm>
            <a:custGeom>
              <a:avLst/>
              <a:gdLst/>
              <a:ahLst/>
              <a:cxnLst/>
              <a:rect l="l" t="t" r="r" b="b"/>
              <a:pathLst>
                <a:path w="896" h="507" extrusionOk="0">
                  <a:moveTo>
                    <a:pt x="318" y="0"/>
                  </a:moveTo>
                  <a:cubicBezTo>
                    <a:pt x="298" y="0"/>
                    <a:pt x="278" y="4"/>
                    <a:pt x="261" y="11"/>
                  </a:cubicBezTo>
                  <a:lnTo>
                    <a:pt x="42" y="138"/>
                  </a:lnTo>
                  <a:cubicBezTo>
                    <a:pt x="7" y="159"/>
                    <a:pt x="0" y="187"/>
                    <a:pt x="35" y="201"/>
                  </a:cubicBezTo>
                  <a:lnTo>
                    <a:pt x="522" y="490"/>
                  </a:lnTo>
                  <a:cubicBezTo>
                    <a:pt x="543" y="501"/>
                    <a:pt x="564" y="506"/>
                    <a:pt x="584" y="506"/>
                  </a:cubicBezTo>
                  <a:cubicBezTo>
                    <a:pt x="605" y="506"/>
                    <a:pt x="624" y="501"/>
                    <a:pt x="642" y="490"/>
                  </a:cubicBezTo>
                  <a:lnTo>
                    <a:pt x="860" y="371"/>
                  </a:lnTo>
                  <a:cubicBezTo>
                    <a:pt x="895" y="349"/>
                    <a:pt x="895" y="321"/>
                    <a:pt x="867" y="300"/>
                  </a:cubicBezTo>
                  <a:lnTo>
                    <a:pt x="381" y="11"/>
                  </a:lnTo>
                  <a:cubicBezTo>
                    <a:pt x="360" y="4"/>
                    <a:pt x="338" y="0"/>
                    <a:pt x="31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8"/>
            <p:cNvSpPr/>
            <p:nvPr/>
          </p:nvSpPr>
          <p:spPr>
            <a:xfrm>
              <a:off x="442725" y="3624675"/>
              <a:ext cx="22400" cy="12650"/>
            </a:xfrm>
            <a:custGeom>
              <a:avLst/>
              <a:gdLst/>
              <a:ahLst/>
              <a:cxnLst/>
              <a:rect l="l" t="t" r="r" b="b"/>
              <a:pathLst>
                <a:path w="896" h="506" extrusionOk="0">
                  <a:moveTo>
                    <a:pt x="317" y="0"/>
                  </a:moveTo>
                  <a:cubicBezTo>
                    <a:pt x="298" y="0"/>
                    <a:pt x="279" y="6"/>
                    <a:pt x="261" y="16"/>
                  </a:cubicBezTo>
                  <a:lnTo>
                    <a:pt x="43" y="136"/>
                  </a:lnTo>
                  <a:cubicBezTo>
                    <a:pt x="7" y="157"/>
                    <a:pt x="0" y="185"/>
                    <a:pt x="35" y="206"/>
                  </a:cubicBezTo>
                  <a:lnTo>
                    <a:pt x="522" y="495"/>
                  </a:lnTo>
                  <a:cubicBezTo>
                    <a:pt x="539" y="502"/>
                    <a:pt x="561" y="506"/>
                    <a:pt x="582" y="506"/>
                  </a:cubicBezTo>
                  <a:cubicBezTo>
                    <a:pt x="603" y="506"/>
                    <a:pt x="624" y="502"/>
                    <a:pt x="642" y="495"/>
                  </a:cubicBezTo>
                  <a:lnTo>
                    <a:pt x="860" y="369"/>
                  </a:lnTo>
                  <a:cubicBezTo>
                    <a:pt x="895" y="354"/>
                    <a:pt x="895" y="319"/>
                    <a:pt x="867" y="305"/>
                  </a:cubicBezTo>
                  <a:lnTo>
                    <a:pt x="374" y="16"/>
                  </a:lnTo>
                  <a:cubicBezTo>
                    <a:pt x="356" y="6"/>
                    <a:pt x="337" y="0"/>
                    <a:pt x="31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8"/>
            <p:cNvSpPr/>
            <p:nvPr/>
          </p:nvSpPr>
          <p:spPr>
            <a:xfrm>
              <a:off x="461225" y="3635575"/>
              <a:ext cx="22400" cy="12825"/>
            </a:xfrm>
            <a:custGeom>
              <a:avLst/>
              <a:gdLst/>
              <a:ahLst/>
              <a:cxnLst/>
              <a:rect l="l" t="t" r="r" b="b"/>
              <a:pathLst>
                <a:path w="896" h="513" extrusionOk="0">
                  <a:moveTo>
                    <a:pt x="323" y="0"/>
                  </a:moveTo>
                  <a:cubicBezTo>
                    <a:pt x="302" y="0"/>
                    <a:pt x="281" y="6"/>
                    <a:pt x="261" y="17"/>
                  </a:cubicBezTo>
                  <a:lnTo>
                    <a:pt x="43" y="137"/>
                  </a:lnTo>
                  <a:cubicBezTo>
                    <a:pt x="7" y="158"/>
                    <a:pt x="0" y="193"/>
                    <a:pt x="29" y="207"/>
                  </a:cubicBezTo>
                  <a:lnTo>
                    <a:pt x="522" y="496"/>
                  </a:lnTo>
                  <a:cubicBezTo>
                    <a:pt x="540" y="507"/>
                    <a:pt x="561" y="512"/>
                    <a:pt x="582" y="512"/>
                  </a:cubicBezTo>
                  <a:cubicBezTo>
                    <a:pt x="603" y="512"/>
                    <a:pt x="624" y="507"/>
                    <a:pt x="642" y="496"/>
                  </a:cubicBezTo>
                  <a:lnTo>
                    <a:pt x="853" y="377"/>
                  </a:lnTo>
                  <a:cubicBezTo>
                    <a:pt x="896" y="348"/>
                    <a:pt x="896" y="320"/>
                    <a:pt x="867" y="299"/>
                  </a:cubicBezTo>
                  <a:lnTo>
                    <a:pt x="374" y="10"/>
                  </a:lnTo>
                  <a:cubicBezTo>
                    <a:pt x="358" y="4"/>
                    <a:pt x="341" y="0"/>
                    <a:pt x="32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8"/>
            <p:cNvSpPr/>
            <p:nvPr/>
          </p:nvSpPr>
          <p:spPr>
            <a:xfrm>
              <a:off x="479725" y="3646350"/>
              <a:ext cx="22400" cy="12800"/>
            </a:xfrm>
            <a:custGeom>
              <a:avLst/>
              <a:gdLst/>
              <a:ahLst/>
              <a:cxnLst/>
              <a:rect l="l" t="t" r="r" b="b"/>
              <a:pathLst>
                <a:path w="896" h="512" extrusionOk="0">
                  <a:moveTo>
                    <a:pt x="318" y="0"/>
                  </a:moveTo>
                  <a:cubicBezTo>
                    <a:pt x="298" y="0"/>
                    <a:pt x="279" y="6"/>
                    <a:pt x="261" y="16"/>
                  </a:cubicBezTo>
                  <a:lnTo>
                    <a:pt x="43" y="143"/>
                  </a:lnTo>
                  <a:cubicBezTo>
                    <a:pt x="8" y="157"/>
                    <a:pt x="1" y="192"/>
                    <a:pt x="29" y="206"/>
                  </a:cubicBezTo>
                  <a:lnTo>
                    <a:pt x="522" y="496"/>
                  </a:lnTo>
                  <a:cubicBezTo>
                    <a:pt x="540" y="506"/>
                    <a:pt x="559" y="511"/>
                    <a:pt x="579" y="511"/>
                  </a:cubicBezTo>
                  <a:cubicBezTo>
                    <a:pt x="600" y="511"/>
                    <a:pt x="621" y="506"/>
                    <a:pt x="642" y="496"/>
                  </a:cubicBezTo>
                  <a:lnTo>
                    <a:pt x="854" y="376"/>
                  </a:lnTo>
                  <a:cubicBezTo>
                    <a:pt x="889" y="355"/>
                    <a:pt x="896" y="319"/>
                    <a:pt x="868" y="305"/>
                  </a:cubicBezTo>
                  <a:lnTo>
                    <a:pt x="374" y="16"/>
                  </a:lnTo>
                  <a:cubicBezTo>
                    <a:pt x="357" y="6"/>
                    <a:pt x="337" y="0"/>
                    <a:pt x="31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8"/>
            <p:cNvSpPr/>
            <p:nvPr/>
          </p:nvSpPr>
          <p:spPr>
            <a:xfrm>
              <a:off x="498225" y="3657275"/>
              <a:ext cx="22425" cy="12625"/>
            </a:xfrm>
            <a:custGeom>
              <a:avLst/>
              <a:gdLst/>
              <a:ahLst/>
              <a:cxnLst/>
              <a:rect l="l" t="t" r="r" b="b"/>
              <a:pathLst>
                <a:path w="897" h="505" extrusionOk="0">
                  <a:moveTo>
                    <a:pt x="317" y="0"/>
                  </a:moveTo>
                  <a:cubicBezTo>
                    <a:pt x="297" y="0"/>
                    <a:pt x="276" y="6"/>
                    <a:pt x="255" y="16"/>
                  </a:cubicBezTo>
                  <a:lnTo>
                    <a:pt x="36" y="136"/>
                  </a:lnTo>
                  <a:cubicBezTo>
                    <a:pt x="8" y="157"/>
                    <a:pt x="1" y="185"/>
                    <a:pt x="29" y="207"/>
                  </a:cubicBezTo>
                  <a:lnTo>
                    <a:pt x="522" y="489"/>
                  </a:lnTo>
                  <a:cubicBezTo>
                    <a:pt x="540" y="499"/>
                    <a:pt x="559" y="504"/>
                    <a:pt x="580" y="504"/>
                  </a:cubicBezTo>
                  <a:cubicBezTo>
                    <a:pt x="600" y="504"/>
                    <a:pt x="621" y="499"/>
                    <a:pt x="642" y="489"/>
                  </a:cubicBezTo>
                  <a:lnTo>
                    <a:pt x="854" y="369"/>
                  </a:lnTo>
                  <a:cubicBezTo>
                    <a:pt x="889" y="348"/>
                    <a:pt x="896" y="319"/>
                    <a:pt x="868" y="298"/>
                  </a:cubicBezTo>
                  <a:lnTo>
                    <a:pt x="374" y="16"/>
                  </a:lnTo>
                  <a:cubicBezTo>
                    <a:pt x="357" y="6"/>
                    <a:pt x="337" y="0"/>
                    <a:pt x="31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8"/>
            <p:cNvSpPr/>
            <p:nvPr/>
          </p:nvSpPr>
          <p:spPr>
            <a:xfrm>
              <a:off x="516725" y="3668175"/>
              <a:ext cx="22425" cy="12700"/>
            </a:xfrm>
            <a:custGeom>
              <a:avLst/>
              <a:gdLst/>
              <a:ahLst/>
              <a:cxnLst/>
              <a:rect l="l" t="t" r="r" b="b"/>
              <a:pathLst>
                <a:path w="897" h="508" extrusionOk="0">
                  <a:moveTo>
                    <a:pt x="321" y="0"/>
                  </a:moveTo>
                  <a:cubicBezTo>
                    <a:pt x="298" y="0"/>
                    <a:pt x="274" y="6"/>
                    <a:pt x="255" y="17"/>
                  </a:cubicBezTo>
                  <a:lnTo>
                    <a:pt x="36" y="137"/>
                  </a:lnTo>
                  <a:cubicBezTo>
                    <a:pt x="8" y="158"/>
                    <a:pt x="1" y="186"/>
                    <a:pt x="29" y="208"/>
                  </a:cubicBezTo>
                  <a:lnTo>
                    <a:pt x="523" y="497"/>
                  </a:lnTo>
                  <a:cubicBezTo>
                    <a:pt x="540" y="504"/>
                    <a:pt x="560" y="507"/>
                    <a:pt x="579" y="507"/>
                  </a:cubicBezTo>
                  <a:cubicBezTo>
                    <a:pt x="598" y="507"/>
                    <a:pt x="618" y="504"/>
                    <a:pt x="635" y="497"/>
                  </a:cubicBezTo>
                  <a:lnTo>
                    <a:pt x="854" y="370"/>
                  </a:lnTo>
                  <a:cubicBezTo>
                    <a:pt x="889" y="349"/>
                    <a:pt x="896" y="320"/>
                    <a:pt x="861" y="299"/>
                  </a:cubicBezTo>
                  <a:lnTo>
                    <a:pt x="375" y="10"/>
                  </a:lnTo>
                  <a:cubicBezTo>
                    <a:pt x="359" y="4"/>
                    <a:pt x="340" y="0"/>
                    <a:pt x="32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8"/>
            <p:cNvSpPr/>
            <p:nvPr/>
          </p:nvSpPr>
          <p:spPr>
            <a:xfrm>
              <a:off x="500875" y="3642425"/>
              <a:ext cx="29275" cy="16600"/>
            </a:xfrm>
            <a:custGeom>
              <a:avLst/>
              <a:gdLst/>
              <a:ahLst/>
              <a:cxnLst/>
              <a:rect l="l" t="t" r="r" b="b"/>
              <a:pathLst>
                <a:path w="1171" h="664" extrusionOk="0">
                  <a:moveTo>
                    <a:pt x="575" y="0"/>
                  </a:moveTo>
                  <a:cubicBezTo>
                    <a:pt x="554" y="0"/>
                    <a:pt x="533" y="4"/>
                    <a:pt x="515" y="11"/>
                  </a:cubicBezTo>
                  <a:lnTo>
                    <a:pt x="36" y="286"/>
                  </a:lnTo>
                  <a:cubicBezTo>
                    <a:pt x="0" y="300"/>
                    <a:pt x="0" y="335"/>
                    <a:pt x="29" y="349"/>
                  </a:cubicBezTo>
                  <a:lnTo>
                    <a:pt x="536" y="653"/>
                  </a:lnTo>
                  <a:cubicBezTo>
                    <a:pt x="557" y="660"/>
                    <a:pt x="579" y="663"/>
                    <a:pt x="599" y="663"/>
                  </a:cubicBezTo>
                  <a:cubicBezTo>
                    <a:pt x="619" y="663"/>
                    <a:pt x="638" y="660"/>
                    <a:pt x="656" y="653"/>
                  </a:cubicBezTo>
                  <a:lnTo>
                    <a:pt x="1135" y="378"/>
                  </a:lnTo>
                  <a:cubicBezTo>
                    <a:pt x="1171" y="363"/>
                    <a:pt x="1171" y="328"/>
                    <a:pt x="1142" y="314"/>
                  </a:cubicBezTo>
                  <a:lnTo>
                    <a:pt x="635" y="11"/>
                  </a:lnTo>
                  <a:cubicBezTo>
                    <a:pt x="617" y="4"/>
                    <a:pt x="596" y="0"/>
                    <a:pt x="57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8"/>
            <p:cNvSpPr/>
            <p:nvPr/>
          </p:nvSpPr>
          <p:spPr>
            <a:xfrm>
              <a:off x="483075" y="3631900"/>
              <a:ext cx="29275" cy="16675"/>
            </a:xfrm>
            <a:custGeom>
              <a:avLst/>
              <a:gdLst/>
              <a:ahLst/>
              <a:cxnLst/>
              <a:rect l="l" t="t" r="r" b="b"/>
              <a:pathLst>
                <a:path w="1171" h="667" extrusionOk="0">
                  <a:moveTo>
                    <a:pt x="575" y="0"/>
                  </a:moveTo>
                  <a:cubicBezTo>
                    <a:pt x="554" y="0"/>
                    <a:pt x="533" y="6"/>
                    <a:pt x="515" y="16"/>
                  </a:cubicBezTo>
                  <a:lnTo>
                    <a:pt x="36" y="284"/>
                  </a:lnTo>
                  <a:cubicBezTo>
                    <a:pt x="1" y="305"/>
                    <a:pt x="1" y="333"/>
                    <a:pt x="29" y="354"/>
                  </a:cubicBezTo>
                  <a:lnTo>
                    <a:pt x="536" y="651"/>
                  </a:lnTo>
                  <a:cubicBezTo>
                    <a:pt x="557" y="661"/>
                    <a:pt x="579" y="666"/>
                    <a:pt x="599" y="666"/>
                  </a:cubicBezTo>
                  <a:cubicBezTo>
                    <a:pt x="619" y="666"/>
                    <a:pt x="638" y="661"/>
                    <a:pt x="656" y="651"/>
                  </a:cubicBezTo>
                  <a:lnTo>
                    <a:pt x="1135" y="383"/>
                  </a:lnTo>
                  <a:cubicBezTo>
                    <a:pt x="1171" y="362"/>
                    <a:pt x="1171" y="333"/>
                    <a:pt x="1142" y="319"/>
                  </a:cubicBezTo>
                  <a:lnTo>
                    <a:pt x="635" y="16"/>
                  </a:lnTo>
                  <a:cubicBezTo>
                    <a:pt x="617" y="6"/>
                    <a:pt x="596" y="0"/>
                    <a:pt x="57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8"/>
            <p:cNvSpPr/>
            <p:nvPr/>
          </p:nvSpPr>
          <p:spPr>
            <a:xfrm>
              <a:off x="465275" y="3621500"/>
              <a:ext cx="29275" cy="16675"/>
            </a:xfrm>
            <a:custGeom>
              <a:avLst/>
              <a:gdLst/>
              <a:ahLst/>
              <a:cxnLst/>
              <a:rect l="l" t="t" r="r" b="b"/>
              <a:pathLst>
                <a:path w="1171" h="667" extrusionOk="0">
                  <a:moveTo>
                    <a:pt x="578" y="0"/>
                  </a:moveTo>
                  <a:cubicBezTo>
                    <a:pt x="557" y="0"/>
                    <a:pt x="536" y="6"/>
                    <a:pt x="515" y="16"/>
                  </a:cubicBezTo>
                  <a:lnTo>
                    <a:pt x="43" y="284"/>
                  </a:lnTo>
                  <a:cubicBezTo>
                    <a:pt x="8" y="305"/>
                    <a:pt x="1" y="333"/>
                    <a:pt x="29" y="355"/>
                  </a:cubicBezTo>
                  <a:lnTo>
                    <a:pt x="543" y="651"/>
                  </a:lnTo>
                  <a:cubicBezTo>
                    <a:pt x="561" y="661"/>
                    <a:pt x="580" y="666"/>
                    <a:pt x="600" y="666"/>
                  </a:cubicBezTo>
                  <a:cubicBezTo>
                    <a:pt x="619" y="666"/>
                    <a:pt x="638" y="661"/>
                    <a:pt x="656" y="651"/>
                  </a:cubicBezTo>
                  <a:lnTo>
                    <a:pt x="1135" y="383"/>
                  </a:lnTo>
                  <a:cubicBezTo>
                    <a:pt x="1171" y="362"/>
                    <a:pt x="1171" y="333"/>
                    <a:pt x="1143" y="312"/>
                  </a:cubicBezTo>
                  <a:lnTo>
                    <a:pt x="635" y="16"/>
                  </a:lnTo>
                  <a:cubicBezTo>
                    <a:pt x="617" y="6"/>
                    <a:pt x="598" y="0"/>
                    <a:pt x="57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8"/>
            <p:cNvSpPr/>
            <p:nvPr/>
          </p:nvSpPr>
          <p:spPr>
            <a:xfrm>
              <a:off x="447475" y="3611050"/>
              <a:ext cx="29450" cy="16600"/>
            </a:xfrm>
            <a:custGeom>
              <a:avLst/>
              <a:gdLst/>
              <a:ahLst/>
              <a:cxnLst/>
              <a:rect l="l" t="t" r="r" b="b"/>
              <a:pathLst>
                <a:path w="1178" h="664" extrusionOk="0">
                  <a:moveTo>
                    <a:pt x="578" y="1"/>
                  </a:moveTo>
                  <a:cubicBezTo>
                    <a:pt x="557" y="1"/>
                    <a:pt x="536" y="4"/>
                    <a:pt x="515" y="11"/>
                  </a:cubicBezTo>
                  <a:lnTo>
                    <a:pt x="43" y="286"/>
                  </a:lnTo>
                  <a:cubicBezTo>
                    <a:pt x="8" y="307"/>
                    <a:pt x="1" y="336"/>
                    <a:pt x="29" y="350"/>
                  </a:cubicBezTo>
                  <a:lnTo>
                    <a:pt x="543" y="653"/>
                  </a:lnTo>
                  <a:cubicBezTo>
                    <a:pt x="561" y="660"/>
                    <a:pt x="580" y="663"/>
                    <a:pt x="600" y="663"/>
                  </a:cubicBezTo>
                  <a:cubicBezTo>
                    <a:pt x="619" y="663"/>
                    <a:pt x="639" y="660"/>
                    <a:pt x="656" y="653"/>
                  </a:cubicBezTo>
                  <a:lnTo>
                    <a:pt x="1135" y="378"/>
                  </a:lnTo>
                  <a:cubicBezTo>
                    <a:pt x="1171" y="364"/>
                    <a:pt x="1178" y="328"/>
                    <a:pt x="1143" y="314"/>
                  </a:cubicBezTo>
                  <a:lnTo>
                    <a:pt x="635" y="11"/>
                  </a:lnTo>
                  <a:cubicBezTo>
                    <a:pt x="617" y="4"/>
                    <a:pt x="598" y="1"/>
                    <a:pt x="57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8"/>
            <p:cNvSpPr/>
            <p:nvPr/>
          </p:nvSpPr>
          <p:spPr>
            <a:xfrm>
              <a:off x="429675" y="3600650"/>
              <a:ext cx="29450" cy="16600"/>
            </a:xfrm>
            <a:custGeom>
              <a:avLst/>
              <a:gdLst/>
              <a:ahLst/>
              <a:cxnLst/>
              <a:rect l="l" t="t" r="r" b="b"/>
              <a:pathLst>
                <a:path w="1178" h="664" extrusionOk="0">
                  <a:moveTo>
                    <a:pt x="578" y="1"/>
                  </a:moveTo>
                  <a:cubicBezTo>
                    <a:pt x="557" y="1"/>
                    <a:pt x="536" y="4"/>
                    <a:pt x="515" y="11"/>
                  </a:cubicBezTo>
                  <a:lnTo>
                    <a:pt x="43" y="286"/>
                  </a:lnTo>
                  <a:cubicBezTo>
                    <a:pt x="8" y="307"/>
                    <a:pt x="1" y="336"/>
                    <a:pt x="36" y="350"/>
                  </a:cubicBezTo>
                  <a:lnTo>
                    <a:pt x="543" y="653"/>
                  </a:lnTo>
                  <a:cubicBezTo>
                    <a:pt x="561" y="660"/>
                    <a:pt x="580" y="663"/>
                    <a:pt x="600" y="663"/>
                  </a:cubicBezTo>
                  <a:cubicBezTo>
                    <a:pt x="619" y="663"/>
                    <a:pt x="639" y="660"/>
                    <a:pt x="656" y="653"/>
                  </a:cubicBezTo>
                  <a:lnTo>
                    <a:pt x="1136" y="378"/>
                  </a:lnTo>
                  <a:cubicBezTo>
                    <a:pt x="1171" y="364"/>
                    <a:pt x="1178" y="329"/>
                    <a:pt x="1143" y="314"/>
                  </a:cubicBezTo>
                  <a:lnTo>
                    <a:pt x="635" y="11"/>
                  </a:lnTo>
                  <a:cubicBezTo>
                    <a:pt x="617" y="4"/>
                    <a:pt x="598" y="1"/>
                    <a:pt x="57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8"/>
            <p:cNvSpPr/>
            <p:nvPr/>
          </p:nvSpPr>
          <p:spPr>
            <a:xfrm>
              <a:off x="411875" y="3590125"/>
              <a:ext cx="29450" cy="16725"/>
            </a:xfrm>
            <a:custGeom>
              <a:avLst/>
              <a:gdLst/>
              <a:ahLst/>
              <a:cxnLst/>
              <a:rect l="l" t="t" r="r" b="b"/>
              <a:pathLst>
                <a:path w="1178" h="669" extrusionOk="0">
                  <a:moveTo>
                    <a:pt x="579" y="1"/>
                  </a:moveTo>
                  <a:cubicBezTo>
                    <a:pt x="559" y="1"/>
                    <a:pt x="540" y="6"/>
                    <a:pt x="522" y="16"/>
                  </a:cubicBezTo>
                  <a:lnTo>
                    <a:pt x="43" y="291"/>
                  </a:lnTo>
                  <a:cubicBezTo>
                    <a:pt x="8" y="305"/>
                    <a:pt x="1" y="341"/>
                    <a:pt x="29" y="355"/>
                  </a:cubicBezTo>
                  <a:lnTo>
                    <a:pt x="543" y="658"/>
                  </a:lnTo>
                  <a:cubicBezTo>
                    <a:pt x="561" y="665"/>
                    <a:pt x="580" y="668"/>
                    <a:pt x="600" y="668"/>
                  </a:cubicBezTo>
                  <a:cubicBezTo>
                    <a:pt x="619" y="668"/>
                    <a:pt x="639" y="665"/>
                    <a:pt x="656" y="658"/>
                  </a:cubicBezTo>
                  <a:lnTo>
                    <a:pt x="1136" y="383"/>
                  </a:lnTo>
                  <a:cubicBezTo>
                    <a:pt x="1171" y="362"/>
                    <a:pt x="1178" y="334"/>
                    <a:pt x="1150" y="313"/>
                  </a:cubicBezTo>
                  <a:lnTo>
                    <a:pt x="635" y="16"/>
                  </a:lnTo>
                  <a:cubicBezTo>
                    <a:pt x="617" y="6"/>
                    <a:pt x="598" y="1"/>
                    <a:pt x="57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8"/>
            <p:cNvSpPr/>
            <p:nvPr/>
          </p:nvSpPr>
          <p:spPr>
            <a:xfrm>
              <a:off x="394075" y="3579725"/>
              <a:ext cx="29450" cy="16675"/>
            </a:xfrm>
            <a:custGeom>
              <a:avLst/>
              <a:gdLst/>
              <a:ahLst/>
              <a:cxnLst/>
              <a:rect l="l" t="t" r="r" b="b"/>
              <a:pathLst>
                <a:path w="1178" h="667" extrusionOk="0">
                  <a:moveTo>
                    <a:pt x="579" y="1"/>
                  </a:moveTo>
                  <a:cubicBezTo>
                    <a:pt x="559" y="1"/>
                    <a:pt x="540" y="6"/>
                    <a:pt x="522" y="17"/>
                  </a:cubicBezTo>
                  <a:lnTo>
                    <a:pt x="43" y="284"/>
                  </a:lnTo>
                  <a:cubicBezTo>
                    <a:pt x="8" y="306"/>
                    <a:pt x="1" y="334"/>
                    <a:pt x="36" y="355"/>
                  </a:cubicBezTo>
                  <a:lnTo>
                    <a:pt x="543" y="651"/>
                  </a:lnTo>
                  <a:cubicBezTo>
                    <a:pt x="561" y="662"/>
                    <a:pt x="580" y="667"/>
                    <a:pt x="601" y="667"/>
                  </a:cubicBezTo>
                  <a:cubicBezTo>
                    <a:pt x="621" y="667"/>
                    <a:pt x="642" y="662"/>
                    <a:pt x="663" y="651"/>
                  </a:cubicBezTo>
                  <a:lnTo>
                    <a:pt x="1136" y="383"/>
                  </a:lnTo>
                  <a:cubicBezTo>
                    <a:pt x="1171" y="362"/>
                    <a:pt x="1178" y="334"/>
                    <a:pt x="1150" y="313"/>
                  </a:cubicBezTo>
                  <a:lnTo>
                    <a:pt x="635" y="17"/>
                  </a:lnTo>
                  <a:cubicBezTo>
                    <a:pt x="617" y="6"/>
                    <a:pt x="598" y="1"/>
                    <a:pt x="57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8"/>
            <p:cNvSpPr/>
            <p:nvPr/>
          </p:nvSpPr>
          <p:spPr>
            <a:xfrm>
              <a:off x="376275" y="3569325"/>
              <a:ext cx="29450" cy="16675"/>
            </a:xfrm>
            <a:custGeom>
              <a:avLst/>
              <a:gdLst/>
              <a:ahLst/>
              <a:cxnLst/>
              <a:rect l="l" t="t" r="r" b="b"/>
              <a:pathLst>
                <a:path w="1178" h="667" extrusionOk="0">
                  <a:moveTo>
                    <a:pt x="579" y="1"/>
                  </a:moveTo>
                  <a:cubicBezTo>
                    <a:pt x="559" y="1"/>
                    <a:pt x="540" y="6"/>
                    <a:pt x="522" y="17"/>
                  </a:cubicBezTo>
                  <a:lnTo>
                    <a:pt x="43" y="284"/>
                  </a:lnTo>
                  <a:cubicBezTo>
                    <a:pt x="8" y="306"/>
                    <a:pt x="1" y="334"/>
                    <a:pt x="36" y="355"/>
                  </a:cubicBezTo>
                  <a:lnTo>
                    <a:pt x="543" y="651"/>
                  </a:lnTo>
                  <a:cubicBezTo>
                    <a:pt x="561" y="662"/>
                    <a:pt x="580" y="667"/>
                    <a:pt x="601" y="667"/>
                  </a:cubicBezTo>
                  <a:cubicBezTo>
                    <a:pt x="621" y="667"/>
                    <a:pt x="642" y="662"/>
                    <a:pt x="663" y="651"/>
                  </a:cubicBezTo>
                  <a:lnTo>
                    <a:pt x="1136" y="383"/>
                  </a:lnTo>
                  <a:cubicBezTo>
                    <a:pt x="1171" y="362"/>
                    <a:pt x="1178" y="327"/>
                    <a:pt x="1150" y="313"/>
                  </a:cubicBezTo>
                  <a:lnTo>
                    <a:pt x="635" y="17"/>
                  </a:lnTo>
                  <a:cubicBezTo>
                    <a:pt x="617" y="6"/>
                    <a:pt x="598" y="1"/>
                    <a:pt x="57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8"/>
            <p:cNvSpPr/>
            <p:nvPr/>
          </p:nvSpPr>
          <p:spPr>
            <a:xfrm>
              <a:off x="358475" y="3558900"/>
              <a:ext cx="29450" cy="16575"/>
            </a:xfrm>
            <a:custGeom>
              <a:avLst/>
              <a:gdLst/>
              <a:ahLst/>
              <a:cxnLst/>
              <a:rect l="l" t="t" r="r" b="b"/>
              <a:pathLst>
                <a:path w="1178" h="663" extrusionOk="0">
                  <a:moveTo>
                    <a:pt x="580" y="0"/>
                  </a:moveTo>
                  <a:cubicBezTo>
                    <a:pt x="559" y="0"/>
                    <a:pt x="540" y="4"/>
                    <a:pt x="522" y="11"/>
                  </a:cubicBezTo>
                  <a:lnTo>
                    <a:pt x="43" y="286"/>
                  </a:lnTo>
                  <a:cubicBezTo>
                    <a:pt x="8" y="307"/>
                    <a:pt x="1" y="335"/>
                    <a:pt x="36" y="349"/>
                  </a:cubicBezTo>
                  <a:lnTo>
                    <a:pt x="543" y="652"/>
                  </a:lnTo>
                  <a:cubicBezTo>
                    <a:pt x="561" y="659"/>
                    <a:pt x="580" y="663"/>
                    <a:pt x="601" y="663"/>
                  </a:cubicBezTo>
                  <a:cubicBezTo>
                    <a:pt x="621" y="663"/>
                    <a:pt x="642" y="659"/>
                    <a:pt x="663" y="652"/>
                  </a:cubicBezTo>
                  <a:lnTo>
                    <a:pt x="1136" y="377"/>
                  </a:lnTo>
                  <a:cubicBezTo>
                    <a:pt x="1171" y="356"/>
                    <a:pt x="1178" y="328"/>
                    <a:pt x="1150" y="314"/>
                  </a:cubicBezTo>
                  <a:lnTo>
                    <a:pt x="642" y="11"/>
                  </a:lnTo>
                  <a:cubicBezTo>
                    <a:pt x="621" y="4"/>
                    <a:pt x="600" y="0"/>
                    <a:pt x="580"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8"/>
            <p:cNvSpPr/>
            <p:nvPr/>
          </p:nvSpPr>
          <p:spPr>
            <a:xfrm>
              <a:off x="340850" y="3548350"/>
              <a:ext cx="29275" cy="16725"/>
            </a:xfrm>
            <a:custGeom>
              <a:avLst/>
              <a:gdLst/>
              <a:ahLst/>
              <a:cxnLst/>
              <a:rect l="l" t="t" r="r" b="b"/>
              <a:pathLst>
                <a:path w="1171" h="669" extrusionOk="0">
                  <a:moveTo>
                    <a:pt x="573" y="1"/>
                  </a:moveTo>
                  <a:cubicBezTo>
                    <a:pt x="552" y="1"/>
                    <a:pt x="533" y="6"/>
                    <a:pt x="515" y="17"/>
                  </a:cubicBezTo>
                  <a:lnTo>
                    <a:pt x="36" y="292"/>
                  </a:lnTo>
                  <a:cubicBezTo>
                    <a:pt x="1" y="306"/>
                    <a:pt x="1" y="341"/>
                    <a:pt x="29" y="355"/>
                  </a:cubicBezTo>
                  <a:lnTo>
                    <a:pt x="536" y="658"/>
                  </a:lnTo>
                  <a:cubicBezTo>
                    <a:pt x="554" y="665"/>
                    <a:pt x="575" y="669"/>
                    <a:pt x="596" y="669"/>
                  </a:cubicBezTo>
                  <a:cubicBezTo>
                    <a:pt x="618" y="669"/>
                    <a:pt x="639" y="665"/>
                    <a:pt x="656" y="658"/>
                  </a:cubicBezTo>
                  <a:lnTo>
                    <a:pt x="1136" y="383"/>
                  </a:lnTo>
                  <a:cubicBezTo>
                    <a:pt x="1171" y="362"/>
                    <a:pt x="1171" y="334"/>
                    <a:pt x="1143" y="313"/>
                  </a:cubicBezTo>
                  <a:lnTo>
                    <a:pt x="635" y="17"/>
                  </a:lnTo>
                  <a:cubicBezTo>
                    <a:pt x="614" y="6"/>
                    <a:pt x="593" y="1"/>
                    <a:pt x="57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8"/>
            <p:cNvSpPr/>
            <p:nvPr/>
          </p:nvSpPr>
          <p:spPr>
            <a:xfrm>
              <a:off x="323050" y="3537950"/>
              <a:ext cx="29275" cy="16700"/>
            </a:xfrm>
            <a:custGeom>
              <a:avLst/>
              <a:gdLst/>
              <a:ahLst/>
              <a:cxnLst/>
              <a:rect l="l" t="t" r="r" b="b"/>
              <a:pathLst>
                <a:path w="1171" h="668" extrusionOk="0">
                  <a:moveTo>
                    <a:pt x="573" y="1"/>
                  </a:moveTo>
                  <a:cubicBezTo>
                    <a:pt x="552" y="1"/>
                    <a:pt x="533" y="6"/>
                    <a:pt x="515" y="17"/>
                  </a:cubicBezTo>
                  <a:lnTo>
                    <a:pt x="36" y="285"/>
                  </a:lnTo>
                  <a:cubicBezTo>
                    <a:pt x="1" y="306"/>
                    <a:pt x="1" y="334"/>
                    <a:pt x="29" y="355"/>
                  </a:cubicBezTo>
                  <a:lnTo>
                    <a:pt x="537" y="651"/>
                  </a:lnTo>
                  <a:cubicBezTo>
                    <a:pt x="554" y="662"/>
                    <a:pt x="575" y="667"/>
                    <a:pt x="596" y="667"/>
                  </a:cubicBezTo>
                  <a:cubicBezTo>
                    <a:pt x="618" y="667"/>
                    <a:pt x="639" y="662"/>
                    <a:pt x="656" y="651"/>
                  </a:cubicBezTo>
                  <a:lnTo>
                    <a:pt x="1136" y="383"/>
                  </a:lnTo>
                  <a:cubicBezTo>
                    <a:pt x="1171" y="362"/>
                    <a:pt x="1171" y="334"/>
                    <a:pt x="1143" y="313"/>
                  </a:cubicBezTo>
                  <a:lnTo>
                    <a:pt x="635" y="17"/>
                  </a:lnTo>
                  <a:cubicBezTo>
                    <a:pt x="614" y="6"/>
                    <a:pt x="593" y="1"/>
                    <a:pt x="57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8"/>
            <p:cNvSpPr/>
            <p:nvPr/>
          </p:nvSpPr>
          <p:spPr>
            <a:xfrm>
              <a:off x="305250" y="3527525"/>
              <a:ext cx="29275" cy="16725"/>
            </a:xfrm>
            <a:custGeom>
              <a:avLst/>
              <a:gdLst/>
              <a:ahLst/>
              <a:cxnLst/>
              <a:rect l="l" t="t" r="r" b="b"/>
              <a:pathLst>
                <a:path w="1171" h="669" extrusionOk="0">
                  <a:moveTo>
                    <a:pt x="572" y="0"/>
                  </a:moveTo>
                  <a:cubicBezTo>
                    <a:pt x="552" y="0"/>
                    <a:pt x="533" y="4"/>
                    <a:pt x="515" y="11"/>
                  </a:cubicBezTo>
                  <a:lnTo>
                    <a:pt x="36" y="286"/>
                  </a:lnTo>
                  <a:cubicBezTo>
                    <a:pt x="1" y="307"/>
                    <a:pt x="1" y="335"/>
                    <a:pt x="29" y="349"/>
                  </a:cubicBezTo>
                  <a:lnTo>
                    <a:pt x="537" y="652"/>
                  </a:lnTo>
                  <a:cubicBezTo>
                    <a:pt x="554" y="663"/>
                    <a:pt x="574" y="668"/>
                    <a:pt x="594" y="668"/>
                  </a:cubicBezTo>
                  <a:cubicBezTo>
                    <a:pt x="614" y="668"/>
                    <a:pt x="635" y="663"/>
                    <a:pt x="656" y="652"/>
                  </a:cubicBezTo>
                  <a:lnTo>
                    <a:pt x="1129" y="385"/>
                  </a:lnTo>
                  <a:cubicBezTo>
                    <a:pt x="1171" y="363"/>
                    <a:pt x="1171" y="328"/>
                    <a:pt x="1143" y="314"/>
                  </a:cubicBezTo>
                  <a:lnTo>
                    <a:pt x="628" y="11"/>
                  </a:lnTo>
                  <a:cubicBezTo>
                    <a:pt x="611" y="4"/>
                    <a:pt x="591" y="0"/>
                    <a:pt x="57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8"/>
            <p:cNvSpPr/>
            <p:nvPr/>
          </p:nvSpPr>
          <p:spPr>
            <a:xfrm>
              <a:off x="287100" y="3516825"/>
              <a:ext cx="29275" cy="16675"/>
            </a:xfrm>
            <a:custGeom>
              <a:avLst/>
              <a:gdLst/>
              <a:ahLst/>
              <a:cxnLst/>
              <a:rect l="l" t="t" r="r" b="b"/>
              <a:pathLst>
                <a:path w="1171" h="667" extrusionOk="0">
                  <a:moveTo>
                    <a:pt x="573" y="0"/>
                  </a:moveTo>
                  <a:cubicBezTo>
                    <a:pt x="552" y="0"/>
                    <a:pt x="533" y="5"/>
                    <a:pt x="515" y="16"/>
                  </a:cubicBezTo>
                  <a:lnTo>
                    <a:pt x="36" y="284"/>
                  </a:lnTo>
                  <a:cubicBezTo>
                    <a:pt x="1" y="305"/>
                    <a:pt x="1" y="340"/>
                    <a:pt x="29" y="354"/>
                  </a:cubicBezTo>
                  <a:lnTo>
                    <a:pt x="536" y="650"/>
                  </a:lnTo>
                  <a:cubicBezTo>
                    <a:pt x="554" y="661"/>
                    <a:pt x="575" y="666"/>
                    <a:pt x="596" y="666"/>
                  </a:cubicBezTo>
                  <a:cubicBezTo>
                    <a:pt x="618" y="666"/>
                    <a:pt x="639" y="661"/>
                    <a:pt x="656" y="650"/>
                  </a:cubicBezTo>
                  <a:lnTo>
                    <a:pt x="1136" y="383"/>
                  </a:lnTo>
                  <a:cubicBezTo>
                    <a:pt x="1164" y="361"/>
                    <a:pt x="1171" y="333"/>
                    <a:pt x="1143" y="312"/>
                  </a:cubicBezTo>
                  <a:lnTo>
                    <a:pt x="635" y="16"/>
                  </a:lnTo>
                  <a:cubicBezTo>
                    <a:pt x="614" y="5"/>
                    <a:pt x="593" y="0"/>
                    <a:pt x="57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8"/>
            <p:cNvSpPr/>
            <p:nvPr/>
          </p:nvSpPr>
          <p:spPr>
            <a:xfrm>
              <a:off x="518675" y="3652875"/>
              <a:ext cx="37925" cy="21650"/>
            </a:xfrm>
            <a:custGeom>
              <a:avLst/>
              <a:gdLst/>
              <a:ahLst/>
              <a:cxnLst/>
              <a:rect l="l" t="t" r="r" b="b"/>
              <a:pathLst>
                <a:path w="1517" h="866" extrusionOk="0">
                  <a:moveTo>
                    <a:pt x="572" y="0"/>
                  </a:moveTo>
                  <a:cubicBezTo>
                    <a:pt x="552" y="0"/>
                    <a:pt x="533" y="5"/>
                    <a:pt x="515" y="16"/>
                  </a:cubicBezTo>
                  <a:lnTo>
                    <a:pt x="36" y="284"/>
                  </a:lnTo>
                  <a:cubicBezTo>
                    <a:pt x="0" y="305"/>
                    <a:pt x="0" y="333"/>
                    <a:pt x="29" y="354"/>
                  </a:cubicBezTo>
                  <a:lnTo>
                    <a:pt x="882" y="855"/>
                  </a:lnTo>
                  <a:cubicBezTo>
                    <a:pt x="899" y="862"/>
                    <a:pt x="919" y="865"/>
                    <a:pt x="939" y="865"/>
                  </a:cubicBezTo>
                  <a:cubicBezTo>
                    <a:pt x="959" y="865"/>
                    <a:pt x="980" y="862"/>
                    <a:pt x="1001" y="855"/>
                  </a:cubicBezTo>
                  <a:lnTo>
                    <a:pt x="1481" y="580"/>
                  </a:lnTo>
                  <a:cubicBezTo>
                    <a:pt x="1509" y="559"/>
                    <a:pt x="1516" y="531"/>
                    <a:pt x="1488" y="516"/>
                  </a:cubicBezTo>
                  <a:lnTo>
                    <a:pt x="635" y="16"/>
                  </a:lnTo>
                  <a:cubicBezTo>
                    <a:pt x="614" y="5"/>
                    <a:pt x="593" y="0"/>
                    <a:pt x="57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8"/>
            <p:cNvSpPr/>
            <p:nvPr/>
          </p:nvSpPr>
          <p:spPr>
            <a:xfrm>
              <a:off x="509150" y="3627100"/>
              <a:ext cx="29275" cy="16575"/>
            </a:xfrm>
            <a:custGeom>
              <a:avLst/>
              <a:gdLst/>
              <a:ahLst/>
              <a:cxnLst/>
              <a:rect l="l" t="t" r="r" b="b"/>
              <a:pathLst>
                <a:path w="1171" h="663" extrusionOk="0">
                  <a:moveTo>
                    <a:pt x="575" y="0"/>
                  </a:moveTo>
                  <a:cubicBezTo>
                    <a:pt x="554" y="0"/>
                    <a:pt x="533" y="4"/>
                    <a:pt x="515" y="11"/>
                  </a:cubicBezTo>
                  <a:lnTo>
                    <a:pt x="36" y="286"/>
                  </a:lnTo>
                  <a:cubicBezTo>
                    <a:pt x="1" y="307"/>
                    <a:pt x="1" y="335"/>
                    <a:pt x="29" y="349"/>
                  </a:cubicBezTo>
                  <a:lnTo>
                    <a:pt x="537" y="652"/>
                  </a:lnTo>
                  <a:cubicBezTo>
                    <a:pt x="558" y="659"/>
                    <a:pt x="579" y="663"/>
                    <a:pt x="599" y="663"/>
                  </a:cubicBezTo>
                  <a:cubicBezTo>
                    <a:pt x="619" y="663"/>
                    <a:pt x="639" y="659"/>
                    <a:pt x="656" y="652"/>
                  </a:cubicBezTo>
                  <a:lnTo>
                    <a:pt x="1136" y="377"/>
                  </a:lnTo>
                  <a:cubicBezTo>
                    <a:pt x="1171" y="363"/>
                    <a:pt x="1171" y="328"/>
                    <a:pt x="1143" y="314"/>
                  </a:cubicBezTo>
                  <a:lnTo>
                    <a:pt x="635" y="11"/>
                  </a:lnTo>
                  <a:cubicBezTo>
                    <a:pt x="618" y="4"/>
                    <a:pt x="596" y="0"/>
                    <a:pt x="57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8"/>
            <p:cNvSpPr/>
            <p:nvPr/>
          </p:nvSpPr>
          <p:spPr>
            <a:xfrm>
              <a:off x="526775" y="3637500"/>
              <a:ext cx="29450" cy="16700"/>
            </a:xfrm>
            <a:custGeom>
              <a:avLst/>
              <a:gdLst/>
              <a:ahLst/>
              <a:cxnLst/>
              <a:rect l="l" t="t" r="r" b="b"/>
              <a:pathLst>
                <a:path w="1178" h="668" extrusionOk="0">
                  <a:moveTo>
                    <a:pt x="579" y="0"/>
                  </a:moveTo>
                  <a:cubicBezTo>
                    <a:pt x="559" y="0"/>
                    <a:pt x="540" y="4"/>
                    <a:pt x="522" y="11"/>
                  </a:cubicBezTo>
                  <a:lnTo>
                    <a:pt x="43" y="286"/>
                  </a:lnTo>
                  <a:cubicBezTo>
                    <a:pt x="8" y="307"/>
                    <a:pt x="1" y="335"/>
                    <a:pt x="36" y="356"/>
                  </a:cubicBezTo>
                  <a:lnTo>
                    <a:pt x="544" y="652"/>
                  </a:lnTo>
                  <a:cubicBezTo>
                    <a:pt x="561" y="663"/>
                    <a:pt x="581" y="668"/>
                    <a:pt x="601" y="668"/>
                  </a:cubicBezTo>
                  <a:cubicBezTo>
                    <a:pt x="621" y="668"/>
                    <a:pt x="642" y="663"/>
                    <a:pt x="663" y="652"/>
                  </a:cubicBezTo>
                  <a:lnTo>
                    <a:pt x="1136" y="384"/>
                  </a:lnTo>
                  <a:cubicBezTo>
                    <a:pt x="1171" y="363"/>
                    <a:pt x="1178" y="328"/>
                    <a:pt x="1150" y="314"/>
                  </a:cubicBezTo>
                  <a:lnTo>
                    <a:pt x="635" y="11"/>
                  </a:lnTo>
                  <a:cubicBezTo>
                    <a:pt x="618" y="4"/>
                    <a:pt x="598" y="0"/>
                    <a:pt x="57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8"/>
            <p:cNvSpPr/>
            <p:nvPr/>
          </p:nvSpPr>
          <p:spPr>
            <a:xfrm>
              <a:off x="544750" y="3647925"/>
              <a:ext cx="29275" cy="16675"/>
            </a:xfrm>
            <a:custGeom>
              <a:avLst/>
              <a:gdLst/>
              <a:ahLst/>
              <a:cxnLst/>
              <a:rect l="l" t="t" r="r" b="b"/>
              <a:pathLst>
                <a:path w="1171" h="667" extrusionOk="0">
                  <a:moveTo>
                    <a:pt x="573" y="1"/>
                  </a:moveTo>
                  <a:cubicBezTo>
                    <a:pt x="552" y="1"/>
                    <a:pt x="533" y="6"/>
                    <a:pt x="515" y="17"/>
                  </a:cubicBezTo>
                  <a:lnTo>
                    <a:pt x="36" y="284"/>
                  </a:lnTo>
                  <a:cubicBezTo>
                    <a:pt x="1" y="306"/>
                    <a:pt x="1" y="341"/>
                    <a:pt x="29" y="355"/>
                  </a:cubicBezTo>
                  <a:lnTo>
                    <a:pt x="537" y="651"/>
                  </a:lnTo>
                  <a:cubicBezTo>
                    <a:pt x="554" y="662"/>
                    <a:pt x="575" y="667"/>
                    <a:pt x="596" y="667"/>
                  </a:cubicBezTo>
                  <a:cubicBezTo>
                    <a:pt x="618" y="667"/>
                    <a:pt x="639" y="662"/>
                    <a:pt x="656" y="651"/>
                  </a:cubicBezTo>
                  <a:lnTo>
                    <a:pt x="1136" y="383"/>
                  </a:lnTo>
                  <a:cubicBezTo>
                    <a:pt x="1164" y="362"/>
                    <a:pt x="1171" y="334"/>
                    <a:pt x="1143" y="313"/>
                  </a:cubicBezTo>
                  <a:lnTo>
                    <a:pt x="635" y="17"/>
                  </a:lnTo>
                  <a:cubicBezTo>
                    <a:pt x="614" y="6"/>
                    <a:pt x="593" y="1"/>
                    <a:pt x="57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8"/>
            <p:cNvSpPr/>
            <p:nvPr/>
          </p:nvSpPr>
          <p:spPr>
            <a:xfrm>
              <a:off x="491350" y="3616550"/>
              <a:ext cx="29300" cy="16725"/>
            </a:xfrm>
            <a:custGeom>
              <a:avLst/>
              <a:gdLst/>
              <a:ahLst/>
              <a:cxnLst/>
              <a:rect l="l" t="t" r="r" b="b"/>
              <a:pathLst>
                <a:path w="1172" h="669" extrusionOk="0">
                  <a:moveTo>
                    <a:pt x="575" y="1"/>
                  </a:moveTo>
                  <a:cubicBezTo>
                    <a:pt x="554" y="1"/>
                    <a:pt x="533" y="6"/>
                    <a:pt x="515" y="17"/>
                  </a:cubicBezTo>
                  <a:lnTo>
                    <a:pt x="43" y="292"/>
                  </a:lnTo>
                  <a:cubicBezTo>
                    <a:pt x="8" y="306"/>
                    <a:pt x="1" y="341"/>
                    <a:pt x="29" y="355"/>
                  </a:cubicBezTo>
                  <a:lnTo>
                    <a:pt x="544" y="658"/>
                  </a:lnTo>
                  <a:cubicBezTo>
                    <a:pt x="561" y="665"/>
                    <a:pt x="581" y="669"/>
                    <a:pt x="600" y="669"/>
                  </a:cubicBezTo>
                  <a:cubicBezTo>
                    <a:pt x="619" y="669"/>
                    <a:pt x="639" y="665"/>
                    <a:pt x="656" y="658"/>
                  </a:cubicBezTo>
                  <a:lnTo>
                    <a:pt x="1136" y="383"/>
                  </a:lnTo>
                  <a:cubicBezTo>
                    <a:pt x="1171" y="362"/>
                    <a:pt x="1171" y="334"/>
                    <a:pt x="1143" y="320"/>
                  </a:cubicBezTo>
                  <a:lnTo>
                    <a:pt x="635" y="17"/>
                  </a:lnTo>
                  <a:cubicBezTo>
                    <a:pt x="618" y="6"/>
                    <a:pt x="596" y="1"/>
                    <a:pt x="57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8"/>
            <p:cNvSpPr/>
            <p:nvPr/>
          </p:nvSpPr>
          <p:spPr>
            <a:xfrm>
              <a:off x="473550" y="3606175"/>
              <a:ext cx="29300" cy="16675"/>
            </a:xfrm>
            <a:custGeom>
              <a:avLst/>
              <a:gdLst/>
              <a:ahLst/>
              <a:cxnLst/>
              <a:rect l="l" t="t" r="r" b="b"/>
              <a:pathLst>
                <a:path w="1172" h="667" extrusionOk="0">
                  <a:moveTo>
                    <a:pt x="578" y="0"/>
                  </a:moveTo>
                  <a:cubicBezTo>
                    <a:pt x="558" y="0"/>
                    <a:pt x="537" y="5"/>
                    <a:pt x="515" y="16"/>
                  </a:cubicBezTo>
                  <a:lnTo>
                    <a:pt x="36" y="284"/>
                  </a:lnTo>
                  <a:cubicBezTo>
                    <a:pt x="8" y="305"/>
                    <a:pt x="1" y="340"/>
                    <a:pt x="29" y="354"/>
                  </a:cubicBezTo>
                  <a:lnTo>
                    <a:pt x="537" y="650"/>
                  </a:lnTo>
                  <a:cubicBezTo>
                    <a:pt x="558" y="661"/>
                    <a:pt x="579" y="666"/>
                    <a:pt x="599" y="666"/>
                  </a:cubicBezTo>
                  <a:cubicBezTo>
                    <a:pt x="619" y="666"/>
                    <a:pt x="639" y="661"/>
                    <a:pt x="656" y="650"/>
                  </a:cubicBezTo>
                  <a:lnTo>
                    <a:pt x="1136" y="382"/>
                  </a:lnTo>
                  <a:cubicBezTo>
                    <a:pt x="1171" y="361"/>
                    <a:pt x="1171" y="333"/>
                    <a:pt x="1143" y="312"/>
                  </a:cubicBezTo>
                  <a:lnTo>
                    <a:pt x="635" y="16"/>
                  </a:lnTo>
                  <a:cubicBezTo>
                    <a:pt x="618" y="5"/>
                    <a:pt x="598" y="0"/>
                    <a:pt x="57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8"/>
            <p:cNvSpPr/>
            <p:nvPr/>
          </p:nvSpPr>
          <p:spPr>
            <a:xfrm>
              <a:off x="455750" y="3595725"/>
              <a:ext cx="29475" cy="16600"/>
            </a:xfrm>
            <a:custGeom>
              <a:avLst/>
              <a:gdLst/>
              <a:ahLst/>
              <a:cxnLst/>
              <a:rect l="l" t="t" r="r" b="b"/>
              <a:pathLst>
                <a:path w="1179" h="664" extrusionOk="0">
                  <a:moveTo>
                    <a:pt x="578" y="0"/>
                  </a:moveTo>
                  <a:cubicBezTo>
                    <a:pt x="558" y="0"/>
                    <a:pt x="537" y="4"/>
                    <a:pt x="515" y="11"/>
                  </a:cubicBezTo>
                  <a:lnTo>
                    <a:pt x="43" y="286"/>
                  </a:lnTo>
                  <a:cubicBezTo>
                    <a:pt x="8" y="307"/>
                    <a:pt x="1" y="335"/>
                    <a:pt x="29" y="349"/>
                  </a:cubicBezTo>
                  <a:lnTo>
                    <a:pt x="544" y="652"/>
                  </a:lnTo>
                  <a:cubicBezTo>
                    <a:pt x="561" y="659"/>
                    <a:pt x="581" y="663"/>
                    <a:pt x="600" y="663"/>
                  </a:cubicBezTo>
                  <a:cubicBezTo>
                    <a:pt x="619" y="663"/>
                    <a:pt x="639" y="659"/>
                    <a:pt x="656" y="652"/>
                  </a:cubicBezTo>
                  <a:lnTo>
                    <a:pt x="1136" y="378"/>
                  </a:lnTo>
                  <a:cubicBezTo>
                    <a:pt x="1171" y="363"/>
                    <a:pt x="1178" y="335"/>
                    <a:pt x="1143" y="314"/>
                  </a:cubicBezTo>
                  <a:lnTo>
                    <a:pt x="635" y="11"/>
                  </a:lnTo>
                  <a:cubicBezTo>
                    <a:pt x="618" y="4"/>
                    <a:pt x="598" y="0"/>
                    <a:pt x="57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8"/>
            <p:cNvSpPr/>
            <p:nvPr/>
          </p:nvSpPr>
          <p:spPr>
            <a:xfrm>
              <a:off x="437950" y="3585325"/>
              <a:ext cx="29475" cy="16600"/>
            </a:xfrm>
            <a:custGeom>
              <a:avLst/>
              <a:gdLst/>
              <a:ahLst/>
              <a:cxnLst/>
              <a:rect l="l" t="t" r="r" b="b"/>
              <a:pathLst>
                <a:path w="1179" h="664" extrusionOk="0">
                  <a:moveTo>
                    <a:pt x="579" y="0"/>
                  </a:moveTo>
                  <a:cubicBezTo>
                    <a:pt x="560" y="0"/>
                    <a:pt x="540" y="4"/>
                    <a:pt x="523" y="11"/>
                  </a:cubicBezTo>
                  <a:lnTo>
                    <a:pt x="43" y="286"/>
                  </a:lnTo>
                  <a:cubicBezTo>
                    <a:pt x="8" y="307"/>
                    <a:pt x="1" y="335"/>
                    <a:pt x="36" y="356"/>
                  </a:cubicBezTo>
                  <a:lnTo>
                    <a:pt x="544" y="653"/>
                  </a:lnTo>
                  <a:cubicBezTo>
                    <a:pt x="561" y="660"/>
                    <a:pt x="581" y="663"/>
                    <a:pt x="600" y="663"/>
                  </a:cubicBezTo>
                  <a:cubicBezTo>
                    <a:pt x="619" y="663"/>
                    <a:pt x="639" y="660"/>
                    <a:pt x="656" y="653"/>
                  </a:cubicBezTo>
                  <a:lnTo>
                    <a:pt x="1136" y="378"/>
                  </a:lnTo>
                  <a:cubicBezTo>
                    <a:pt x="1171" y="364"/>
                    <a:pt x="1178" y="328"/>
                    <a:pt x="1143" y="314"/>
                  </a:cubicBezTo>
                  <a:lnTo>
                    <a:pt x="635" y="11"/>
                  </a:lnTo>
                  <a:cubicBezTo>
                    <a:pt x="618" y="4"/>
                    <a:pt x="598" y="0"/>
                    <a:pt x="57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8"/>
            <p:cNvSpPr/>
            <p:nvPr/>
          </p:nvSpPr>
          <p:spPr>
            <a:xfrm>
              <a:off x="420150" y="3574925"/>
              <a:ext cx="29475" cy="16600"/>
            </a:xfrm>
            <a:custGeom>
              <a:avLst/>
              <a:gdLst/>
              <a:ahLst/>
              <a:cxnLst/>
              <a:rect l="l" t="t" r="r" b="b"/>
              <a:pathLst>
                <a:path w="1179" h="664" extrusionOk="0">
                  <a:moveTo>
                    <a:pt x="579" y="1"/>
                  </a:moveTo>
                  <a:cubicBezTo>
                    <a:pt x="560" y="1"/>
                    <a:pt x="540" y="4"/>
                    <a:pt x="523" y="11"/>
                  </a:cubicBezTo>
                  <a:lnTo>
                    <a:pt x="43" y="286"/>
                  </a:lnTo>
                  <a:cubicBezTo>
                    <a:pt x="8" y="300"/>
                    <a:pt x="1" y="335"/>
                    <a:pt x="36" y="350"/>
                  </a:cubicBezTo>
                  <a:lnTo>
                    <a:pt x="544" y="653"/>
                  </a:lnTo>
                  <a:cubicBezTo>
                    <a:pt x="561" y="660"/>
                    <a:pt x="581" y="663"/>
                    <a:pt x="601" y="663"/>
                  </a:cubicBezTo>
                  <a:cubicBezTo>
                    <a:pt x="621" y="663"/>
                    <a:pt x="642" y="660"/>
                    <a:pt x="664" y="653"/>
                  </a:cubicBezTo>
                  <a:lnTo>
                    <a:pt x="1136" y="378"/>
                  </a:lnTo>
                  <a:cubicBezTo>
                    <a:pt x="1171" y="357"/>
                    <a:pt x="1178" y="328"/>
                    <a:pt x="1143" y="314"/>
                  </a:cubicBezTo>
                  <a:lnTo>
                    <a:pt x="635" y="11"/>
                  </a:lnTo>
                  <a:cubicBezTo>
                    <a:pt x="618" y="4"/>
                    <a:pt x="598" y="1"/>
                    <a:pt x="57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8"/>
            <p:cNvSpPr/>
            <p:nvPr/>
          </p:nvSpPr>
          <p:spPr>
            <a:xfrm>
              <a:off x="402350" y="3564400"/>
              <a:ext cx="29475" cy="16675"/>
            </a:xfrm>
            <a:custGeom>
              <a:avLst/>
              <a:gdLst/>
              <a:ahLst/>
              <a:cxnLst/>
              <a:rect l="l" t="t" r="r" b="b"/>
              <a:pathLst>
                <a:path w="1179" h="667" extrusionOk="0">
                  <a:moveTo>
                    <a:pt x="579" y="0"/>
                  </a:moveTo>
                  <a:cubicBezTo>
                    <a:pt x="560" y="0"/>
                    <a:pt x="540" y="6"/>
                    <a:pt x="523" y="16"/>
                  </a:cubicBezTo>
                  <a:lnTo>
                    <a:pt x="43" y="284"/>
                  </a:lnTo>
                  <a:cubicBezTo>
                    <a:pt x="8" y="305"/>
                    <a:pt x="1" y="333"/>
                    <a:pt x="36" y="355"/>
                  </a:cubicBezTo>
                  <a:lnTo>
                    <a:pt x="544" y="651"/>
                  </a:lnTo>
                  <a:cubicBezTo>
                    <a:pt x="561" y="661"/>
                    <a:pt x="581" y="667"/>
                    <a:pt x="601" y="667"/>
                  </a:cubicBezTo>
                  <a:cubicBezTo>
                    <a:pt x="621" y="667"/>
                    <a:pt x="642" y="661"/>
                    <a:pt x="664" y="651"/>
                  </a:cubicBezTo>
                  <a:lnTo>
                    <a:pt x="1136" y="383"/>
                  </a:lnTo>
                  <a:cubicBezTo>
                    <a:pt x="1171" y="362"/>
                    <a:pt x="1178" y="333"/>
                    <a:pt x="1150" y="312"/>
                  </a:cubicBezTo>
                  <a:lnTo>
                    <a:pt x="635" y="16"/>
                  </a:lnTo>
                  <a:cubicBezTo>
                    <a:pt x="618" y="6"/>
                    <a:pt x="598" y="0"/>
                    <a:pt x="57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8"/>
            <p:cNvSpPr/>
            <p:nvPr/>
          </p:nvSpPr>
          <p:spPr>
            <a:xfrm>
              <a:off x="384750" y="3554000"/>
              <a:ext cx="29275" cy="16675"/>
            </a:xfrm>
            <a:custGeom>
              <a:avLst/>
              <a:gdLst/>
              <a:ahLst/>
              <a:cxnLst/>
              <a:rect l="l" t="t" r="r" b="b"/>
              <a:pathLst>
                <a:path w="1171" h="667" extrusionOk="0">
                  <a:moveTo>
                    <a:pt x="572" y="0"/>
                  </a:moveTo>
                  <a:cubicBezTo>
                    <a:pt x="552" y="0"/>
                    <a:pt x="532" y="6"/>
                    <a:pt x="515" y="16"/>
                  </a:cubicBezTo>
                  <a:lnTo>
                    <a:pt x="35" y="284"/>
                  </a:lnTo>
                  <a:cubicBezTo>
                    <a:pt x="0" y="305"/>
                    <a:pt x="0" y="334"/>
                    <a:pt x="28" y="355"/>
                  </a:cubicBezTo>
                  <a:lnTo>
                    <a:pt x="536" y="651"/>
                  </a:lnTo>
                  <a:cubicBezTo>
                    <a:pt x="553" y="661"/>
                    <a:pt x="573" y="667"/>
                    <a:pt x="593" y="667"/>
                  </a:cubicBezTo>
                  <a:cubicBezTo>
                    <a:pt x="613" y="667"/>
                    <a:pt x="634" y="661"/>
                    <a:pt x="656" y="651"/>
                  </a:cubicBezTo>
                  <a:lnTo>
                    <a:pt x="1128" y="383"/>
                  </a:lnTo>
                  <a:cubicBezTo>
                    <a:pt x="1163" y="362"/>
                    <a:pt x="1170" y="334"/>
                    <a:pt x="1142" y="312"/>
                  </a:cubicBezTo>
                  <a:lnTo>
                    <a:pt x="634" y="16"/>
                  </a:lnTo>
                  <a:cubicBezTo>
                    <a:pt x="613" y="6"/>
                    <a:pt x="592" y="0"/>
                    <a:pt x="57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8"/>
            <p:cNvSpPr/>
            <p:nvPr/>
          </p:nvSpPr>
          <p:spPr>
            <a:xfrm>
              <a:off x="366750" y="3543550"/>
              <a:ext cx="29475" cy="16600"/>
            </a:xfrm>
            <a:custGeom>
              <a:avLst/>
              <a:gdLst/>
              <a:ahLst/>
              <a:cxnLst/>
              <a:rect l="l" t="t" r="r" b="b"/>
              <a:pathLst>
                <a:path w="1179" h="664" extrusionOk="0">
                  <a:moveTo>
                    <a:pt x="579" y="1"/>
                  </a:moveTo>
                  <a:cubicBezTo>
                    <a:pt x="560" y="1"/>
                    <a:pt x="540" y="4"/>
                    <a:pt x="523" y="11"/>
                  </a:cubicBezTo>
                  <a:lnTo>
                    <a:pt x="43" y="286"/>
                  </a:lnTo>
                  <a:cubicBezTo>
                    <a:pt x="8" y="307"/>
                    <a:pt x="1" y="336"/>
                    <a:pt x="36" y="350"/>
                  </a:cubicBezTo>
                  <a:lnTo>
                    <a:pt x="544" y="653"/>
                  </a:lnTo>
                  <a:cubicBezTo>
                    <a:pt x="561" y="660"/>
                    <a:pt x="581" y="663"/>
                    <a:pt x="601" y="663"/>
                  </a:cubicBezTo>
                  <a:cubicBezTo>
                    <a:pt x="621" y="663"/>
                    <a:pt x="642" y="660"/>
                    <a:pt x="664" y="653"/>
                  </a:cubicBezTo>
                  <a:lnTo>
                    <a:pt x="1136" y="378"/>
                  </a:lnTo>
                  <a:cubicBezTo>
                    <a:pt x="1178" y="364"/>
                    <a:pt x="1178" y="329"/>
                    <a:pt x="1150" y="314"/>
                  </a:cubicBezTo>
                  <a:lnTo>
                    <a:pt x="635" y="11"/>
                  </a:lnTo>
                  <a:cubicBezTo>
                    <a:pt x="618" y="4"/>
                    <a:pt x="598" y="1"/>
                    <a:pt x="57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8"/>
            <p:cNvSpPr/>
            <p:nvPr/>
          </p:nvSpPr>
          <p:spPr>
            <a:xfrm>
              <a:off x="349150" y="3533175"/>
              <a:ext cx="29275" cy="16700"/>
            </a:xfrm>
            <a:custGeom>
              <a:avLst/>
              <a:gdLst/>
              <a:ahLst/>
              <a:cxnLst/>
              <a:rect l="l" t="t" r="r" b="b"/>
              <a:pathLst>
                <a:path w="1171" h="668" extrusionOk="0">
                  <a:moveTo>
                    <a:pt x="578" y="1"/>
                  </a:moveTo>
                  <a:cubicBezTo>
                    <a:pt x="556" y="1"/>
                    <a:pt x="534" y="6"/>
                    <a:pt x="515" y="18"/>
                  </a:cubicBezTo>
                  <a:lnTo>
                    <a:pt x="35" y="285"/>
                  </a:lnTo>
                  <a:cubicBezTo>
                    <a:pt x="0" y="307"/>
                    <a:pt x="0" y="335"/>
                    <a:pt x="28" y="356"/>
                  </a:cubicBezTo>
                  <a:lnTo>
                    <a:pt x="536" y="652"/>
                  </a:lnTo>
                  <a:cubicBezTo>
                    <a:pt x="553" y="663"/>
                    <a:pt x="575" y="668"/>
                    <a:pt x="596" y="668"/>
                  </a:cubicBezTo>
                  <a:cubicBezTo>
                    <a:pt x="617" y="668"/>
                    <a:pt x="638" y="663"/>
                    <a:pt x="656" y="652"/>
                  </a:cubicBezTo>
                  <a:lnTo>
                    <a:pt x="1135" y="384"/>
                  </a:lnTo>
                  <a:cubicBezTo>
                    <a:pt x="1163" y="356"/>
                    <a:pt x="1170" y="328"/>
                    <a:pt x="1142" y="314"/>
                  </a:cubicBezTo>
                  <a:lnTo>
                    <a:pt x="634" y="10"/>
                  </a:lnTo>
                  <a:cubicBezTo>
                    <a:pt x="615" y="4"/>
                    <a:pt x="596" y="1"/>
                    <a:pt x="57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8"/>
            <p:cNvSpPr/>
            <p:nvPr/>
          </p:nvSpPr>
          <p:spPr>
            <a:xfrm>
              <a:off x="331350" y="3522625"/>
              <a:ext cx="29450" cy="16725"/>
            </a:xfrm>
            <a:custGeom>
              <a:avLst/>
              <a:gdLst/>
              <a:ahLst/>
              <a:cxnLst/>
              <a:rect l="l" t="t" r="r" b="b"/>
              <a:pathLst>
                <a:path w="1178" h="669" extrusionOk="0">
                  <a:moveTo>
                    <a:pt x="577" y="1"/>
                  </a:moveTo>
                  <a:cubicBezTo>
                    <a:pt x="557" y="1"/>
                    <a:pt x="536" y="6"/>
                    <a:pt x="515" y="17"/>
                  </a:cubicBezTo>
                  <a:lnTo>
                    <a:pt x="42" y="291"/>
                  </a:lnTo>
                  <a:cubicBezTo>
                    <a:pt x="7" y="306"/>
                    <a:pt x="0" y="341"/>
                    <a:pt x="28" y="355"/>
                  </a:cubicBezTo>
                  <a:lnTo>
                    <a:pt x="543" y="658"/>
                  </a:lnTo>
                  <a:cubicBezTo>
                    <a:pt x="560" y="665"/>
                    <a:pt x="580" y="669"/>
                    <a:pt x="599" y="669"/>
                  </a:cubicBezTo>
                  <a:cubicBezTo>
                    <a:pt x="619" y="669"/>
                    <a:pt x="638" y="665"/>
                    <a:pt x="656" y="658"/>
                  </a:cubicBezTo>
                  <a:lnTo>
                    <a:pt x="1135" y="383"/>
                  </a:lnTo>
                  <a:cubicBezTo>
                    <a:pt x="1170" y="362"/>
                    <a:pt x="1177" y="334"/>
                    <a:pt x="1142" y="313"/>
                  </a:cubicBezTo>
                  <a:lnTo>
                    <a:pt x="635" y="17"/>
                  </a:lnTo>
                  <a:cubicBezTo>
                    <a:pt x="617" y="6"/>
                    <a:pt x="598" y="1"/>
                    <a:pt x="57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8"/>
            <p:cNvSpPr/>
            <p:nvPr/>
          </p:nvSpPr>
          <p:spPr>
            <a:xfrm>
              <a:off x="304550" y="3506950"/>
              <a:ext cx="38100" cy="21650"/>
            </a:xfrm>
            <a:custGeom>
              <a:avLst/>
              <a:gdLst/>
              <a:ahLst/>
              <a:cxnLst/>
              <a:rect l="l" t="t" r="r" b="b"/>
              <a:pathLst>
                <a:path w="1524" h="866" extrusionOk="0">
                  <a:moveTo>
                    <a:pt x="575" y="0"/>
                  </a:moveTo>
                  <a:cubicBezTo>
                    <a:pt x="554" y="0"/>
                    <a:pt x="533" y="6"/>
                    <a:pt x="515" y="16"/>
                  </a:cubicBezTo>
                  <a:lnTo>
                    <a:pt x="36" y="284"/>
                  </a:lnTo>
                  <a:cubicBezTo>
                    <a:pt x="1" y="305"/>
                    <a:pt x="1" y="333"/>
                    <a:pt x="29" y="355"/>
                  </a:cubicBezTo>
                  <a:lnTo>
                    <a:pt x="882" y="855"/>
                  </a:lnTo>
                  <a:cubicBezTo>
                    <a:pt x="903" y="862"/>
                    <a:pt x="924" y="866"/>
                    <a:pt x="944" y="866"/>
                  </a:cubicBezTo>
                  <a:cubicBezTo>
                    <a:pt x="965" y="866"/>
                    <a:pt x="984" y="862"/>
                    <a:pt x="1002" y="855"/>
                  </a:cubicBezTo>
                  <a:lnTo>
                    <a:pt x="1481" y="580"/>
                  </a:lnTo>
                  <a:cubicBezTo>
                    <a:pt x="1516" y="566"/>
                    <a:pt x="1523" y="531"/>
                    <a:pt x="1488" y="517"/>
                  </a:cubicBezTo>
                  <a:lnTo>
                    <a:pt x="635" y="16"/>
                  </a:lnTo>
                  <a:cubicBezTo>
                    <a:pt x="617" y="6"/>
                    <a:pt x="596" y="0"/>
                    <a:pt x="57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8"/>
            <p:cNvSpPr/>
            <p:nvPr/>
          </p:nvSpPr>
          <p:spPr>
            <a:xfrm>
              <a:off x="531000" y="3619725"/>
              <a:ext cx="29475" cy="16675"/>
            </a:xfrm>
            <a:custGeom>
              <a:avLst/>
              <a:gdLst/>
              <a:ahLst/>
              <a:cxnLst/>
              <a:rect l="l" t="t" r="r" b="b"/>
              <a:pathLst>
                <a:path w="1179" h="667" extrusionOk="0">
                  <a:moveTo>
                    <a:pt x="578" y="1"/>
                  </a:moveTo>
                  <a:cubicBezTo>
                    <a:pt x="558" y="1"/>
                    <a:pt x="537" y="6"/>
                    <a:pt x="516" y="17"/>
                  </a:cubicBezTo>
                  <a:lnTo>
                    <a:pt x="43" y="285"/>
                  </a:lnTo>
                  <a:cubicBezTo>
                    <a:pt x="8" y="306"/>
                    <a:pt x="1" y="334"/>
                    <a:pt x="29" y="355"/>
                  </a:cubicBezTo>
                  <a:lnTo>
                    <a:pt x="544" y="651"/>
                  </a:lnTo>
                  <a:cubicBezTo>
                    <a:pt x="561" y="662"/>
                    <a:pt x="581" y="667"/>
                    <a:pt x="600" y="667"/>
                  </a:cubicBezTo>
                  <a:cubicBezTo>
                    <a:pt x="619" y="667"/>
                    <a:pt x="639" y="662"/>
                    <a:pt x="657" y="651"/>
                  </a:cubicBezTo>
                  <a:lnTo>
                    <a:pt x="1136" y="383"/>
                  </a:lnTo>
                  <a:cubicBezTo>
                    <a:pt x="1171" y="362"/>
                    <a:pt x="1178" y="334"/>
                    <a:pt x="1143" y="313"/>
                  </a:cubicBezTo>
                  <a:lnTo>
                    <a:pt x="635" y="17"/>
                  </a:lnTo>
                  <a:cubicBezTo>
                    <a:pt x="618" y="6"/>
                    <a:pt x="598" y="1"/>
                    <a:pt x="57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8"/>
            <p:cNvSpPr/>
            <p:nvPr/>
          </p:nvSpPr>
          <p:spPr>
            <a:xfrm>
              <a:off x="548975" y="3630275"/>
              <a:ext cx="29300" cy="16700"/>
            </a:xfrm>
            <a:custGeom>
              <a:avLst/>
              <a:gdLst/>
              <a:ahLst/>
              <a:cxnLst/>
              <a:rect l="l" t="t" r="r" b="b"/>
              <a:pathLst>
                <a:path w="1172" h="668" extrusionOk="0">
                  <a:moveTo>
                    <a:pt x="573" y="0"/>
                  </a:moveTo>
                  <a:cubicBezTo>
                    <a:pt x="553" y="0"/>
                    <a:pt x="533" y="4"/>
                    <a:pt x="516" y="11"/>
                  </a:cubicBezTo>
                  <a:lnTo>
                    <a:pt x="36" y="286"/>
                  </a:lnTo>
                  <a:cubicBezTo>
                    <a:pt x="1" y="307"/>
                    <a:pt x="1" y="335"/>
                    <a:pt x="29" y="349"/>
                  </a:cubicBezTo>
                  <a:lnTo>
                    <a:pt x="537" y="652"/>
                  </a:lnTo>
                  <a:cubicBezTo>
                    <a:pt x="554" y="663"/>
                    <a:pt x="575" y="668"/>
                    <a:pt x="597" y="668"/>
                  </a:cubicBezTo>
                  <a:cubicBezTo>
                    <a:pt x="618" y="668"/>
                    <a:pt x="639" y="663"/>
                    <a:pt x="657" y="652"/>
                  </a:cubicBezTo>
                  <a:lnTo>
                    <a:pt x="1136" y="384"/>
                  </a:lnTo>
                  <a:cubicBezTo>
                    <a:pt x="1171" y="363"/>
                    <a:pt x="1171" y="328"/>
                    <a:pt x="1143" y="314"/>
                  </a:cubicBezTo>
                  <a:lnTo>
                    <a:pt x="635" y="11"/>
                  </a:lnTo>
                  <a:cubicBezTo>
                    <a:pt x="614" y="4"/>
                    <a:pt x="593" y="0"/>
                    <a:pt x="57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8"/>
            <p:cNvSpPr/>
            <p:nvPr/>
          </p:nvSpPr>
          <p:spPr>
            <a:xfrm>
              <a:off x="559550" y="3640700"/>
              <a:ext cx="31925" cy="18100"/>
            </a:xfrm>
            <a:custGeom>
              <a:avLst/>
              <a:gdLst/>
              <a:ahLst/>
              <a:cxnLst/>
              <a:rect l="l" t="t" r="r" b="b"/>
              <a:pathLst>
                <a:path w="1277" h="724" extrusionOk="0">
                  <a:moveTo>
                    <a:pt x="867" y="1"/>
                  </a:moveTo>
                  <a:cubicBezTo>
                    <a:pt x="847" y="1"/>
                    <a:pt x="826" y="6"/>
                    <a:pt x="805" y="17"/>
                  </a:cubicBezTo>
                  <a:lnTo>
                    <a:pt x="43" y="454"/>
                  </a:lnTo>
                  <a:cubicBezTo>
                    <a:pt x="8" y="475"/>
                    <a:pt x="1" y="503"/>
                    <a:pt x="29" y="517"/>
                  </a:cubicBezTo>
                  <a:lnTo>
                    <a:pt x="360" y="707"/>
                  </a:lnTo>
                  <a:cubicBezTo>
                    <a:pt x="378" y="718"/>
                    <a:pt x="397" y="723"/>
                    <a:pt x="417" y="723"/>
                  </a:cubicBezTo>
                  <a:cubicBezTo>
                    <a:pt x="436" y="723"/>
                    <a:pt x="456" y="718"/>
                    <a:pt x="473" y="707"/>
                  </a:cubicBezTo>
                  <a:lnTo>
                    <a:pt x="1242" y="277"/>
                  </a:lnTo>
                  <a:cubicBezTo>
                    <a:pt x="1277" y="256"/>
                    <a:pt x="1277" y="228"/>
                    <a:pt x="1249" y="207"/>
                  </a:cubicBezTo>
                  <a:lnTo>
                    <a:pt x="924" y="17"/>
                  </a:lnTo>
                  <a:cubicBezTo>
                    <a:pt x="907" y="6"/>
                    <a:pt x="887" y="1"/>
                    <a:pt x="86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8"/>
            <p:cNvSpPr/>
            <p:nvPr/>
          </p:nvSpPr>
          <p:spPr>
            <a:xfrm>
              <a:off x="513200" y="3609325"/>
              <a:ext cx="29475" cy="16700"/>
            </a:xfrm>
            <a:custGeom>
              <a:avLst/>
              <a:gdLst/>
              <a:ahLst/>
              <a:cxnLst/>
              <a:rect l="l" t="t" r="r" b="b"/>
              <a:pathLst>
                <a:path w="1179" h="668" extrusionOk="0">
                  <a:moveTo>
                    <a:pt x="579" y="1"/>
                  </a:moveTo>
                  <a:cubicBezTo>
                    <a:pt x="560" y="1"/>
                    <a:pt x="540" y="6"/>
                    <a:pt x="523" y="17"/>
                  </a:cubicBezTo>
                  <a:lnTo>
                    <a:pt x="43" y="285"/>
                  </a:lnTo>
                  <a:cubicBezTo>
                    <a:pt x="8" y="306"/>
                    <a:pt x="1" y="334"/>
                    <a:pt x="36" y="355"/>
                  </a:cubicBezTo>
                  <a:lnTo>
                    <a:pt x="544" y="651"/>
                  </a:lnTo>
                  <a:cubicBezTo>
                    <a:pt x="561" y="662"/>
                    <a:pt x="581" y="667"/>
                    <a:pt x="600" y="667"/>
                  </a:cubicBezTo>
                  <a:cubicBezTo>
                    <a:pt x="620" y="667"/>
                    <a:pt x="639" y="662"/>
                    <a:pt x="657" y="651"/>
                  </a:cubicBezTo>
                  <a:lnTo>
                    <a:pt x="1136" y="383"/>
                  </a:lnTo>
                  <a:cubicBezTo>
                    <a:pt x="1171" y="362"/>
                    <a:pt x="1178" y="334"/>
                    <a:pt x="1143" y="313"/>
                  </a:cubicBezTo>
                  <a:lnTo>
                    <a:pt x="635" y="17"/>
                  </a:lnTo>
                  <a:cubicBezTo>
                    <a:pt x="618" y="6"/>
                    <a:pt x="598" y="1"/>
                    <a:pt x="57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8"/>
            <p:cNvSpPr/>
            <p:nvPr/>
          </p:nvSpPr>
          <p:spPr>
            <a:xfrm>
              <a:off x="495400" y="3598900"/>
              <a:ext cx="29475" cy="16575"/>
            </a:xfrm>
            <a:custGeom>
              <a:avLst/>
              <a:gdLst/>
              <a:ahLst/>
              <a:cxnLst/>
              <a:rect l="l" t="t" r="r" b="b"/>
              <a:pathLst>
                <a:path w="1179" h="663" extrusionOk="0">
                  <a:moveTo>
                    <a:pt x="579" y="0"/>
                  </a:moveTo>
                  <a:cubicBezTo>
                    <a:pt x="560" y="0"/>
                    <a:pt x="540" y="4"/>
                    <a:pt x="523" y="11"/>
                  </a:cubicBezTo>
                  <a:lnTo>
                    <a:pt x="43" y="286"/>
                  </a:lnTo>
                  <a:cubicBezTo>
                    <a:pt x="8" y="300"/>
                    <a:pt x="1" y="335"/>
                    <a:pt x="36" y="349"/>
                  </a:cubicBezTo>
                  <a:lnTo>
                    <a:pt x="544" y="652"/>
                  </a:lnTo>
                  <a:cubicBezTo>
                    <a:pt x="561" y="659"/>
                    <a:pt x="581" y="663"/>
                    <a:pt x="601" y="663"/>
                  </a:cubicBezTo>
                  <a:cubicBezTo>
                    <a:pt x="621" y="663"/>
                    <a:pt x="642" y="659"/>
                    <a:pt x="664" y="652"/>
                  </a:cubicBezTo>
                  <a:lnTo>
                    <a:pt x="1136" y="377"/>
                  </a:lnTo>
                  <a:cubicBezTo>
                    <a:pt x="1171" y="363"/>
                    <a:pt x="1178" y="328"/>
                    <a:pt x="1143" y="314"/>
                  </a:cubicBezTo>
                  <a:lnTo>
                    <a:pt x="635" y="11"/>
                  </a:lnTo>
                  <a:cubicBezTo>
                    <a:pt x="618" y="4"/>
                    <a:pt x="598" y="0"/>
                    <a:pt x="57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8"/>
            <p:cNvSpPr/>
            <p:nvPr/>
          </p:nvSpPr>
          <p:spPr>
            <a:xfrm>
              <a:off x="477800" y="3588550"/>
              <a:ext cx="29450" cy="16675"/>
            </a:xfrm>
            <a:custGeom>
              <a:avLst/>
              <a:gdLst/>
              <a:ahLst/>
              <a:cxnLst/>
              <a:rect l="l" t="t" r="r" b="b"/>
              <a:pathLst>
                <a:path w="1178" h="667" extrusionOk="0">
                  <a:moveTo>
                    <a:pt x="577" y="0"/>
                  </a:moveTo>
                  <a:cubicBezTo>
                    <a:pt x="557" y="0"/>
                    <a:pt x="536" y="5"/>
                    <a:pt x="515" y="16"/>
                  </a:cubicBezTo>
                  <a:lnTo>
                    <a:pt x="42" y="284"/>
                  </a:lnTo>
                  <a:cubicBezTo>
                    <a:pt x="7" y="305"/>
                    <a:pt x="0" y="333"/>
                    <a:pt x="35" y="354"/>
                  </a:cubicBezTo>
                  <a:lnTo>
                    <a:pt x="543" y="650"/>
                  </a:lnTo>
                  <a:cubicBezTo>
                    <a:pt x="560" y="661"/>
                    <a:pt x="580" y="666"/>
                    <a:pt x="599" y="666"/>
                  </a:cubicBezTo>
                  <a:cubicBezTo>
                    <a:pt x="619" y="666"/>
                    <a:pt x="638" y="661"/>
                    <a:pt x="656" y="650"/>
                  </a:cubicBezTo>
                  <a:lnTo>
                    <a:pt x="1135" y="383"/>
                  </a:lnTo>
                  <a:cubicBezTo>
                    <a:pt x="1170" y="361"/>
                    <a:pt x="1177" y="333"/>
                    <a:pt x="1142" y="312"/>
                  </a:cubicBezTo>
                  <a:lnTo>
                    <a:pt x="634" y="16"/>
                  </a:lnTo>
                  <a:cubicBezTo>
                    <a:pt x="617" y="5"/>
                    <a:pt x="597" y="0"/>
                    <a:pt x="57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8"/>
            <p:cNvSpPr/>
            <p:nvPr/>
          </p:nvSpPr>
          <p:spPr>
            <a:xfrm>
              <a:off x="460000" y="3578100"/>
              <a:ext cx="29450" cy="16600"/>
            </a:xfrm>
            <a:custGeom>
              <a:avLst/>
              <a:gdLst/>
              <a:ahLst/>
              <a:cxnLst/>
              <a:rect l="l" t="t" r="r" b="b"/>
              <a:pathLst>
                <a:path w="1178" h="664" extrusionOk="0">
                  <a:moveTo>
                    <a:pt x="578" y="0"/>
                  </a:moveTo>
                  <a:cubicBezTo>
                    <a:pt x="559" y="0"/>
                    <a:pt x="539" y="4"/>
                    <a:pt x="522" y="11"/>
                  </a:cubicBezTo>
                  <a:lnTo>
                    <a:pt x="42" y="286"/>
                  </a:lnTo>
                  <a:cubicBezTo>
                    <a:pt x="7" y="307"/>
                    <a:pt x="0" y="335"/>
                    <a:pt x="35" y="349"/>
                  </a:cubicBezTo>
                  <a:lnTo>
                    <a:pt x="543" y="653"/>
                  </a:lnTo>
                  <a:cubicBezTo>
                    <a:pt x="560" y="660"/>
                    <a:pt x="580" y="663"/>
                    <a:pt x="600" y="663"/>
                  </a:cubicBezTo>
                  <a:cubicBezTo>
                    <a:pt x="620" y="663"/>
                    <a:pt x="642" y="660"/>
                    <a:pt x="663" y="653"/>
                  </a:cubicBezTo>
                  <a:lnTo>
                    <a:pt x="1135" y="378"/>
                  </a:lnTo>
                  <a:cubicBezTo>
                    <a:pt x="1170" y="363"/>
                    <a:pt x="1177" y="328"/>
                    <a:pt x="1149" y="314"/>
                  </a:cubicBezTo>
                  <a:lnTo>
                    <a:pt x="634" y="11"/>
                  </a:lnTo>
                  <a:cubicBezTo>
                    <a:pt x="617" y="4"/>
                    <a:pt x="597" y="0"/>
                    <a:pt x="57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8"/>
            <p:cNvSpPr/>
            <p:nvPr/>
          </p:nvSpPr>
          <p:spPr>
            <a:xfrm>
              <a:off x="442200" y="3567575"/>
              <a:ext cx="29450" cy="16725"/>
            </a:xfrm>
            <a:custGeom>
              <a:avLst/>
              <a:gdLst/>
              <a:ahLst/>
              <a:cxnLst/>
              <a:rect l="l" t="t" r="r" b="b"/>
              <a:pathLst>
                <a:path w="1178" h="669" extrusionOk="0">
                  <a:moveTo>
                    <a:pt x="578" y="0"/>
                  </a:moveTo>
                  <a:cubicBezTo>
                    <a:pt x="559" y="0"/>
                    <a:pt x="539" y="6"/>
                    <a:pt x="522" y="16"/>
                  </a:cubicBezTo>
                  <a:lnTo>
                    <a:pt x="42" y="284"/>
                  </a:lnTo>
                  <a:cubicBezTo>
                    <a:pt x="7" y="305"/>
                    <a:pt x="0" y="340"/>
                    <a:pt x="35" y="354"/>
                  </a:cubicBezTo>
                  <a:lnTo>
                    <a:pt x="543" y="658"/>
                  </a:lnTo>
                  <a:cubicBezTo>
                    <a:pt x="560" y="665"/>
                    <a:pt x="580" y="668"/>
                    <a:pt x="600" y="668"/>
                  </a:cubicBezTo>
                  <a:cubicBezTo>
                    <a:pt x="620" y="668"/>
                    <a:pt x="642" y="665"/>
                    <a:pt x="663" y="658"/>
                  </a:cubicBezTo>
                  <a:lnTo>
                    <a:pt x="1135" y="383"/>
                  </a:lnTo>
                  <a:cubicBezTo>
                    <a:pt x="1170" y="362"/>
                    <a:pt x="1177" y="333"/>
                    <a:pt x="1149" y="312"/>
                  </a:cubicBezTo>
                  <a:lnTo>
                    <a:pt x="635" y="16"/>
                  </a:lnTo>
                  <a:cubicBezTo>
                    <a:pt x="617" y="6"/>
                    <a:pt x="598" y="0"/>
                    <a:pt x="57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8"/>
            <p:cNvSpPr/>
            <p:nvPr/>
          </p:nvSpPr>
          <p:spPr>
            <a:xfrm>
              <a:off x="424575" y="3557175"/>
              <a:ext cx="29275" cy="16675"/>
            </a:xfrm>
            <a:custGeom>
              <a:avLst/>
              <a:gdLst/>
              <a:ahLst/>
              <a:cxnLst/>
              <a:rect l="l" t="t" r="r" b="b"/>
              <a:pathLst>
                <a:path w="1171" h="667" extrusionOk="0">
                  <a:moveTo>
                    <a:pt x="571" y="0"/>
                  </a:moveTo>
                  <a:cubicBezTo>
                    <a:pt x="552" y="0"/>
                    <a:pt x="532" y="6"/>
                    <a:pt x="515" y="16"/>
                  </a:cubicBezTo>
                  <a:lnTo>
                    <a:pt x="35" y="284"/>
                  </a:lnTo>
                  <a:cubicBezTo>
                    <a:pt x="0" y="305"/>
                    <a:pt x="0" y="333"/>
                    <a:pt x="28" y="355"/>
                  </a:cubicBezTo>
                  <a:lnTo>
                    <a:pt x="536" y="651"/>
                  </a:lnTo>
                  <a:cubicBezTo>
                    <a:pt x="554" y="661"/>
                    <a:pt x="573" y="667"/>
                    <a:pt x="593" y="667"/>
                  </a:cubicBezTo>
                  <a:cubicBezTo>
                    <a:pt x="613" y="667"/>
                    <a:pt x="635" y="661"/>
                    <a:pt x="656" y="651"/>
                  </a:cubicBezTo>
                  <a:lnTo>
                    <a:pt x="1135" y="383"/>
                  </a:lnTo>
                  <a:cubicBezTo>
                    <a:pt x="1163" y="362"/>
                    <a:pt x="1170" y="333"/>
                    <a:pt x="1142" y="312"/>
                  </a:cubicBezTo>
                  <a:lnTo>
                    <a:pt x="628" y="16"/>
                  </a:lnTo>
                  <a:cubicBezTo>
                    <a:pt x="610" y="6"/>
                    <a:pt x="591" y="0"/>
                    <a:pt x="57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8"/>
            <p:cNvSpPr/>
            <p:nvPr/>
          </p:nvSpPr>
          <p:spPr>
            <a:xfrm>
              <a:off x="406775" y="3546775"/>
              <a:ext cx="29275" cy="16675"/>
            </a:xfrm>
            <a:custGeom>
              <a:avLst/>
              <a:gdLst/>
              <a:ahLst/>
              <a:cxnLst/>
              <a:rect l="l" t="t" r="r" b="b"/>
              <a:pathLst>
                <a:path w="1171" h="667" extrusionOk="0">
                  <a:moveTo>
                    <a:pt x="572" y="0"/>
                  </a:moveTo>
                  <a:cubicBezTo>
                    <a:pt x="552" y="0"/>
                    <a:pt x="532" y="6"/>
                    <a:pt x="515" y="16"/>
                  </a:cubicBezTo>
                  <a:lnTo>
                    <a:pt x="35" y="284"/>
                  </a:lnTo>
                  <a:cubicBezTo>
                    <a:pt x="0" y="305"/>
                    <a:pt x="0" y="334"/>
                    <a:pt x="28" y="355"/>
                  </a:cubicBezTo>
                  <a:lnTo>
                    <a:pt x="536" y="651"/>
                  </a:lnTo>
                  <a:cubicBezTo>
                    <a:pt x="554" y="661"/>
                    <a:pt x="575" y="667"/>
                    <a:pt x="596" y="667"/>
                  </a:cubicBezTo>
                  <a:cubicBezTo>
                    <a:pt x="617" y="667"/>
                    <a:pt x="638" y="661"/>
                    <a:pt x="656" y="651"/>
                  </a:cubicBezTo>
                  <a:lnTo>
                    <a:pt x="1135" y="383"/>
                  </a:lnTo>
                  <a:cubicBezTo>
                    <a:pt x="1163" y="362"/>
                    <a:pt x="1170" y="326"/>
                    <a:pt x="1142" y="312"/>
                  </a:cubicBezTo>
                  <a:lnTo>
                    <a:pt x="635" y="16"/>
                  </a:lnTo>
                  <a:cubicBezTo>
                    <a:pt x="613" y="6"/>
                    <a:pt x="592" y="0"/>
                    <a:pt x="57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8"/>
            <p:cNvSpPr/>
            <p:nvPr/>
          </p:nvSpPr>
          <p:spPr>
            <a:xfrm>
              <a:off x="388975" y="3536325"/>
              <a:ext cx="29275" cy="16600"/>
            </a:xfrm>
            <a:custGeom>
              <a:avLst/>
              <a:gdLst/>
              <a:ahLst/>
              <a:cxnLst/>
              <a:rect l="l" t="t" r="r" b="b"/>
              <a:pathLst>
                <a:path w="1171" h="664" extrusionOk="0">
                  <a:moveTo>
                    <a:pt x="571" y="1"/>
                  </a:moveTo>
                  <a:cubicBezTo>
                    <a:pt x="552" y="1"/>
                    <a:pt x="532" y="4"/>
                    <a:pt x="515" y="11"/>
                  </a:cubicBezTo>
                  <a:lnTo>
                    <a:pt x="35" y="286"/>
                  </a:lnTo>
                  <a:cubicBezTo>
                    <a:pt x="0" y="307"/>
                    <a:pt x="0" y="336"/>
                    <a:pt x="28" y="350"/>
                  </a:cubicBezTo>
                  <a:lnTo>
                    <a:pt x="536" y="653"/>
                  </a:lnTo>
                  <a:cubicBezTo>
                    <a:pt x="554" y="660"/>
                    <a:pt x="573" y="663"/>
                    <a:pt x="593" y="663"/>
                  </a:cubicBezTo>
                  <a:cubicBezTo>
                    <a:pt x="613" y="663"/>
                    <a:pt x="635" y="660"/>
                    <a:pt x="656" y="653"/>
                  </a:cubicBezTo>
                  <a:lnTo>
                    <a:pt x="1128" y="378"/>
                  </a:lnTo>
                  <a:cubicBezTo>
                    <a:pt x="1170" y="364"/>
                    <a:pt x="1170" y="329"/>
                    <a:pt x="1142" y="314"/>
                  </a:cubicBezTo>
                  <a:lnTo>
                    <a:pt x="628" y="11"/>
                  </a:lnTo>
                  <a:cubicBezTo>
                    <a:pt x="610" y="4"/>
                    <a:pt x="591" y="1"/>
                    <a:pt x="57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8"/>
            <p:cNvSpPr/>
            <p:nvPr/>
          </p:nvSpPr>
          <p:spPr>
            <a:xfrm>
              <a:off x="371175" y="3525800"/>
              <a:ext cx="29275" cy="16725"/>
            </a:xfrm>
            <a:custGeom>
              <a:avLst/>
              <a:gdLst/>
              <a:ahLst/>
              <a:cxnLst/>
              <a:rect l="l" t="t" r="r" b="b"/>
              <a:pathLst>
                <a:path w="1171" h="669" extrusionOk="0">
                  <a:moveTo>
                    <a:pt x="578" y="1"/>
                  </a:moveTo>
                  <a:cubicBezTo>
                    <a:pt x="559" y="1"/>
                    <a:pt x="539" y="6"/>
                    <a:pt x="522" y="16"/>
                  </a:cubicBezTo>
                  <a:lnTo>
                    <a:pt x="43" y="291"/>
                  </a:lnTo>
                  <a:cubicBezTo>
                    <a:pt x="7" y="305"/>
                    <a:pt x="0" y="341"/>
                    <a:pt x="35" y="355"/>
                  </a:cubicBezTo>
                  <a:lnTo>
                    <a:pt x="543" y="658"/>
                  </a:lnTo>
                  <a:cubicBezTo>
                    <a:pt x="561" y="665"/>
                    <a:pt x="580" y="669"/>
                    <a:pt x="600" y="669"/>
                  </a:cubicBezTo>
                  <a:cubicBezTo>
                    <a:pt x="621" y="669"/>
                    <a:pt x="642" y="665"/>
                    <a:pt x="663" y="658"/>
                  </a:cubicBezTo>
                  <a:lnTo>
                    <a:pt x="1135" y="383"/>
                  </a:lnTo>
                  <a:cubicBezTo>
                    <a:pt x="1170" y="362"/>
                    <a:pt x="1170" y="334"/>
                    <a:pt x="1149" y="313"/>
                  </a:cubicBezTo>
                  <a:lnTo>
                    <a:pt x="635" y="16"/>
                  </a:lnTo>
                  <a:cubicBezTo>
                    <a:pt x="617" y="6"/>
                    <a:pt x="598" y="1"/>
                    <a:pt x="57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8"/>
            <p:cNvSpPr/>
            <p:nvPr/>
          </p:nvSpPr>
          <p:spPr>
            <a:xfrm>
              <a:off x="353375" y="3515525"/>
              <a:ext cx="29450" cy="16600"/>
            </a:xfrm>
            <a:custGeom>
              <a:avLst/>
              <a:gdLst/>
              <a:ahLst/>
              <a:cxnLst/>
              <a:rect l="l" t="t" r="r" b="b"/>
              <a:pathLst>
                <a:path w="1178" h="664" extrusionOk="0">
                  <a:moveTo>
                    <a:pt x="578" y="1"/>
                  </a:moveTo>
                  <a:cubicBezTo>
                    <a:pt x="559" y="1"/>
                    <a:pt x="540" y="4"/>
                    <a:pt x="522" y="12"/>
                  </a:cubicBezTo>
                  <a:lnTo>
                    <a:pt x="43" y="286"/>
                  </a:lnTo>
                  <a:cubicBezTo>
                    <a:pt x="7" y="308"/>
                    <a:pt x="0" y="336"/>
                    <a:pt x="35" y="350"/>
                  </a:cubicBezTo>
                  <a:lnTo>
                    <a:pt x="543" y="653"/>
                  </a:lnTo>
                  <a:cubicBezTo>
                    <a:pt x="561" y="660"/>
                    <a:pt x="580" y="664"/>
                    <a:pt x="599" y="664"/>
                  </a:cubicBezTo>
                  <a:cubicBezTo>
                    <a:pt x="619" y="664"/>
                    <a:pt x="638" y="660"/>
                    <a:pt x="656" y="653"/>
                  </a:cubicBezTo>
                  <a:lnTo>
                    <a:pt x="1135" y="378"/>
                  </a:lnTo>
                  <a:cubicBezTo>
                    <a:pt x="1170" y="357"/>
                    <a:pt x="1177" y="329"/>
                    <a:pt x="1142" y="315"/>
                  </a:cubicBezTo>
                  <a:lnTo>
                    <a:pt x="635" y="12"/>
                  </a:lnTo>
                  <a:cubicBezTo>
                    <a:pt x="617" y="4"/>
                    <a:pt x="598" y="1"/>
                    <a:pt x="57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8"/>
            <p:cNvSpPr/>
            <p:nvPr/>
          </p:nvSpPr>
          <p:spPr>
            <a:xfrm>
              <a:off x="322000" y="3497025"/>
              <a:ext cx="42675" cy="24475"/>
            </a:xfrm>
            <a:custGeom>
              <a:avLst/>
              <a:gdLst/>
              <a:ahLst/>
              <a:cxnLst/>
              <a:rect l="l" t="t" r="r" b="b"/>
              <a:pathLst>
                <a:path w="1707" h="979" extrusionOk="0">
                  <a:moveTo>
                    <a:pt x="578" y="1"/>
                  </a:moveTo>
                  <a:cubicBezTo>
                    <a:pt x="557" y="1"/>
                    <a:pt x="536" y="4"/>
                    <a:pt x="515" y="11"/>
                  </a:cubicBezTo>
                  <a:lnTo>
                    <a:pt x="43" y="286"/>
                  </a:lnTo>
                  <a:cubicBezTo>
                    <a:pt x="8" y="307"/>
                    <a:pt x="0" y="336"/>
                    <a:pt x="29" y="350"/>
                  </a:cubicBezTo>
                  <a:lnTo>
                    <a:pt x="1072" y="963"/>
                  </a:lnTo>
                  <a:cubicBezTo>
                    <a:pt x="1090" y="974"/>
                    <a:pt x="1109" y="979"/>
                    <a:pt x="1128" y="979"/>
                  </a:cubicBezTo>
                  <a:cubicBezTo>
                    <a:pt x="1148" y="979"/>
                    <a:pt x="1167" y="974"/>
                    <a:pt x="1185" y="963"/>
                  </a:cubicBezTo>
                  <a:lnTo>
                    <a:pt x="1664" y="688"/>
                  </a:lnTo>
                  <a:cubicBezTo>
                    <a:pt x="1706" y="674"/>
                    <a:pt x="1706" y="639"/>
                    <a:pt x="1671" y="625"/>
                  </a:cubicBezTo>
                  <a:lnTo>
                    <a:pt x="635" y="11"/>
                  </a:lnTo>
                  <a:cubicBezTo>
                    <a:pt x="617" y="4"/>
                    <a:pt x="598" y="1"/>
                    <a:pt x="57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8"/>
            <p:cNvSpPr/>
            <p:nvPr/>
          </p:nvSpPr>
          <p:spPr>
            <a:xfrm>
              <a:off x="380150" y="3510950"/>
              <a:ext cx="29275" cy="16600"/>
            </a:xfrm>
            <a:custGeom>
              <a:avLst/>
              <a:gdLst/>
              <a:ahLst/>
              <a:cxnLst/>
              <a:rect l="l" t="t" r="r" b="b"/>
              <a:pathLst>
                <a:path w="1171" h="664" extrusionOk="0">
                  <a:moveTo>
                    <a:pt x="572" y="1"/>
                  </a:moveTo>
                  <a:cubicBezTo>
                    <a:pt x="552" y="1"/>
                    <a:pt x="533" y="4"/>
                    <a:pt x="515" y="11"/>
                  </a:cubicBezTo>
                  <a:lnTo>
                    <a:pt x="36" y="286"/>
                  </a:lnTo>
                  <a:cubicBezTo>
                    <a:pt x="1" y="300"/>
                    <a:pt x="1" y="336"/>
                    <a:pt x="29" y="350"/>
                  </a:cubicBezTo>
                  <a:lnTo>
                    <a:pt x="536" y="653"/>
                  </a:lnTo>
                  <a:cubicBezTo>
                    <a:pt x="554" y="660"/>
                    <a:pt x="573" y="663"/>
                    <a:pt x="594" y="663"/>
                  </a:cubicBezTo>
                  <a:cubicBezTo>
                    <a:pt x="614" y="663"/>
                    <a:pt x="635" y="660"/>
                    <a:pt x="656" y="653"/>
                  </a:cubicBezTo>
                  <a:lnTo>
                    <a:pt x="1129" y="378"/>
                  </a:lnTo>
                  <a:cubicBezTo>
                    <a:pt x="1164" y="357"/>
                    <a:pt x="1171" y="328"/>
                    <a:pt x="1143" y="314"/>
                  </a:cubicBezTo>
                  <a:lnTo>
                    <a:pt x="628" y="11"/>
                  </a:lnTo>
                  <a:cubicBezTo>
                    <a:pt x="610" y="4"/>
                    <a:pt x="591" y="1"/>
                    <a:pt x="57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8"/>
            <p:cNvSpPr/>
            <p:nvPr/>
          </p:nvSpPr>
          <p:spPr>
            <a:xfrm>
              <a:off x="361125" y="3499850"/>
              <a:ext cx="29450" cy="16600"/>
            </a:xfrm>
            <a:custGeom>
              <a:avLst/>
              <a:gdLst/>
              <a:ahLst/>
              <a:cxnLst/>
              <a:rect l="l" t="t" r="r" b="b"/>
              <a:pathLst>
                <a:path w="1178" h="664" extrusionOk="0">
                  <a:moveTo>
                    <a:pt x="578" y="1"/>
                  </a:moveTo>
                  <a:cubicBezTo>
                    <a:pt x="559" y="1"/>
                    <a:pt x="540" y="4"/>
                    <a:pt x="522" y="11"/>
                  </a:cubicBezTo>
                  <a:lnTo>
                    <a:pt x="43" y="286"/>
                  </a:lnTo>
                  <a:cubicBezTo>
                    <a:pt x="7" y="300"/>
                    <a:pt x="0" y="335"/>
                    <a:pt x="36" y="350"/>
                  </a:cubicBezTo>
                  <a:lnTo>
                    <a:pt x="543" y="653"/>
                  </a:lnTo>
                  <a:cubicBezTo>
                    <a:pt x="561" y="660"/>
                    <a:pt x="580" y="663"/>
                    <a:pt x="600" y="663"/>
                  </a:cubicBezTo>
                  <a:cubicBezTo>
                    <a:pt x="621" y="663"/>
                    <a:pt x="642" y="660"/>
                    <a:pt x="663" y="653"/>
                  </a:cubicBezTo>
                  <a:lnTo>
                    <a:pt x="1135" y="378"/>
                  </a:lnTo>
                  <a:cubicBezTo>
                    <a:pt x="1171" y="357"/>
                    <a:pt x="1178" y="328"/>
                    <a:pt x="1149" y="314"/>
                  </a:cubicBezTo>
                  <a:lnTo>
                    <a:pt x="635" y="11"/>
                  </a:lnTo>
                  <a:cubicBezTo>
                    <a:pt x="617" y="4"/>
                    <a:pt x="598" y="1"/>
                    <a:pt x="57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8"/>
            <p:cNvSpPr/>
            <p:nvPr/>
          </p:nvSpPr>
          <p:spPr>
            <a:xfrm>
              <a:off x="339450" y="3487025"/>
              <a:ext cx="32975" cy="18800"/>
            </a:xfrm>
            <a:custGeom>
              <a:avLst/>
              <a:gdLst/>
              <a:ahLst/>
              <a:cxnLst/>
              <a:rect l="l" t="t" r="r" b="b"/>
              <a:pathLst>
                <a:path w="1319" h="752" extrusionOk="0">
                  <a:moveTo>
                    <a:pt x="578" y="1"/>
                  </a:moveTo>
                  <a:cubicBezTo>
                    <a:pt x="559" y="1"/>
                    <a:pt x="540" y="6"/>
                    <a:pt x="522" y="17"/>
                  </a:cubicBezTo>
                  <a:lnTo>
                    <a:pt x="43" y="284"/>
                  </a:lnTo>
                  <a:cubicBezTo>
                    <a:pt x="7" y="306"/>
                    <a:pt x="0" y="341"/>
                    <a:pt x="36" y="355"/>
                  </a:cubicBezTo>
                  <a:lnTo>
                    <a:pt x="684" y="736"/>
                  </a:lnTo>
                  <a:cubicBezTo>
                    <a:pt x="702" y="746"/>
                    <a:pt x="721" y="751"/>
                    <a:pt x="741" y="751"/>
                  </a:cubicBezTo>
                  <a:cubicBezTo>
                    <a:pt x="762" y="751"/>
                    <a:pt x="783" y="746"/>
                    <a:pt x="804" y="736"/>
                  </a:cubicBezTo>
                  <a:lnTo>
                    <a:pt x="1283" y="468"/>
                  </a:lnTo>
                  <a:cubicBezTo>
                    <a:pt x="1312" y="447"/>
                    <a:pt x="1319" y="418"/>
                    <a:pt x="1290" y="397"/>
                  </a:cubicBezTo>
                  <a:lnTo>
                    <a:pt x="635" y="17"/>
                  </a:lnTo>
                  <a:cubicBezTo>
                    <a:pt x="617" y="6"/>
                    <a:pt x="598" y="1"/>
                    <a:pt x="57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8"/>
            <p:cNvSpPr/>
            <p:nvPr/>
          </p:nvSpPr>
          <p:spPr>
            <a:xfrm>
              <a:off x="397950" y="3521350"/>
              <a:ext cx="29275" cy="16600"/>
            </a:xfrm>
            <a:custGeom>
              <a:avLst/>
              <a:gdLst/>
              <a:ahLst/>
              <a:cxnLst/>
              <a:rect l="l" t="t" r="r" b="b"/>
              <a:pathLst>
                <a:path w="1171" h="664" extrusionOk="0">
                  <a:moveTo>
                    <a:pt x="572" y="1"/>
                  </a:moveTo>
                  <a:cubicBezTo>
                    <a:pt x="552" y="1"/>
                    <a:pt x="533" y="4"/>
                    <a:pt x="515" y="11"/>
                  </a:cubicBezTo>
                  <a:lnTo>
                    <a:pt x="36" y="286"/>
                  </a:lnTo>
                  <a:cubicBezTo>
                    <a:pt x="1" y="307"/>
                    <a:pt x="1" y="335"/>
                    <a:pt x="29" y="357"/>
                  </a:cubicBezTo>
                  <a:lnTo>
                    <a:pt x="536" y="653"/>
                  </a:lnTo>
                  <a:cubicBezTo>
                    <a:pt x="554" y="660"/>
                    <a:pt x="573" y="663"/>
                    <a:pt x="594" y="663"/>
                  </a:cubicBezTo>
                  <a:cubicBezTo>
                    <a:pt x="614" y="663"/>
                    <a:pt x="635" y="660"/>
                    <a:pt x="656" y="653"/>
                  </a:cubicBezTo>
                  <a:lnTo>
                    <a:pt x="1129" y="378"/>
                  </a:lnTo>
                  <a:cubicBezTo>
                    <a:pt x="1164" y="364"/>
                    <a:pt x="1171" y="328"/>
                    <a:pt x="1143" y="314"/>
                  </a:cubicBezTo>
                  <a:lnTo>
                    <a:pt x="628" y="11"/>
                  </a:lnTo>
                  <a:cubicBezTo>
                    <a:pt x="610" y="4"/>
                    <a:pt x="591" y="1"/>
                    <a:pt x="57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8"/>
            <p:cNvSpPr/>
            <p:nvPr/>
          </p:nvSpPr>
          <p:spPr>
            <a:xfrm>
              <a:off x="415575" y="3531800"/>
              <a:ext cx="29450" cy="16675"/>
            </a:xfrm>
            <a:custGeom>
              <a:avLst/>
              <a:gdLst/>
              <a:ahLst/>
              <a:cxnLst/>
              <a:rect l="l" t="t" r="r" b="b"/>
              <a:pathLst>
                <a:path w="1178" h="667" extrusionOk="0">
                  <a:moveTo>
                    <a:pt x="578" y="0"/>
                  </a:moveTo>
                  <a:cubicBezTo>
                    <a:pt x="558" y="0"/>
                    <a:pt x="536" y="6"/>
                    <a:pt x="515" y="16"/>
                  </a:cubicBezTo>
                  <a:lnTo>
                    <a:pt x="43" y="284"/>
                  </a:lnTo>
                  <a:cubicBezTo>
                    <a:pt x="8" y="305"/>
                    <a:pt x="1" y="333"/>
                    <a:pt x="36" y="354"/>
                  </a:cubicBezTo>
                  <a:lnTo>
                    <a:pt x="543" y="651"/>
                  </a:lnTo>
                  <a:cubicBezTo>
                    <a:pt x="561" y="661"/>
                    <a:pt x="580" y="666"/>
                    <a:pt x="601" y="666"/>
                  </a:cubicBezTo>
                  <a:cubicBezTo>
                    <a:pt x="621" y="666"/>
                    <a:pt x="642" y="661"/>
                    <a:pt x="663" y="651"/>
                  </a:cubicBezTo>
                  <a:lnTo>
                    <a:pt x="1136" y="383"/>
                  </a:lnTo>
                  <a:cubicBezTo>
                    <a:pt x="1171" y="362"/>
                    <a:pt x="1178" y="333"/>
                    <a:pt x="1150" y="312"/>
                  </a:cubicBezTo>
                  <a:lnTo>
                    <a:pt x="635" y="16"/>
                  </a:lnTo>
                  <a:cubicBezTo>
                    <a:pt x="617" y="6"/>
                    <a:pt x="598" y="0"/>
                    <a:pt x="57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8"/>
            <p:cNvSpPr/>
            <p:nvPr/>
          </p:nvSpPr>
          <p:spPr>
            <a:xfrm>
              <a:off x="433375" y="3542200"/>
              <a:ext cx="29450" cy="16675"/>
            </a:xfrm>
            <a:custGeom>
              <a:avLst/>
              <a:gdLst/>
              <a:ahLst/>
              <a:cxnLst/>
              <a:rect l="l" t="t" r="r" b="b"/>
              <a:pathLst>
                <a:path w="1178" h="667" extrusionOk="0">
                  <a:moveTo>
                    <a:pt x="579" y="0"/>
                  </a:moveTo>
                  <a:cubicBezTo>
                    <a:pt x="559" y="0"/>
                    <a:pt x="540" y="5"/>
                    <a:pt x="522" y="16"/>
                  </a:cubicBezTo>
                  <a:lnTo>
                    <a:pt x="43" y="284"/>
                  </a:lnTo>
                  <a:cubicBezTo>
                    <a:pt x="8" y="305"/>
                    <a:pt x="1" y="340"/>
                    <a:pt x="36" y="354"/>
                  </a:cubicBezTo>
                  <a:lnTo>
                    <a:pt x="543" y="650"/>
                  </a:lnTo>
                  <a:cubicBezTo>
                    <a:pt x="561" y="661"/>
                    <a:pt x="580" y="666"/>
                    <a:pt x="601" y="666"/>
                  </a:cubicBezTo>
                  <a:cubicBezTo>
                    <a:pt x="621" y="666"/>
                    <a:pt x="642" y="661"/>
                    <a:pt x="663" y="650"/>
                  </a:cubicBezTo>
                  <a:lnTo>
                    <a:pt x="1136" y="383"/>
                  </a:lnTo>
                  <a:cubicBezTo>
                    <a:pt x="1171" y="361"/>
                    <a:pt x="1178" y="333"/>
                    <a:pt x="1150" y="312"/>
                  </a:cubicBezTo>
                  <a:lnTo>
                    <a:pt x="635" y="16"/>
                  </a:lnTo>
                  <a:cubicBezTo>
                    <a:pt x="617" y="5"/>
                    <a:pt x="598" y="0"/>
                    <a:pt x="57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8"/>
            <p:cNvSpPr/>
            <p:nvPr/>
          </p:nvSpPr>
          <p:spPr>
            <a:xfrm>
              <a:off x="451175" y="3552725"/>
              <a:ext cx="29450" cy="16575"/>
            </a:xfrm>
            <a:custGeom>
              <a:avLst/>
              <a:gdLst/>
              <a:ahLst/>
              <a:cxnLst/>
              <a:rect l="l" t="t" r="r" b="b"/>
              <a:pathLst>
                <a:path w="1178" h="663" extrusionOk="0">
                  <a:moveTo>
                    <a:pt x="579" y="0"/>
                  </a:moveTo>
                  <a:cubicBezTo>
                    <a:pt x="559" y="0"/>
                    <a:pt x="540" y="4"/>
                    <a:pt x="522" y="11"/>
                  </a:cubicBezTo>
                  <a:lnTo>
                    <a:pt x="43" y="286"/>
                  </a:lnTo>
                  <a:cubicBezTo>
                    <a:pt x="8" y="307"/>
                    <a:pt x="1" y="335"/>
                    <a:pt x="36" y="349"/>
                  </a:cubicBezTo>
                  <a:lnTo>
                    <a:pt x="543" y="652"/>
                  </a:lnTo>
                  <a:cubicBezTo>
                    <a:pt x="561" y="659"/>
                    <a:pt x="580" y="663"/>
                    <a:pt x="601" y="663"/>
                  </a:cubicBezTo>
                  <a:cubicBezTo>
                    <a:pt x="621" y="663"/>
                    <a:pt x="642" y="659"/>
                    <a:pt x="663" y="652"/>
                  </a:cubicBezTo>
                  <a:lnTo>
                    <a:pt x="1136" y="378"/>
                  </a:lnTo>
                  <a:cubicBezTo>
                    <a:pt x="1171" y="356"/>
                    <a:pt x="1178" y="328"/>
                    <a:pt x="1150" y="314"/>
                  </a:cubicBezTo>
                  <a:lnTo>
                    <a:pt x="635" y="11"/>
                  </a:lnTo>
                  <a:cubicBezTo>
                    <a:pt x="617" y="4"/>
                    <a:pt x="598" y="0"/>
                    <a:pt x="57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8"/>
            <p:cNvSpPr/>
            <p:nvPr/>
          </p:nvSpPr>
          <p:spPr>
            <a:xfrm>
              <a:off x="468975" y="3563175"/>
              <a:ext cx="29450" cy="16675"/>
            </a:xfrm>
            <a:custGeom>
              <a:avLst/>
              <a:gdLst/>
              <a:ahLst/>
              <a:cxnLst/>
              <a:rect l="l" t="t" r="r" b="b"/>
              <a:pathLst>
                <a:path w="1178" h="667" extrusionOk="0">
                  <a:moveTo>
                    <a:pt x="578" y="0"/>
                  </a:moveTo>
                  <a:cubicBezTo>
                    <a:pt x="557" y="0"/>
                    <a:pt x="536" y="5"/>
                    <a:pt x="515" y="16"/>
                  </a:cubicBezTo>
                  <a:lnTo>
                    <a:pt x="43" y="284"/>
                  </a:lnTo>
                  <a:cubicBezTo>
                    <a:pt x="8" y="305"/>
                    <a:pt x="1" y="333"/>
                    <a:pt x="36" y="354"/>
                  </a:cubicBezTo>
                  <a:lnTo>
                    <a:pt x="543" y="650"/>
                  </a:lnTo>
                  <a:cubicBezTo>
                    <a:pt x="561" y="661"/>
                    <a:pt x="580" y="666"/>
                    <a:pt x="600" y="666"/>
                  </a:cubicBezTo>
                  <a:cubicBezTo>
                    <a:pt x="619" y="666"/>
                    <a:pt x="639" y="661"/>
                    <a:pt x="656" y="650"/>
                  </a:cubicBezTo>
                  <a:lnTo>
                    <a:pt x="1136" y="382"/>
                  </a:lnTo>
                  <a:cubicBezTo>
                    <a:pt x="1171" y="361"/>
                    <a:pt x="1178" y="326"/>
                    <a:pt x="1143" y="312"/>
                  </a:cubicBezTo>
                  <a:lnTo>
                    <a:pt x="635" y="16"/>
                  </a:lnTo>
                  <a:cubicBezTo>
                    <a:pt x="617" y="5"/>
                    <a:pt x="598" y="0"/>
                    <a:pt x="57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8"/>
            <p:cNvSpPr/>
            <p:nvPr/>
          </p:nvSpPr>
          <p:spPr>
            <a:xfrm>
              <a:off x="486775" y="3573700"/>
              <a:ext cx="29450" cy="16575"/>
            </a:xfrm>
            <a:custGeom>
              <a:avLst/>
              <a:gdLst/>
              <a:ahLst/>
              <a:cxnLst/>
              <a:rect l="l" t="t" r="r" b="b"/>
              <a:pathLst>
                <a:path w="1178" h="663" extrusionOk="0">
                  <a:moveTo>
                    <a:pt x="578" y="0"/>
                  </a:moveTo>
                  <a:cubicBezTo>
                    <a:pt x="557" y="0"/>
                    <a:pt x="536" y="4"/>
                    <a:pt x="515" y="11"/>
                  </a:cubicBezTo>
                  <a:lnTo>
                    <a:pt x="43" y="286"/>
                  </a:lnTo>
                  <a:cubicBezTo>
                    <a:pt x="8" y="307"/>
                    <a:pt x="1" y="335"/>
                    <a:pt x="29" y="349"/>
                  </a:cubicBezTo>
                  <a:lnTo>
                    <a:pt x="543" y="652"/>
                  </a:lnTo>
                  <a:cubicBezTo>
                    <a:pt x="561" y="659"/>
                    <a:pt x="580" y="663"/>
                    <a:pt x="600" y="663"/>
                  </a:cubicBezTo>
                  <a:cubicBezTo>
                    <a:pt x="619" y="663"/>
                    <a:pt x="639" y="659"/>
                    <a:pt x="656" y="652"/>
                  </a:cubicBezTo>
                  <a:lnTo>
                    <a:pt x="1135" y="377"/>
                  </a:lnTo>
                  <a:cubicBezTo>
                    <a:pt x="1171" y="363"/>
                    <a:pt x="1178" y="328"/>
                    <a:pt x="1143" y="314"/>
                  </a:cubicBezTo>
                  <a:lnTo>
                    <a:pt x="635" y="11"/>
                  </a:lnTo>
                  <a:cubicBezTo>
                    <a:pt x="617" y="4"/>
                    <a:pt x="598" y="0"/>
                    <a:pt x="57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8"/>
            <p:cNvSpPr/>
            <p:nvPr/>
          </p:nvSpPr>
          <p:spPr>
            <a:xfrm>
              <a:off x="504575" y="3583950"/>
              <a:ext cx="29450" cy="16725"/>
            </a:xfrm>
            <a:custGeom>
              <a:avLst/>
              <a:gdLst/>
              <a:ahLst/>
              <a:cxnLst/>
              <a:rect l="l" t="t" r="r" b="b"/>
              <a:pathLst>
                <a:path w="1178" h="669" extrusionOk="0">
                  <a:moveTo>
                    <a:pt x="578" y="1"/>
                  </a:moveTo>
                  <a:cubicBezTo>
                    <a:pt x="557" y="1"/>
                    <a:pt x="536" y="6"/>
                    <a:pt x="515" y="17"/>
                  </a:cubicBezTo>
                  <a:lnTo>
                    <a:pt x="43" y="292"/>
                  </a:lnTo>
                  <a:cubicBezTo>
                    <a:pt x="8" y="306"/>
                    <a:pt x="1" y="341"/>
                    <a:pt x="29" y="355"/>
                  </a:cubicBezTo>
                  <a:lnTo>
                    <a:pt x="543" y="658"/>
                  </a:lnTo>
                  <a:cubicBezTo>
                    <a:pt x="561" y="665"/>
                    <a:pt x="580" y="669"/>
                    <a:pt x="600" y="669"/>
                  </a:cubicBezTo>
                  <a:cubicBezTo>
                    <a:pt x="619" y="669"/>
                    <a:pt x="638" y="665"/>
                    <a:pt x="656" y="658"/>
                  </a:cubicBezTo>
                  <a:lnTo>
                    <a:pt x="1135" y="383"/>
                  </a:lnTo>
                  <a:cubicBezTo>
                    <a:pt x="1171" y="362"/>
                    <a:pt x="1178" y="334"/>
                    <a:pt x="1143" y="313"/>
                  </a:cubicBezTo>
                  <a:lnTo>
                    <a:pt x="635" y="17"/>
                  </a:lnTo>
                  <a:cubicBezTo>
                    <a:pt x="617" y="6"/>
                    <a:pt x="598" y="1"/>
                    <a:pt x="57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8"/>
            <p:cNvSpPr/>
            <p:nvPr/>
          </p:nvSpPr>
          <p:spPr>
            <a:xfrm>
              <a:off x="522375" y="3594500"/>
              <a:ext cx="29275" cy="16575"/>
            </a:xfrm>
            <a:custGeom>
              <a:avLst/>
              <a:gdLst/>
              <a:ahLst/>
              <a:cxnLst/>
              <a:rect l="l" t="t" r="r" b="b"/>
              <a:pathLst>
                <a:path w="1171" h="663" extrusionOk="0">
                  <a:moveTo>
                    <a:pt x="575" y="0"/>
                  </a:moveTo>
                  <a:cubicBezTo>
                    <a:pt x="554" y="0"/>
                    <a:pt x="533" y="4"/>
                    <a:pt x="515" y="11"/>
                  </a:cubicBezTo>
                  <a:lnTo>
                    <a:pt x="36" y="286"/>
                  </a:lnTo>
                  <a:cubicBezTo>
                    <a:pt x="1" y="307"/>
                    <a:pt x="1" y="335"/>
                    <a:pt x="29" y="349"/>
                  </a:cubicBezTo>
                  <a:lnTo>
                    <a:pt x="543" y="652"/>
                  </a:lnTo>
                  <a:cubicBezTo>
                    <a:pt x="561" y="659"/>
                    <a:pt x="580" y="663"/>
                    <a:pt x="600" y="663"/>
                  </a:cubicBezTo>
                  <a:cubicBezTo>
                    <a:pt x="619" y="663"/>
                    <a:pt x="638" y="659"/>
                    <a:pt x="656" y="652"/>
                  </a:cubicBezTo>
                  <a:lnTo>
                    <a:pt x="1135" y="377"/>
                  </a:lnTo>
                  <a:cubicBezTo>
                    <a:pt x="1171" y="363"/>
                    <a:pt x="1171" y="328"/>
                    <a:pt x="1142" y="314"/>
                  </a:cubicBezTo>
                  <a:lnTo>
                    <a:pt x="635" y="11"/>
                  </a:lnTo>
                  <a:cubicBezTo>
                    <a:pt x="617" y="4"/>
                    <a:pt x="596" y="0"/>
                    <a:pt x="57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8"/>
            <p:cNvSpPr/>
            <p:nvPr/>
          </p:nvSpPr>
          <p:spPr>
            <a:xfrm>
              <a:off x="540175" y="3604925"/>
              <a:ext cx="29275" cy="16675"/>
            </a:xfrm>
            <a:custGeom>
              <a:avLst/>
              <a:gdLst/>
              <a:ahLst/>
              <a:cxnLst/>
              <a:rect l="l" t="t" r="r" b="b"/>
              <a:pathLst>
                <a:path w="1171" h="667" extrusionOk="0">
                  <a:moveTo>
                    <a:pt x="575" y="1"/>
                  </a:moveTo>
                  <a:cubicBezTo>
                    <a:pt x="554" y="1"/>
                    <a:pt x="533" y="6"/>
                    <a:pt x="515" y="17"/>
                  </a:cubicBezTo>
                  <a:lnTo>
                    <a:pt x="36" y="284"/>
                  </a:lnTo>
                  <a:cubicBezTo>
                    <a:pt x="8" y="306"/>
                    <a:pt x="0" y="334"/>
                    <a:pt x="29" y="355"/>
                  </a:cubicBezTo>
                  <a:lnTo>
                    <a:pt x="536" y="651"/>
                  </a:lnTo>
                  <a:cubicBezTo>
                    <a:pt x="557" y="662"/>
                    <a:pt x="579" y="667"/>
                    <a:pt x="599" y="667"/>
                  </a:cubicBezTo>
                  <a:cubicBezTo>
                    <a:pt x="619" y="667"/>
                    <a:pt x="638" y="662"/>
                    <a:pt x="656" y="651"/>
                  </a:cubicBezTo>
                  <a:lnTo>
                    <a:pt x="1135" y="383"/>
                  </a:lnTo>
                  <a:cubicBezTo>
                    <a:pt x="1171" y="362"/>
                    <a:pt x="1171" y="327"/>
                    <a:pt x="1142" y="313"/>
                  </a:cubicBezTo>
                  <a:lnTo>
                    <a:pt x="635" y="17"/>
                  </a:lnTo>
                  <a:cubicBezTo>
                    <a:pt x="617" y="6"/>
                    <a:pt x="596" y="1"/>
                    <a:pt x="57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8"/>
            <p:cNvSpPr/>
            <p:nvPr/>
          </p:nvSpPr>
          <p:spPr>
            <a:xfrm>
              <a:off x="557975" y="3615325"/>
              <a:ext cx="51125" cy="29550"/>
            </a:xfrm>
            <a:custGeom>
              <a:avLst/>
              <a:gdLst/>
              <a:ahLst/>
              <a:cxnLst/>
              <a:rect l="l" t="t" r="r" b="b"/>
              <a:pathLst>
                <a:path w="2045" h="1182" extrusionOk="0">
                  <a:moveTo>
                    <a:pt x="575" y="1"/>
                  </a:moveTo>
                  <a:cubicBezTo>
                    <a:pt x="554" y="1"/>
                    <a:pt x="533" y="6"/>
                    <a:pt x="515" y="16"/>
                  </a:cubicBezTo>
                  <a:lnTo>
                    <a:pt x="36" y="291"/>
                  </a:lnTo>
                  <a:cubicBezTo>
                    <a:pt x="0" y="313"/>
                    <a:pt x="0" y="341"/>
                    <a:pt x="29" y="355"/>
                  </a:cubicBezTo>
                  <a:lnTo>
                    <a:pt x="1410" y="1166"/>
                  </a:lnTo>
                  <a:cubicBezTo>
                    <a:pt x="1428" y="1176"/>
                    <a:pt x="1447" y="1181"/>
                    <a:pt x="1467" y="1181"/>
                  </a:cubicBezTo>
                  <a:cubicBezTo>
                    <a:pt x="1486" y="1181"/>
                    <a:pt x="1505" y="1176"/>
                    <a:pt x="1523" y="1166"/>
                  </a:cubicBezTo>
                  <a:lnTo>
                    <a:pt x="2010" y="891"/>
                  </a:lnTo>
                  <a:cubicBezTo>
                    <a:pt x="2045" y="876"/>
                    <a:pt x="2045" y="841"/>
                    <a:pt x="2017" y="827"/>
                  </a:cubicBezTo>
                  <a:lnTo>
                    <a:pt x="635" y="16"/>
                  </a:lnTo>
                  <a:cubicBezTo>
                    <a:pt x="617" y="6"/>
                    <a:pt x="596" y="1"/>
                    <a:pt x="57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8"/>
            <p:cNvSpPr/>
            <p:nvPr/>
          </p:nvSpPr>
          <p:spPr>
            <a:xfrm>
              <a:off x="374875" y="3487550"/>
              <a:ext cx="29275" cy="16700"/>
            </a:xfrm>
            <a:custGeom>
              <a:avLst/>
              <a:gdLst/>
              <a:ahLst/>
              <a:cxnLst/>
              <a:rect l="l" t="t" r="r" b="b"/>
              <a:pathLst>
                <a:path w="1171" h="668" extrusionOk="0">
                  <a:moveTo>
                    <a:pt x="575" y="1"/>
                  </a:moveTo>
                  <a:cubicBezTo>
                    <a:pt x="554" y="1"/>
                    <a:pt x="532" y="6"/>
                    <a:pt x="515" y="17"/>
                  </a:cubicBezTo>
                  <a:lnTo>
                    <a:pt x="43" y="285"/>
                  </a:lnTo>
                  <a:cubicBezTo>
                    <a:pt x="7" y="306"/>
                    <a:pt x="0" y="341"/>
                    <a:pt x="28" y="355"/>
                  </a:cubicBezTo>
                  <a:lnTo>
                    <a:pt x="543" y="651"/>
                  </a:lnTo>
                  <a:cubicBezTo>
                    <a:pt x="561" y="662"/>
                    <a:pt x="580" y="667"/>
                    <a:pt x="599" y="667"/>
                  </a:cubicBezTo>
                  <a:cubicBezTo>
                    <a:pt x="619" y="667"/>
                    <a:pt x="638" y="662"/>
                    <a:pt x="656" y="651"/>
                  </a:cubicBezTo>
                  <a:lnTo>
                    <a:pt x="1135" y="383"/>
                  </a:lnTo>
                  <a:cubicBezTo>
                    <a:pt x="1170" y="362"/>
                    <a:pt x="1170" y="334"/>
                    <a:pt x="1142" y="313"/>
                  </a:cubicBezTo>
                  <a:lnTo>
                    <a:pt x="635" y="17"/>
                  </a:lnTo>
                  <a:cubicBezTo>
                    <a:pt x="617" y="6"/>
                    <a:pt x="596" y="1"/>
                    <a:pt x="57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8"/>
            <p:cNvSpPr/>
            <p:nvPr/>
          </p:nvSpPr>
          <p:spPr>
            <a:xfrm>
              <a:off x="357075" y="3477150"/>
              <a:ext cx="29275" cy="16700"/>
            </a:xfrm>
            <a:custGeom>
              <a:avLst/>
              <a:gdLst/>
              <a:ahLst/>
              <a:cxnLst/>
              <a:rect l="l" t="t" r="r" b="b"/>
              <a:pathLst>
                <a:path w="1171" h="668" extrusionOk="0">
                  <a:moveTo>
                    <a:pt x="575" y="1"/>
                  </a:moveTo>
                  <a:cubicBezTo>
                    <a:pt x="554" y="1"/>
                    <a:pt x="532" y="6"/>
                    <a:pt x="515" y="17"/>
                  </a:cubicBezTo>
                  <a:lnTo>
                    <a:pt x="36" y="285"/>
                  </a:lnTo>
                  <a:cubicBezTo>
                    <a:pt x="0" y="306"/>
                    <a:pt x="0" y="334"/>
                    <a:pt x="28" y="355"/>
                  </a:cubicBezTo>
                  <a:lnTo>
                    <a:pt x="536" y="651"/>
                  </a:lnTo>
                  <a:cubicBezTo>
                    <a:pt x="557" y="662"/>
                    <a:pt x="578" y="667"/>
                    <a:pt x="599" y="667"/>
                  </a:cubicBezTo>
                  <a:cubicBezTo>
                    <a:pt x="619" y="667"/>
                    <a:pt x="638" y="662"/>
                    <a:pt x="656" y="651"/>
                  </a:cubicBezTo>
                  <a:lnTo>
                    <a:pt x="1135" y="383"/>
                  </a:lnTo>
                  <a:cubicBezTo>
                    <a:pt x="1170" y="362"/>
                    <a:pt x="1170" y="327"/>
                    <a:pt x="1142" y="313"/>
                  </a:cubicBezTo>
                  <a:lnTo>
                    <a:pt x="635" y="17"/>
                  </a:lnTo>
                  <a:cubicBezTo>
                    <a:pt x="617" y="6"/>
                    <a:pt x="596" y="1"/>
                    <a:pt x="57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8"/>
            <p:cNvSpPr/>
            <p:nvPr/>
          </p:nvSpPr>
          <p:spPr>
            <a:xfrm>
              <a:off x="410475" y="3508500"/>
              <a:ext cx="34375" cy="19525"/>
            </a:xfrm>
            <a:custGeom>
              <a:avLst/>
              <a:gdLst/>
              <a:ahLst/>
              <a:cxnLst/>
              <a:rect l="l" t="t" r="r" b="b"/>
              <a:pathLst>
                <a:path w="1375" h="781" extrusionOk="0">
                  <a:moveTo>
                    <a:pt x="572" y="0"/>
                  </a:moveTo>
                  <a:cubicBezTo>
                    <a:pt x="552" y="0"/>
                    <a:pt x="532" y="4"/>
                    <a:pt x="515" y="11"/>
                  </a:cubicBezTo>
                  <a:lnTo>
                    <a:pt x="35" y="285"/>
                  </a:lnTo>
                  <a:cubicBezTo>
                    <a:pt x="0" y="307"/>
                    <a:pt x="0" y="335"/>
                    <a:pt x="28" y="349"/>
                  </a:cubicBezTo>
                  <a:lnTo>
                    <a:pt x="740" y="765"/>
                  </a:lnTo>
                  <a:cubicBezTo>
                    <a:pt x="758" y="775"/>
                    <a:pt x="777" y="781"/>
                    <a:pt x="797" y="781"/>
                  </a:cubicBezTo>
                  <a:cubicBezTo>
                    <a:pt x="816" y="781"/>
                    <a:pt x="836" y="775"/>
                    <a:pt x="853" y="765"/>
                  </a:cubicBezTo>
                  <a:lnTo>
                    <a:pt x="1333" y="497"/>
                  </a:lnTo>
                  <a:cubicBezTo>
                    <a:pt x="1368" y="476"/>
                    <a:pt x="1375" y="448"/>
                    <a:pt x="1340" y="426"/>
                  </a:cubicBezTo>
                  <a:lnTo>
                    <a:pt x="635" y="11"/>
                  </a:lnTo>
                  <a:cubicBezTo>
                    <a:pt x="613" y="4"/>
                    <a:pt x="592" y="0"/>
                    <a:pt x="57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8"/>
            <p:cNvSpPr/>
            <p:nvPr/>
          </p:nvSpPr>
          <p:spPr>
            <a:xfrm>
              <a:off x="433025" y="3521750"/>
              <a:ext cx="100650" cy="58500"/>
            </a:xfrm>
            <a:custGeom>
              <a:avLst/>
              <a:gdLst/>
              <a:ahLst/>
              <a:cxnLst/>
              <a:rect l="l" t="t" r="r" b="b"/>
              <a:pathLst>
                <a:path w="4026" h="2340" extrusionOk="0">
                  <a:moveTo>
                    <a:pt x="579" y="0"/>
                  </a:moveTo>
                  <a:cubicBezTo>
                    <a:pt x="559" y="0"/>
                    <a:pt x="540" y="6"/>
                    <a:pt x="522" y="16"/>
                  </a:cubicBezTo>
                  <a:lnTo>
                    <a:pt x="43" y="284"/>
                  </a:lnTo>
                  <a:cubicBezTo>
                    <a:pt x="8" y="305"/>
                    <a:pt x="1" y="334"/>
                    <a:pt x="36" y="355"/>
                  </a:cubicBezTo>
                  <a:lnTo>
                    <a:pt x="3391" y="2328"/>
                  </a:lnTo>
                  <a:cubicBezTo>
                    <a:pt x="3409" y="2336"/>
                    <a:pt x="3430" y="2339"/>
                    <a:pt x="3451" y="2339"/>
                  </a:cubicBezTo>
                  <a:cubicBezTo>
                    <a:pt x="3472" y="2339"/>
                    <a:pt x="3493" y="2336"/>
                    <a:pt x="3511" y="2328"/>
                  </a:cubicBezTo>
                  <a:lnTo>
                    <a:pt x="3990" y="2054"/>
                  </a:lnTo>
                  <a:cubicBezTo>
                    <a:pt x="4026" y="2039"/>
                    <a:pt x="4026" y="2004"/>
                    <a:pt x="3997" y="1990"/>
                  </a:cubicBezTo>
                  <a:lnTo>
                    <a:pt x="635" y="16"/>
                  </a:lnTo>
                  <a:cubicBezTo>
                    <a:pt x="617" y="6"/>
                    <a:pt x="598" y="0"/>
                    <a:pt x="57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8"/>
            <p:cNvSpPr/>
            <p:nvPr/>
          </p:nvSpPr>
          <p:spPr>
            <a:xfrm>
              <a:off x="522025" y="3574100"/>
              <a:ext cx="33325" cy="18950"/>
            </a:xfrm>
            <a:custGeom>
              <a:avLst/>
              <a:gdLst/>
              <a:ahLst/>
              <a:cxnLst/>
              <a:rect l="l" t="t" r="r" b="b"/>
              <a:pathLst>
                <a:path w="1333" h="758" extrusionOk="0">
                  <a:moveTo>
                    <a:pt x="578" y="0"/>
                  </a:moveTo>
                  <a:cubicBezTo>
                    <a:pt x="559" y="0"/>
                    <a:pt x="540" y="5"/>
                    <a:pt x="522" y="16"/>
                  </a:cubicBezTo>
                  <a:lnTo>
                    <a:pt x="43" y="284"/>
                  </a:lnTo>
                  <a:cubicBezTo>
                    <a:pt x="7" y="305"/>
                    <a:pt x="0" y="333"/>
                    <a:pt x="36" y="354"/>
                  </a:cubicBezTo>
                  <a:lnTo>
                    <a:pt x="698" y="742"/>
                  </a:lnTo>
                  <a:cubicBezTo>
                    <a:pt x="716" y="753"/>
                    <a:pt x="737" y="758"/>
                    <a:pt x="758" y="758"/>
                  </a:cubicBezTo>
                  <a:cubicBezTo>
                    <a:pt x="779" y="758"/>
                    <a:pt x="801" y="753"/>
                    <a:pt x="818" y="742"/>
                  </a:cubicBezTo>
                  <a:lnTo>
                    <a:pt x="1297" y="474"/>
                  </a:lnTo>
                  <a:cubicBezTo>
                    <a:pt x="1333" y="453"/>
                    <a:pt x="1333" y="425"/>
                    <a:pt x="1305" y="404"/>
                  </a:cubicBezTo>
                  <a:lnTo>
                    <a:pt x="635" y="16"/>
                  </a:lnTo>
                  <a:cubicBezTo>
                    <a:pt x="617" y="5"/>
                    <a:pt x="598" y="0"/>
                    <a:pt x="57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8"/>
            <p:cNvSpPr/>
            <p:nvPr/>
          </p:nvSpPr>
          <p:spPr>
            <a:xfrm>
              <a:off x="543875" y="3586900"/>
              <a:ext cx="29275" cy="16600"/>
            </a:xfrm>
            <a:custGeom>
              <a:avLst/>
              <a:gdLst/>
              <a:ahLst/>
              <a:cxnLst/>
              <a:rect l="l" t="t" r="r" b="b"/>
              <a:pathLst>
                <a:path w="1171" h="664" extrusionOk="0">
                  <a:moveTo>
                    <a:pt x="572" y="1"/>
                  </a:moveTo>
                  <a:cubicBezTo>
                    <a:pt x="552" y="1"/>
                    <a:pt x="533" y="4"/>
                    <a:pt x="515" y="11"/>
                  </a:cubicBezTo>
                  <a:lnTo>
                    <a:pt x="36" y="286"/>
                  </a:lnTo>
                  <a:cubicBezTo>
                    <a:pt x="1" y="308"/>
                    <a:pt x="1" y="336"/>
                    <a:pt x="29" y="350"/>
                  </a:cubicBezTo>
                  <a:lnTo>
                    <a:pt x="536" y="653"/>
                  </a:lnTo>
                  <a:cubicBezTo>
                    <a:pt x="554" y="660"/>
                    <a:pt x="575" y="664"/>
                    <a:pt x="596" y="664"/>
                  </a:cubicBezTo>
                  <a:cubicBezTo>
                    <a:pt x="617" y="664"/>
                    <a:pt x="638" y="660"/>
                    <a:pt x="656" y="653"/>
                  </a:cubicBezTo>
                  <a:lnTo>
                    <a:pt x="1135" y="378"/>
                  </a:lnTo>
                  <a:cubicBezTo>
                    <a:pt x="1171" y="364"/>
                    <a:pt x="1171" y="329"/>
                    <a:pt x="1143" y="315"/>
                  </a:cubicBezTo>
                  <a:lnTo>
                    <a:pt x="635" y="11"/>
                  </a:lnTo>
                  <a:cubicBezTo>
                    <a:pt x="614" y="4"/>
                    <a:pt x="593" y="1"/>
                    <a:pt x="57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8"/>
            <p:cNvSpPr/>
            <p:nvPr/>
          </p:nvSpPr>
          <p:spPr>
            <a:xfrm>
              <a:off x="570850" y="3597175"/>
              <a:ext cx="20100" cy="11425"/>
            </a:xfrm>
            <a:custGeom>
              <a:avLst/>
              <a:gdLst/>
              <a:ahLst/>
              <a:cxnLst/>
              <a:rect l="l" t="t" r="r" b="b"/>
              <a:pathLst>
                <a:path w="804" h="457" extrusionOk="0">
                  <a:moveTo>
                    <a:pt x="205" y="1"/>
                  </a:moveTo>
                  <a:cubicBezTo>
                    <a:pt x="185" y="1"/>
                    <a:pt x="166" y="6"/>
                    <a:pt x="148" y="16"/>
                  </a:cubicBezTo>
                  <a:lnTo>
                    <a:pt x="42" y="73"/>
                  </a:lnTo>
                  <a:cubicBezTo>
                    <a:pt x="7" y="94"/>
                    <a:pt x="0" y="129"/>
                    <a:pt x="35" y="143"/>
                  </a:cubicBezTo>
                  <a:lnTo>
                    <a:pt x="543" y="446"/>
                  </a:lnTo>
                  <a:cubicBezTo>
                    <a:pt x="560" y="453"/>
                    <a:pt x="580" y="457"/>
                    <a:pt x="600" y="457"/>
                  </a:cubicBezTo>
                  <a:cubicBezTo>
                    <a:pt x="620" y="457"/>
                    <a:pt x="642" y="453"/>
                    <a:pt x="663" y="446"/>
                  </a:cubicBezTo>
                  <a:lnTo>
                    <a:pt x="768" y="383"/>
                  </a:lnTo>
                  <a:cubicBezTo>
                    <a:pt x="797" y="362"/>
                    <a:pt x="804" y="334"/>
                    <a:pt x="775" y="320"/>
                  </a:cubicBezTo>
                  <a:lnTo>
                    <a:pt x="268" y="16"/>
                  </a:lnTo>
                  <a:cubicBezTo>
                    <a:pt x="247" y="6"/>
                    <a:pt x="226" y="1"/>
                    <a:pt x="20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8"/>
            <p:cNvSpPr/>
            <p:nvPr/>
          </p:nvSpPr>
          <p:spPr>
            <a:xfrm>
              <a:off x="579300" y="3607700"/>
              <a:ext cx="29450" cy="16600"/>
            </a:xfrm>
            <a:custGeom>
              <a:avLst/>
              <a:gdLst/>
              <a:ahLst/>
              <a:cxnLst/>
              <a:rect l="l" t="t" r="r" b="b"/>
              <a:pathLst>
                <a:path w="1178" h="664" extrusionOk="0">
                  <a:moveTo>
                    <a:pt x="578" y="1"/>
                  </a:moveTo>
                  <a:cubicBezTo>
                    <a:pt x="559" y="1"/>
                    <a:pt x="540" y="4"/>
                    <a:pt x="522" y="11"/>
                  </a:cubicBezTo>
                  <a:lnTo>
                    <a:pt x="43" y="286"/>
                  </a:lnTo>
                  <a:cubicBezTo>
                    <a:pt x="7" y="307"/>
                    <a:pt x="0" y="336"/>
                    <a:pt x="36" y="357"/>
                  </a:cubicBezTo>
                  <a:lnTo>
                    <a:pt x="543" y="653"/>
                  </a:lnTo>
                  <a:cubicBezTo>
                    <a:pt x="561" y="660"/>
                    <a:pt x="580" y="663"/>
                    <a:pt x="600" y="663"/>
                  </a:cubicBezTo>
                  <a:cubicBezTo>
                    <a:pt x="621" y="663"/>
                    <a:pt x="642" y="660"/>
                    <a:pt x="663" y="653"/>
                  </a:cubicBezTo>
                  <a:lnTo>
                    <a:pt x="1135" y="378"/>
                  </a:lnTo>
                  <a:cubicBezTo>
                    <a:pt x="1171" y="364"/>
                    <a:pt x="1178" y="329"/>
                    <a:pt x="1149" y="314"/>
                  </a:cubicBezTo>
                  <a:lnTo>
                    <a:pt x="635" y="11"/>
                  </a:lnTo>
                  <a:cubicBezTo>
                    <a:pt x="617" y="4"/>
                    <a:pt x="598" y="1"/>
                    <a:pt x="57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8"/>
            <p:cNvSpPr/>
            <p:nvPr/>
          </p:nvSpPr>
          <p:spPr>
            <a:xfrm>
              <a:off x="606625" y="3618150"/>
              <a:ext cx="19925" cy="11400"/>
            </a:xfrm>
            <a:custGeom>
              <a:avLst/>
              <a:gdLst/>
              <a:ahLst/>
              <a:cxnLst/>
              <a:rect l="l" t="t" r="r" b="b"/>
              <a:pathLst>
                <a:path w="797" h="456" extrusionOk="0">
                  <a:moveTo>
                    <a:pt x="198" y="0"/>
                  </a:moveTo>
                  <a:cubicBezTo>
                    <a:pt x="178" y="0"/>
                    <a:pt x="159" y="6"/>
                    <a:pt x="141" y="16"/>
                  </a:cubicBezTo>
                  <a:lnTo>
                    <a:pt x="35" y="73"/>
                  </a:lnTo>
                  <a:cubicBezTo>
                    <a:pt x="0" y="94"/>
                    <a:pt x="0" y="122"/>
                    <a:pt x="28" y="143"/>
                  </a:cubicBezTo>
                  <a:lnTo>
                    <a:pt x="536" y="439"/>
                  </a:lnTo>
                  <a:cubicBezTo>
                    <a:pt x="553" y="450"/>
                    <a:pt x="575" y="455"/>
                    <a:pt x="596" y="455"/>
                  </a:cubicBezTo>
                  <a:cubicBezTo>
                    <a:pt x="617" y="455"/>
                    <a:pt x="638" y="450"/>
                    <a:pt x="656" y="439"/>
                  </a:cubicBezTo>
                  <a:lnTo>
                    <a:pt x="761" y="383"/>
                  </a:lnTo>
                  <a:cubicBezTo>
                    <a:pt x="797" y="362"/>
                    <a:pt x="797" y="333"/>
                    <a:pt x="768" y="312"/>
                  </a:cubicBezTo>
                  <a:lnTo>
                    <a:pt x="261" y="16"/>
                  </a:lnTo>
                  <a:cubicBezTo>
                    <a:pt x="240" y="6"/>
                    <a:pt x="219" y="0"/>
                    <a:pt x="19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8"/>
            <p:cNvSpPr/>
            <p:nvPr/>
          </p:nvSpPr>
          <p:spPr>
            <a:xfrm>
              <a:off x="392850" y="3498100"/>
              <a:ext cx="29275" cy="16575"/>
            </a:xfrm>
            <a:custGeom>
              <a:avLst/>
              <a:gdLst/>
              <a:ahLst/>
              <a:cxnLst/>
              <a:rect l="l" t="t" r="r" b="b"/>
              <a:pathLst>
                <a:path w="1171" h="663" extrusionOk="0">
                  <a:moveTo>
                    <a:pt x="572" y="0"/>
                  </a:moveTo>
                  <a:cubicBezTo>
                    <a:pt x="552" y="0"/>
                    <a:pt x="532" y="4"/>
                    <a:pt x="515" y="11"/>
                  </a:cubicBezTo>
                  <a:lnTo>
                    <a:pt x="36" y="286"/>
                  </a:lnTo>
                  <a:cubicBezTo>
                    <a:pt x="0" y="307"/>
                    <a:pt x="0" y="335"/>
                    <a:pt x="28" y="349"/>
                  </a:cubicBezTo>
                  <a:lnTo>
                    <a:pt x="536" y="652"/>
                  </a:lnTo>
                  <a:cubicBezTo>
                    <a:pt x="554" y="659"/>
                    <a:pt x="575" y="663"/>
                    <a:pt x="596" y="663"/>
                  </a:cubicBezTo>
                  <a:cubicBezTo>
                    <a:pt x="617" y="663"/>
                    <a:pt x="638" y="659"/>
                    <a:pt x="656" y="652"/>
                  </a:cubicBezTo>
                  <a:lnTo>
                    <a:pt x="1135" y="377"/>
                  </a:lnTo>
                  <a:cubicBezTo>
                    <a:pt x="1170" y="363"/>
                    <a:pt x="1170" y="328"/>
                    <a:pt x="1142" y="314"/>
                  </a:cubicBezTo>
                  <a:lnTo>
                    <a:pt x="635" y="11"/>
                  </a:lnTo>
                  <a:cubicBezTo>
                    <a:pt x="614" y="4"/>
                    <a:pt x="592" y="0"/>
                    <a:pt x="57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8"/>
            <p:cNvSpPr/>
            <p:nvPr/>
          </p:nvSpPr>
          <p:spPr>
            <a:xfrm>
              <a:off x="276000" y="3527700"/>
              <a:ext cx="22575" cy="12675"/>
            </a:xfrm>
            <a:custGeom>
              <a:avLst/>
              <a:gdLst/>
              <a:ahLst/>
              <a:cxnLst/>
              <a:rect l="l" t="t" r="r" b="b"/>
              <a:pathLst>
                <a:path w="903" h="507" extrusionOk="0">
                  <a:moveTo>
                    <a:pt x="318" y="0"/>
                  </a:moveTo>
                  <a:cubicBezTo>
                    <a:pt x="298" y="0"/>
                    <a:pt x="279" y="4"/>
                    <a:pt x="261" y="11"/>
                  </a:cubicBezTo>
                  <a:lnTo>
                    <a:pt x="43" y="138"/>
                  </a:lnTo>
                  <a:cubicBezTo>
                    <a:pt x="8" y="159"/>
                    <a:pt x="1" y="187"/>
                    <a:pt x="36" y="201"/>
                  </a:cubicBezTo>
                  <a:lnTo>
                    <a:pt x="522" y="490"/>
                  </a:lnTo>
                  <a:cubicBezTo>
                    <a:pt x="540" y="501"/>
                    <a:pt x="561" y="506"/>
                    <a:pt x="582" y="506"/>
                  </a:cubicBezTo>
                  <a:cubicBezTo>
                    <a:pt x="603" y="506"/>
                    <a:pt x="624" y="501"/>
                    <a:pt x="642" y="490"/>
                  </a:cubicBezTo>
                  <a:lnTo>
                    <a:pt x="861" y="370"/>
                  </a:lnTo>
                  <a:cubicBezTo>
                    <a:pt x="889" y="349"/>
                    <a:pt x="903" y="321"/>
                    <a:pt x="868" y="300"/>
                  </a:cubicBezTo>
                  <a:lnTo>
                    <a:pt x="374" y="11"/>
                  </a:lnTo>
                  <a:cubicBezTo>
                    <a:pt x="357" y="4"/>
                    <a:pt x="337" y="0"/>
                    <a:pt x="31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8"/>
            <p:cNvSpPr/>
            <p:nvPr/>
          </p:nvSpPr>
          <p:spPr>
            <a:xfrm>
              <a:off x="275825" y="3527400"/>
              <a:ext cx="22750" cy="13450"/>
            </a:xfrm>
            <a:custGeom>
              <a:avLst/>
              <a:gdLst/>
              <a:ahLst/>
              <a:cxnLst/>
              <a:rect l="l" t="t" r="r" b="b"/>
              <a:pathLst>
                <a:path w="910" h="538" extrusionOk="0">
                  <a:moveTo>
                    <a:pt x="332" y="30"/>
                  </a:moveTo>
                  <a:cubicBezTo>
                    <a:pt x="346" y="30"/>
                    <a:pt x="360" y="30"/>
                    <a:pt x="374" y="37"/>
                  </a:cubicBezTo>
                  <a:cubicBezTo>
                    <a:pt x="374" y="37"/>
                    <a:pt x="868" y="326"/>
                    <a:pt x="854" y="368"/>
                  </a:cubicBezTo>
                  <a:lnTo>
                    <a:pt x="642" y="488"/>
                  </a:lnTo>
                  <a:cubicBezTo>
                    <a:pt x="620" y="497"/>
                    <a:pt x="598" y="503"/>
                    <a:pt x="577" y="503"/>
                  </a:cubicBezTo>
                  <a:cubicBezTo>
                    <a:pt x="563" y="503"/>
                    <a:pt x="550" y="501"/>
                    <a:pt x="536" y="495"/>
                  </a:cubicBezTo>
                  <a:cubicBezTo>
                    <a:pt x="536" y="495"/>
                    <a:pt x="50" y="206"/>
                    <a:pt x="57" y="164"/>
                  </a:cubicBezTo>
                  <a:lnTo>
                    <a:pt x="275" y="44"/>
                  </a:lnTo>
                  <a:cubicBezTo>
                    <a:pt x="290" y="37"/>
                    <a:pt x="311" y="30"/>
                    <a:pt x="332" y="30"/>
                  </a:cubicBezTo>
                  <a:close/>
                  <a:moveTo>
                    <a:pt x="322" y="0"/>
                  </a:moveTo>
                  <a:cubicBezTo>
                    <a:pt x="298" y="0"/>
                    <a:pt x="275" y="5"/>
                    <a:pt x="254" y="16"/>
                  </a:cubicBezTo>
                  <a:lnTo>
                    <a:pt x="43" y="136"/>
                  </a:lnTo>
                  <a:cubicBezTo>
                    <a:pt x="22" y="143"/>
                    <a:pt x="8" y="164"/>
                    <a:pt x="1" y="192"/>
                  </a:cubicBezTo>
                  <a:cubicBezTo>
                    <a:pt x="1" y="206"/>
                    <a:pt x="15" y="227"/>
                    <a:pt x="29" y="234"/>
                  </a:cubicBezTo>
                  <a:lnTo>
                    <a:pt x="522" y="523"/>
                  </a:lnTo>
                  <a:cubicBezTo>
                    <a:pt x="543" y="530"/>
                    <a:pt x="564" y="538"/>
                    <a:pt x="586" y="538"/>
                  </a:cubicBezTo>
                  <a:cubicBezTo>
                    <a:pt x="607" y="538"/>
                    <a:pt x="635" y="530"/>
                    <a:pt x="656" y="523"/>
                  </a:cubicBezTo>
                  <a:lnTo>
                    <a:pt x="875" y="404"/>
                  </a:lnTo>
                  <a:cubicBezTo>
                    <a:pt x="896" y="390"/>
                    <a:pt x="910" y="368"/>
                    <a:pt x="910" y="347"/>
                  </a:cubicBezTo>
                  <a:cubicBezTo>
                    <a:pt x="910" y="326"/>
                    <a:pt x="903" y="312"/>
                    <a:pt x="882" y="305"/>
                  </a:cubicBezTo>
                  <a:lnTo>
                    <a:pt x="395" y="16"/>
                  </a:lnTo>
                  <a:cubicBezTo>
                    <a:pt x="371" y="5"/>
                    <a:pt x="346" y="0"/>
                    <a:pt x="32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8"/>
            <p:cNvSpPr/>
            <p:nvPr/>
          </p:nvSpPr>
          <p:spPr>
            <a:xfrm>
              <a:off x="295025" y="3538800"/>
              <a:ext cx="22250" cy="12600"/>
            </a:xfrm>
            <a:custGeom>
              <a:avLst/>
              <a:gdLst/>
              <a:ahLst/>
              <a:cxnLst/>
              <a:rect l="l" t="t" r="r" b="b"/>
              <a:pathLst>
                <a:path w="890" h="504" extrusionOk="0">
                  <a:moveTo>
                    <a:pt x="311" y="0"/>
                  </a:moveTo>
                  <a:cubicBezTo>
                    <a:pt x="292" y="0"/>
                    <a:pt x="272" y="4"/>
                    <a:pt x="255" y="11"/>
                  </a:cubicBezTo>
                  <a:lnTo>
                    <a:pt x="36" y="138"/>
                  </a:lnTo>
                  <a:cubicBezTo>
                    <a:pt x="1" y="152"/>
                    <a:pt x="1" y="187"/>
                    <a:pt x="29" y="201"/>
                  </a:cubicBezTo>
                  <a:lnTo>
                    <a:pt x="516" y="490"/>
                  </a:lnTo>
                  <a:cubicBezTo>
                    <a:pt x="535" y="500"/>
                    <a:pt x="554" y="504"/>
                    <a:pt x="572" y="504"/>
                  </a:cubicBezTo>
                  <a:cubicBezTo>
                    <a:pt x="595" y="504"/>
                    <a:pt x="616" y="498"/>
                    <a:pt x="635" y="490"/>
                  </a:cubicBezTo>
                  <a:lnTo>
                    <a:pt x="854" y="364"/>
                  </a:lnTo>
                  <a:cubicBezTo>
                    <a:pt x="889" y="349"/>
                    <a:pt x="889" y="321"/>
                    <a:pt x="861" y="300"/>
                  </a:cubicBezTo>
                  <a:lnTo>
                    <a:pt x="367" y="11"/>
                  </a:lnTo>
                  <a:cubicBezTo>
                    <a:pt x="350" y="4"/>
                    <a:pt x="330" y="0"/>
                    <a:pt x="31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8"/>
            <p:cNvSpPr/>
            <p:nvPr/>
          </p:nvSpPr>
          <p:spPr>
            <a:xfrm>
              <a:off x="294675" y="3538500"/>
              <a:ext cx="22775" cy="13450"/>
            </a:xfrm>
            <a:custGeom>
              <a:avLst/>
              <a:gdLst/>
              <a:ahLst/>
              <a:cxnLst/>
              <a:rect l="l" t="t" r="r" b="b"/>
              <a:pathLst>
                <a:path w="911" h="538" extrusionOk="0">
                  <a:moveTo>
                    <a:pt x="332" y="30"/>
                  </a:moveTo>
                  <a:cubicBezTo>
                    <a:pt x="346" y="30"/>
                    <a:pt x="360" y="30"/>
                    <a:pt x="374" y="37"/>
                  </a:cubicBezTo>
                  <a:cubicBezTo>
                    <a:pt x="374" y="37"/>
                    <a:pt x="868" y="326"/>
                    <a:pt x="861" y="361"/>
                  </a:cubicBezTo>
                  <a:lnTo>
                    <a:pt x="635" y="488"/>
                  </a:lnTo>
                  <a:cubicBezTo>
                    <a:pt x="621" y="499"/>
                    <a:pt x="605" y="504"/>
                    <a:pt x="589" y="504"/>
                  </a:cubicBezTo>
                  <a:cubicBezTo>
                    <a:pt x="572" y="504"/>
                    <a:pt x="554" y="499"/>
                    <a:pt x="537" y="488"/>
                  </a:cubicBezTo>
                  <a:cubicBezTo>
                    <a:pt x="537" y="488"/>
                    <a:pt x="50" y="206"/>
                    <a:pt x="57" y="164"/>
                  </a:cubicBezTo>
                  <a:lnTo>
                    <a:pt x="276" y="44"/>
                  </a:lnTo>
                  <a:cubicBezTo>
                    <a:pt x="290" y="37"/>
                    <a:pt x="311" y="30"/>
                    <a:pt x="332" y="30"/>
                  </a:cubicBezTo>
                  <a:close/>
                  <a:moveTo>
                    <a:pt x="326" y="0"/>
                  </a:moveTo>
                  <a:cubicBezTo>
                    <a:pt x="302" y="0"/>
                    <a:pt x="279" y="5"/>
                    <a:pt x="262" y="16"/>
                  </a:cubicBezTo>
                  <a:lnTo>
                    <a:pt x="43" y="143"/>
                  </a:lnTo>
                  <a:cubicBezTo>
                    <a:pt x="22" y="150"/>
                    <a:pt x="8" y="171"/>
                    <a:pt x="1" y="192"/>
                  </a:cubicBezTo>
                  <a:cubicBezTo>
                    <a:pt x="1" y="213"/>
                    <a:pt x="15" y="227"/>
                    <a:pt x="29" y="235"/>
                  </a:cubicBezTo>
                  <a:lnTo>
                    <a:pt x="522" y="524"/>
                  </a:lnTo>
                  <a:cubicBezTo>
                    <a:pt x="544" y="538"/>
                    <a:pt x="565" y="538"/>
                    <a:pt x="586" y="538"/>
                  </a:cubicBezTo>
                  <a:cubicBezTo>
                    <a:pt x="607" y="538"/>
                    <a:pt x="635" y="538"/>
                    <a:pt x="656" y="524"/>
                  </a:cubicBezTo>
                  <a:lnTo>
                    <a:pt x="875" y="404"/>
                  </a:lnTo>
                  <a:cubicBezTo>
                    <a:pt x="896" y="390"/>
                    <a:pt x="910" y="368"/>
                    <a:pt x="910" y="347"/>
                  </a:cubicBezTo>
                  <a:cubicBezTo>
                    <a:pt x="910" y="326"/>
                    <a:pt x="903" y="312"/>
                    <a:pt x="882" y="305"/>
                  </a:cubicBezTo>
                  <a:lnTo>
                    <a:pt x="396" y="16"/>
                  </a:lnTo>
                  <a:cubicBezTo>
                    <a:pt x="374" y="5"/>
                    <a:pt x="350" y="0"/>
                    <a:pt x="32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8"/>
            <p:cNvSpPr/>
            <p:nvPr/>
          </p:nvSpPr>
          <p:spPr>
            <a:xfrm>
              <a:off x="313375" y="3549600"/>
              <a:ext cx="22400" cy="12675"/>
            </a:xfrm>
            <a:custGeom>
              <a:avLst/>
              <a:gdLst/>
              <a:ahLst/>
              <a:cxnLst/>
              <a:rect l="l" t="t" r="r" b="b"/>
              <a:pathLst>
                <a:path w="896" h="507" extrusionOk="0">
                  <a:moveTo>
                    <a:pt x="317" y="0"/>
                  </a:moveTo>
                  <a:cubicBezTo>
                    <a:pt x="298" y="0"/>
                    <a:pt x="278" y="6"/>
                    <a:pt x="261" y="16"/>
                  </a:cubicBezTo>
                  <a:lnTo>
                    <a:pt x="42" y="136"/>
                  </a:lnTo>
                  <a:cubicBezTo>
                    <a:pt x="7" y="157"/>
                    <a:pt x="0" y="185"/>
                    <a:pt x="28" y="206"/>
                  </a:cubicBezTo>
                  <a:lnTo>
                    <a:pt x="522" y="495"/>
                  </a:lnTo>
                  <a:cubicBezTo>
                    <a:pt x="539" y="503"/>
                    <a:pt x="560" y="506"/>
                    <a:pt x="582" y="506"/>
                  </a:cubicBezTo>
                  <a:cubicBezTo>
                    <a:pt x="603" y="506"/>
                    <a:pt x="624" y="503"/>
                    <a:pt x="642" y="495"/>
                  </a:cubicBezTo>
                  <a:lnTo>
                    <a:pt x="860" y="369"/>
                  </a:lnTo>
                  <a:cubicBezTo>
                    <a:pt x="895" y="347"/>
                    <a:pt x="895" y="319"/>
                    <a:pt x="867" y="305"/>
                  </a:cubicBezTo>
                  <a:lnTo>
                    <a:pt x="374" y="16"/>
                  </a:lnTo>
                  <a:cubicBezTo>
                    <a:pt x="356" y="6"/>
                    <a:pt x="337" y="0"/>
                    <a:pt x="31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8"/>
            <p:cNvSpPr/>
            <p:nvPr/>
          </p:nvSpPr>
          <p:spPr>
            <a:xfrm>
              <a:off x="313175" y="3549250"/>
              <a:ext cx="22775" cy="13525"/>
            </a:xfrm>
            <a:custGeom>
              <a:avLst/>
              <a:gdLst/>
              <a:ahLst/>
              <a:cxnLst/>
              <a:rect l="l" t="t" r="r" b="b"/>
              <a:pathLst>
                <a:path w="911" h="541" extrusionOk="0">
                  <a:moveTo>
                    <a:pt x="345" y="34"/>
                  </a:moveTo>
                  <a:cubicBezTo>
                    <a:pt x="355" y="34"/>
                    <a:pt x="365" y="39"/>
                    <a:pt x="375" y="44"/>
                  </a:cubicBezTo>
                  <a:cubicBezTo>
                    <a:pt x="375" y="44"/>
                    <a:pt x="868" y="333"/>
                    <a:pt x="854" y="368"/>
                  </a:cubicBezTo>
                  <a:lnTo>
                    <a:pt x="635" y="488"/>
                  </a:lnTo>
                  <a:cubicBezTo>
                    <a:pt x="620" y="500"/>
                    <a:pt x="602" y="505"/>
                    <a:pt x="584" y="505"/>
                  </a:cubicBezTo>
                  <a:cubicBezTo>
                    <a:pt x="568" y="505"/>
                    <a:pt x="553" y="502"/>
                    <a:pt x="537" y="495"/>
                  </a:cubicBezTo>
                  <a:cubicBezTo>
                    <a:pt x="537" y="495"/>
                    <a:pt x="50" y="206"/>
                    <a:pt x="57" y="171"/>
                  </a:cubicBezTo>
                  <a:lnTo>
                    <a:pt x="276" y="44"/>
                  </a:lnTo>
                  <a:cubicBezTo>
                    <a:pt x="286" y="39"/>
                    <a:pt x="299" y="34"/>
                    <a:pt x="314" y="34"/>
                  </a:cubicBezTo>
                  <a:cubicBezTo>
                    <a:pt x="320" y="34"/>
                    <a:pt x="326" y="35"/>
                    <a:pt x="332" y="37"/>
                  </a:cubicBezTo>
                  <a:cubicBezTo>
                    <a:pt x="336" y="35"/>
                    <a:pt x="341" y="34"/>
                    <a:pt x="345" y="34"/>
                  </a:cubicBezTo>
                  <a:close/>
                  <a:moveTo>
                    <a:pt x="322" y="0"/>
                  </a:moveTo>
                  <a:cubicBezTo>
                    <a:pt x="299" y="0"/>
                    <a:pt x="276" y="5"/>
                    <a:pt x="255" y="16"/>
                  </a:cubicBezTo>
                  <a:lnTo>
                    <a:pt x="43" y="143"/>
                  </a:lnTo>
                  <a:cubicBezTo>
                    <a:pt x="22" y="150"/>
                    <a:pt x="8" y="171"/>
                    <a:pt x="1" y="192"/>
                  </a:cubicBezTo>
                  <a:cubicBezTo>
                    <a:pt x="1" y="213"/>
                    <a:pt x="15" y="227"/>
                    <a:pt x="29" y="242"/>
                  </a:cubicBezTo>
                  <a:lnTo>
                    <a:pt x="523" y="524"/>
                  </a:lnTo>
                  <a:cubicBezTo>
                    <a:pt x="544" y="538"/>
                    <a:pt x="558" y="538"/>
                    <a:pt x="579" y="538"/>
                  </a:cubicBezTo>
                  <a:cubicBezTo>
                    <a:pt x="587" y="540"/>
                    <a:pt x="594" y="540"/>
                    <a:pt x="602" y="540"/>
                  </a:cubicBezTo>
                  <a:cubicBezTo>
                    <a:pt x="622" y="540"/>
                    <a:pt x="641" y="534"/>
                    <a:pt x="657" y="524"/>
                  </a:cubicBezTo>
                  <a:lnTo>
                    <a:pt x="875" y="404"/>
                  </a:lnTo>
                  <a:cubicBezTo>
                    <a:pt x="896" y="397"/>
                    <a:pt x="910" y="376"/>
                    <a:pt x="910" y="347"/>
                  </a:cubicBezTo>
                  <a:cubicBezTo>
                    <a:pt x="910" y="333"/>
                    <a:pt x="903" y="312"/>
                    <a:pt x="882" y="305"/>
                  </a:cubicBezTo>
                  <a:lnTo>
                    <a:pt x="389" y="16"/>
                  </a:lnTo>
                  <a:cubicBezTo>
                    <a:pt x="368" y="5"/>
                    <a:pt x="345" y="0"/>
                    <a:pt x="32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8"/>
            <p:cNvSpPr/>
            <p:nvPr/>
          </p:nvSpPr>
          <p:spPr>
            <a:xfrm>
              <a:off x="331875" y="3560475"/>
              <a:ext cx="22400" cy="12675"/>
            </a:xfrm>
            <a:custGeom>
              <a:avLst/>
              <a:gdLst/>
              <a:ahLst/>
              <a:cxnLst/>
              <a:rect l="l" t="t" r="r" b="b"/>
              <a:pathLst>
                <a:path w="896" h="507" extrusionOk="0">
                  <a:moveTo>
                    <a:pt x="317" y="1"/>
                  </a:moveTo>
                  <a:cubicBezTo>
                    <a:pt x="298" y="1"/>
                    <a:pt x="279" y="4"/>
                    <a:pt x="261" y="11"/>
                  </a:cubicBezTo>
                  <a:lnTo>
                    <a:pt x="43" y="138"/>
                  </a:lnTo>
                  <a:cubicBezTo>
                    <a:pt x="7" y="159"/>
                    <a:pt x="0" y="187"/>
                    <a:pt x="28" y="201"/>
                  </a:cubicBezTo>
                  <a:lnTo>
                    <a:pt x="522" y="490"/>
                  </a:lnTo>
                  <a:cubicBezTo>
                    <a:pt x="539" y="501"/>
                    <a:pt x="559" y="506"/>
                    <a:pt x="579" y="506"/>
                  </a:cubicBezTo>
                  <a:cubicBezTo>
                    <a:pt x="599" y="506"/>
                    <a:pt x="621" y="501"/>
                    <a:pt x="642" y="490"/>
                  </a:cubicBezTo>
                  <a:lnTo>
                    <a:pt x="853" y="371"/>
                  </a:lnTo>
                  <a:cubicBezTo>
                    <a:pt x="888" y="349"/>
                    <a:pt x="895" y="321"/>
                    <a:pt x="867" y="300"/>
                  </a:cubicBezTo>
                  <a:lnTo>
                    <a:pt x="374" y="11"/>
                  </a:lnTo>
                  <a:cubicBezTo>
                    <a:pt x="356" y="4"/>
                    <a:pt x="337" y="1"/>
                    <a:pt x="31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8"/>
            <p:cNvSpPr/>
            <p:nvPr/>
          </p:nvSpPr>
          <p:spPr>
            <a:xfrm>
              <a:off x="331700" y="3560175"/>
              <a:ext cx="22750" cy="13450"/>
            </a:xfrm>
            <a:custGeom>
              <a:avLst/>
              <a:gdLst/>
              <a:ahLst/>
              <a:cxnLst/>
              <a:rect l="l" t="t" r="r" b="b"/>
              <a:pathLst>
                <a:path w="910" h="538" extrusionOk="0">
                  <a:moveTo>
                    <a:pt x="331" y="30"/>
                  </a:moveTo>
                  <a:cubicBezTo>
                    <a:pt x="346" y="30"/>
                    <a:pt x="360" y="37"/>
                    <a:pt x="374" y="44"/>
                  </a:cubicBezTo>
                  <a:cubicBezTo>
                    <a:pt x="374" y="44"/>
                    <a:pt x="860" y="333"/>
                    <a:pt x="853" y="369"/>
                  </a:cubicBezTo>
                  <a:lnTo>
                    <a:pt x="635" y="495"/>
                  </a:lnTo>
                  <a:cubicBezTo>
                    <a:pt x="621" y="502"/>
                    <a:pt x="605" y="506"/>
                    <a:pt x="588" y="506"/>
                  </a:cubicBezTo>
                  <a:cubicBezTo>
                    <a:pt x="571" y="506"/>
                    <a:pt x="554" y="502"/>
                    <a:pt x="536" y="495"/>
                  </a:cubicBezTo>
                  <a:cubicBezTo>
                    <a:pt x="536" y="495"/>
                    <a:pt x="50" y="206"/>
                    <a:pt x="57" y="171"/>
                  </a:cubicBezTo>
                  <a:lnTo>
                    <a:pt x="275" y="44"/>
                  </a:lnTo>
                  <a:cubicBezTo>
                    <a:pt x="289" y="37"/>
                    <a:pt x="310" y="30"/>
                    <a:pt x="331" y="30"/>
                  </a:cubicBezTo>
                  <a:close/>
                  <a:moveTo>
                    <a:pt x="321" y="0"/>
                  </a:moveTo>
                  <a:cubicBezTo>
                    <a:pt x="298" y="0"/>
                    <a:pt x="275" y="5"/>
                    <a:pt x="254" y="16"/>
                  </a:cubicBezTo>
                  <a:lnTo>
                    <a:pt x="42" y="136"/>
                  </a:lnTo>
                  <a:cubicBezTo>
                    <a:pt x="14" y="143"/>
                    <a:pt x="0" y="164"/>
                    <a:pt x="0" y="192"/>
                  </a:cubicBezTo>
                  <a:cubicBezTo>
                    <a:pt x="0" y="206"/>
                    <a:pt x="14" y="228"/>
                    <a:pt x="28" y="235"/>
                  </a:cubicBezTo>
                  <a:lnTo>
                    <a:pt x="522" y="524"/>
                  </a:lnTo>
                  <a:cubicBezTo>
                    <a:pt x="536" y="531"/>
                    <a:pt x="557" y="538"/>
                    <a:pt x="578" y="538"/>
                  </a:cubicBezTo>
                  <a:cubicBezTo>
                    <a:pt x="606" y="538"/>
                    <a:pt x="635" y="531"/>
                    <a:pt x="656" y="524"/>
                  </a:cubicBezTo>
                  <a:lnTo>
                    <a:pt x="874" y="397"/>
                  </a:lnTo>
                  <a:cubicBezTo>
                    <a:pt x="895" y="390"/>
                    <a:pt x="910" y="369"/>
                    <a:pt x="910" y="347"/>
                  </a:cubicBezTo>
                  <a:cubicBezTo>
                    <a:pt x="910" y="326"/>
                    <a:pt x="895" y="312"/>
                    <a:pt x="881" y="305"/>
                  </a:cubicBezTo>
                  <a:lnTo>
                    <a:pt x="388" y="16"/>
                  </a:lnTo>
                  <a:cubicBezTo>
                    <a:pt x="367" y="5"/>
                    <a:pt x="344" y="0"/>
                    <a:pt x="32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8"/>
            <p:cNvSpPr/>
            <p:nvPr/>
          </p:nvSpPr>
          <p:spPr>
            <a:xfrm>
              <a:off x="350375" y="3571275"/>
              <a:ext cx="22400" cy="12650"/>
            </a:xfrm>
            <a:custGeom>
              <a:avLst/>
              <a:gdLst/>
              <a:ahLst/>
              <a:cxnLst/>
              <a:rect l="l" t="t" r="r" b="b"/>
              <a:pathLst>
                <a:path w="896" h="506" extrusionOk="0">
                  <a:moveTo>
                    <a:pt x="317" y="0"/>
                  </a:moveTo>
                  <a:cubicBezTo>
                    <a:pt x="296" y="0"/>
                    <a:pt x="275" y="6"/>
                    <a:pt x="254" y="16"/>
                  </a:cubicBezTo>
                  <a:lnTo>
                    <a:pt x="43" y="136"/>
                  </a:lnTo>
                  <a:cubicBezTo>
                    <a:pt x="7" y="157"/>
                    <a:pt x="0" y="192"/>
                    <a:pt x="29" y="206"/>
                  </a:cubicBezTo>
                  <a:lnTo>
                    <a:pt x="522" y="496"/>
                  </a:lnTo>
                  <a:cubicBezTo>
                    <a:pt x="538" y="502"/>
                    <a:pt x="555" y="505"/>
                    <a:pt x="573" y="505"/>
                  </a:cubicBezTo>
                  <a:cubicBezTo>
                    <a:pt x="595" y="505"/>
                    <a:pt x="619" y="500"/>
                    <a:pt x="642" y="488"/>
                  </a:cubicBezTo>
                  <a:lnTo>
                    <a:pt x="853" y="369"/>
                  </a:lnTo>
                  <a:cubicBezTo>
                    <a:pt x="889" y="355"/>
                    <a:pt x="896" y="319"/>
                    <a:pt x="860" y="305"/>
                  </a:cubicBezTo>
                  <a:lnTo>
                    <a:pt x="374" y="16"/>
                  </a:lnTo>
                  <a:cubicBezTo>
                    <a:pt x="356" y="6"/>
                    <a:pt x="337" y="0"/>
                    <a:pt x="31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8"/>
            <p:cNvSpPr/>
            <p:nvPr/>
          </p:nvSpPr>
          <p:spPr>
            <a:xfrm>
              <a:off x="350200" y="3570925"/>
              <a:ext cx="22750" cy="13625"/>
            </a:xfrm>
            <a:custGeom>
              <a:avLst/>
              <a:gdLst/>
              <a:ahLst/>
              <a:cxnLst/>
              <a:rect l="l" t="t" r="r" b="b"/>
              <a:pathLst>
                <a:path w="910" h="545" extrusionOk="0">
                  <a:moveTo>
                    <a:pt x="332" y="37"/>
                  </a:moveTo>
                  <a:cubicBezTo>
                    <a:pt x="346" y="37"/>
                    <a:pt x="360" y="44"/>
                    <a:pt x="374" y="51"/>
                  </a:cubicBezTo>
                  <a:cubicBezTo>
                    <a:pt x="374" y="51"/>
                    <a:pt x="860" y="340"/>
                    <a:pt x="853" y="376"/>
                  </a:cubicBezTo>
                  <a:lnTo>
                    <a:pt x="635" y="495"/>
                  </a:lnTo>
                  <a:cubicBezTo>
                    <a:pt x="621" y="506"/>
                    <a:pt x="605" y="511"/>
                    <a:pt x="588" y="511"/>
                  </a:cubicBezTo>
                  <a:cubicBezTo>
                    <a:pt x="571" y="511"/>
                    <a:pt x="554" y="506"/>
                    <a:pt x="536" y="495"/>
                  </a:cubicBezTo>
                  <a:cubicBezTo>
                    <a:pt x="536" y="495"/>
                    <a:pt x="50" y="213"/>
                    <a:pt x="57" y="171"/>
                  </a:cubicBezTo>
                  <a:lnTo>
                    <a:pt x="268" y="51"/>
                  </a:lnTo>
                  <a:cubicBezTo>
                    <a:pt x="289" y="37"/>
                    <a:pt x="311" y="37"/>
                    <a:pt x="332" y="37"/>
                  </a:cubicBezTo>
                  <a:close/>
                  <a:moveTo>
                    <a:pt x="321" y="0"/>
                  </a:moveTo>
                  <a:cubicBezTo>
                    <a:pt x="298" y="0"/>
                    <a:pt x="275" y="5"/>
                    <a:pt x="254" y="16"/>
                  </a:cubicBezTo>
                  <a:lnTo>
                    <a:pt x="36" y="143"/>
                  </a:lnTo>
                  <a:cubicBezTo>
                    <a:pt x="14" y="150"/>
                    <a:pt x="0" y="171"/>
                    <a:pt x="0" y="192"/>
                  </a:cubicBezTo>
                  <a:cubicBezTo>
                    <a:pt x="0" y="213"/>
                    <a:pt x="14" y="228"/>
                    <a:pt x="29" y="242"/>
                  </a:cubicBezTo>
                  <a:lnTo>
                    <a:pt x="522" y="531"/>
                  </a:lnTo>
                  <a:cubicBezTo>
                    <a:pt x="536" y="538"/>
                    <a:pt x="557" y="545"/>
                    <a:pt x="578" y="545"/>
                  </a:cubicBezTo>
                  <a:cubicBezTo>
                    <a:pt x="607" y="545"/>
                    <a:pt x="628" y="538"/>
                    <a:pt x="656" y="531"/>
                  </a:cubicBezTo>
                  <a:lnTo>
                    <a:pt x="867" y="404"/>
                  </a:lnTo>
                  <a:cubicBezTo>
                    <a:pt x="896" y="397"/>
                    <a:pt x="910" y="376"/>
                    <a:pt x="910" y="347"/>
                  </a:cubicBezTo>
                  <a:cubicBezTo>
                    <a:pt x="910" y="333"/>
                    <a:pt x="896" y="312"/>
                    <a:pt x="882" y="305"/>
                  </a:cubicBezTo>
                  <a:lnTo>
                    <a:pt x="388" y="16"/>
                  </a:lnTo>
                  <a:cubicBezTo>
                    <a:pt x="367" y="5"/>
                    <a:pt x="344" y="0"/>
                    <a:pt x="32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8"/>
            <p:cNvSpPr/>
            <p:nvPr/>
          </p:nvSpPr>
          <p:spPr>
            <a:xfrm>
              <a:off x="368875" y="3582200"/>
              <a:ext cx="22400" cy="12625"/>
            </a:xfrm>
            <a:custGeom>
              <a:avLst/>
              <a:gdLst/>
              <a:ahLst/>
              <a:cxnLst/>
              <a:rect l="l" t="t" r="r" b="b"/>
              <a:pathLst>
                <a:path w="896" h="505" extrusionOk="0">
                  <a:moveTo>
                    <a:pt x="314" y="0"/>
                  </a:moveTo>
                  <a:cubicBezTo>
                    <a:pt x="293" y="0"/>
                    <a:pt x="272" y="6"/>
                    <a:pt x="254" y="16"/>
                  </a:cubicBezTo>
                  <a:lnTo>
                    <a:pt x="36" y="136"/>
                  </a:lnTo>
                  <a:cubicBezTo>
                    <a:pt x="1" y="157"/>
                    <a:pt x="1" y="185"/>
                    <a:pt x="29" y="207"/>
                  </a:cubicBezTo>
                  <a:lnTo>
                    <a:pt x="522" y="489"/>
                  </a:lnTo>
                  <a:cubicBezTo>
                    <a:pt x="540" y="499"/>
                    <a:pt x="559" y="504"/>
                    <a:pt x="579" y="504"/>
                  </a:cubicBezTo>
                  <a:cubicBezTo>
                    <a:pt x="598" y="504"/>
                    <a:pt x="617" y="499"/>
                    <a:pt x="635" y="489"/>
                  </a:cubicBezTo>
                  <a:lnTo>
                    <a:pt x="854" y="369"/>
                  </a:lnTo>
                  <a:cubicBezTo>
                    <a:pt x="889" y="348"/>
                    <a:pt x="896" y="319"/>
                    <a:pt x="861" y="298"/>
                  </a:cubicBezTo>
                  <a:lnTo>
                    <a:pt x="374" y="16"/>
                  </a:lnTo>
                  <a:cubicBezTo>
                    <a:pt x="357" y="6"/>
                    <a:pt x="335" y="0"/>
                    <a:pt x="31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8"/>
            <p:cNvSpPr/>
            <p:nvPr/>
          </p:nvSpPr>
          <p:spPr>
            <a:xfrm>
              <a:off x="368700" y="3581850"/>
              <a:ext cx="22750" cy="13450"/>
            </a:xfrm>
            <a:custGeom>
              <a:avLst/>
              <a:gdLst/>
              <a:ahLst/>
              <a:cxnLst/>
              <a:rect l="l" t="t" r="r" b="b"/>
              <a:pathLst>
                <a:path w="910" h="538" extrusionOk="0">
                  <a:moveTo>
                    <a:pt x="332" y="30"/>
                  </a:moveTo>
                  <a:cubicBezTo>
                    <a:pt x="346" y="30"/>
                    <a:pt x="360" y="37"/>
                    <a:pt x="374" y="44"/>
                  </a:cubicBezTo>
                  <a:cubicBezTo>
                    <a:pt x="374" y="44"/>
                    <a:pt x="861" y="333"/>
                    <a:pt x="853" y="369"/>
                  </a:cubicBezTo>
                  <a:lnTo>
                    <a:pt x="635" y="495"/>
                  </a:lnTo>
                  <a:cubicBezTo>
                    <a:pt x="621" y="503"/>
                    <a:pt x="603" y="506"/>
                    <a:pt x="586" y="506"/>
                  </a:cubicBezTo>
                  <a:cubicBezTo>
                    <a:pt x="568" y="506"/>
                    <a:pt x="550" y="503"/>
                    <a:pt x="536" y="495"/>
                  </a:cubicBezTo>
                  <a:cubicBezTo>
                    <a:pt x="536" y="495"/>
                    <a:pt x="43" y="206"/>
                    <a:pt x="57" y="171"/>
                  </a:cubicBezTo>
                  <a:lnTo>
                    <a:pt x="268" y="44"/>
                  </a:lnTo>
                  <a:cubicBezTo>
                    <a:pt x="290" y="37"/>
                    <a:pt x="311" y="30"/>
                    <a:pt x="332" y="30"/>
                  </a:cubicBezTo>
                  <a:close/>
                  <a:moveTo>
                    <a:pt x="321" y="0"/>
                  </a:moveTo>
                  <a:cubicBezTo>
                    <a:pt x="298" y="0"/>
                    <a:pt x="275" y="6"/>
                    <a:pt x="254" y="16"/>
                  </a:cubicBezTo>
                  <a:lnTo>
                    <a:pt x="36" y="136"/>
                  </a:lnTo>
                  <a:cubicBezTo>
                    <a:pt x="15" y="150"/>
                    <a:pt x="1" y="171"/>
                    <a:pt x="1" y="192"/>
                  </a:cubicBezTo>
                  <a:cubicBezTo>
                    <a:pt x="1" y="213"/>
                    <a:pt x="8" y="228"/>
                    <a:pt x="29" y="235"/>
                  </a:cubicBezTo>
                  <a:lnTo>
                    <a:pt x="522" y="524"/>
                  </a:lnTo>
                  <a:cubicBezTo>
                    <a:pt x="536" y="538"/>
                    <a:pt x="557" y="538"/>
                    <a:pt x="579" y="538"/>
                  </a:cubicBezTo>
                  <a:cubicBezTo>
                    <a:pt x="607" y="538"/>
                    <a:pt x="628" y="538"/>
                    <a:pt x="656" y="524"/>
                  </a:cubicBezTo>
                  <a:lnTo>
                    <a:pt x="868" y="404"/>
                  </a:lnTo>
                  <a:cubicBezTo>
                    <a:pt x="889" y="390"/>
                    <a:pt x="903" y="369"/>
                    <a:pt x="910" y="347"/>
                  </a:cubicBezTo>
                  <a:cubicBezTo>
                    <a:pt x="910" y="326"/>
                    <a:pt x="896" y="312"/>
                    <a:pt x="882" y="305"/>
                  </a:cubicBezTo>
                  <a:lnTo>
                    <a:pt x="388" y="16"/>
                  </a:lnTo>
                  <a:cubicBezTo>
                    <a:pt x="367" y="6"/>
                    <a:pt x="344" y="0"/>
                    <a:pt x="32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8"/>
            <p:cNvSpPr/>
            <p:nvPr/>
          </p:nvSpPr>
          <p:spPr>
            <a:xfrm>
              <a:off x="387375" y="3592950"/>
              <a:ext cx="22425" cy="12675"/>
            </a:xfrm>
            <a:custGeom>
              <a:avLst/>
              <a:gdLst/>
              <a:ahLst/>
              <a:cxnLst/>
              <a:rect l="l" t="t" r="r" b="b"/>
              <a:pathLst>
                <a:path w="897" h="507" extrusionOk="0">
                  <a:moveTo>
                    <a:pt x="314" y="0"/>
                  </a:moveTo>
                  <a:cubicBezTo>
                    <a:pt x="293" y="0"/>
                    <a:pt x="272" y="6"/>
                    <a:pt x="255" y="16"/>
                  </a:cubicBezTo>
                  <a:lnTo>
                    <a:pt x="36" y="136"/>
                  </a:lnTo>
                  <a:cubicBezTo>
                    <a:pt x="1" y="157"/>
                    <a:pt x="1" y="192"/>
                    <a:pt x="29" y="207"/>
                  </a:cubicBezTo>
                  <a:lnTo>
                    <a:pt x="522" y="496"/>
                  </a:lnTo>
                  <a:cubicBezTo>
                    <a:pt x="540" y="503"/>
                    <a:pt x="559" y="506"/>
                    <a:pt x="579" y="506"/>
                  </a:cubicBezTo>
                  <a:cubicBezTo>
                    <a:pt x="598" y="506"/>
                    <a:pt x="618" y="503"/>
                    <a:pt x="635" y="496"/>
                  </a:cubicBezTo>
                  <a:lnTo>
                    <a:pt x="854" y="369"/>
                  </a:lnTo>
                  <a:cubicBezTo>
                    <a:pt x="889" y="355"/>
                    <a:pt x="896" y="319"/>
                    <a:pt x="861" y="305"/>
                  </a:cubicBezTo>
                  <a:lnTo>
                    <a:pt x="374" y="16"/>
                  </a:lnTo>
                  <a:cubicBezTo>
                    <a:pt x="357" y="6"/>
                    <a:pt x="336" y="0"/>
                    <a:pt x="31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8"/>
            <p:cNvSpPr/>
            <p:nvPr/>
          </p:nvSpPr>
          <p:spPr>
            <a:xfrm>
              <a:off x="387200" y="3592600"/>
              <a:ext cx="22775" cy="13625"/>
            </a:xfrm>
            <a:custGeom>
              <a:avLst/>
              <a:gdLst/>
              <a:ahLst/>
              <a:cxnLst/>
              <a:rect l="l" t="t" r="r" b="b"/>
              <a:pathLst>
                <a:path w="911" h="545" extrusionOk="0">
                  <a:moveTo>
                    <a:pt x="332" y="37"/>
                  </a:moveTo>
                  <a:cubicBezTo>
                    <a:pt x="346" y="37"/>
                    <a:pt x="360" y="44"/>
                    <a:pt x="374" y="51"/>
                  </a:cubicBezTo>
                  <a:cubicBezTo>
                    <a:pt x="374" y="51"/>
                    <a:pt x="861" y="340"/>
                    <a:pt x="854" y="376"/>
                  </a:cubicBezTo>
                  <a:lnTo>
                    <a:pt x="635" y="495"/>
                  </a:lnTo>
                  <a:cubicBezTo>
                    <a:pt x="621" y="506"/>
                    <a:pt x="603" y="511"/>
                    <a:pt x="586" y="511"/>
                  </a:cubicBezTo>
                  <a:cubicBezTo>
                    <a:pt x="568" y="511"/>
                    <a:pt x="551" y="506"/>
                    <a:pt x="536" y="495"/>
                  </a:cubicBezTo>
                  <a:cubicBezTo>
                    <a:pt x="536" y="495"/>
                    <a:pt x="43" y="214"/>
                    <a:pt x="57" y="171"/>
                  </a:cubicBezTo>
                  <a:lnTo>
                    <a:pt x="269" y="51"/>
                  </a:lnTo>
                  <a:cubicBezTo>
                    <a:pt x="290" y="37"/>
                    <a:pt x="311" y="37"/>
                    <a:pt x="325" y="37"/>
                  </a:cubicBezTo>
                  <a:close/>
                  <a:moveTo>
                    <a:pt x="321" y="0"/>
                  </a:moveTo>
                  <a:cubicBezTo>
                    <a:pt x="299" y="0"/>
                    <a:pt x="276" y="6"/>
                    <a:pt x="254" y="16"/>
                  </a:cubicBezTo>
                  <a:lnTo>
                    <a:pt x="36" y="143"/>
                  </a:lnTo>
                  <a:cubicBezTo>
                    <a:pt x="15" y="150"/>
                    <a:pt x="1" y="171"/>
                    <a:pt x="1" y="199"/>
                  </a:cubicBezTo>
                  <a:cubicBezTo>
                    <a:pt x="1" y="214"/>
                    <a:pt x="8" y="235"/>
                    <a:pt x="29" y="242"/>
                  </a:cubicBezTo>
                  <a:lnTo>
                    <a:pt x="515" y="531"/>
                  </a:lnTo>
                  <a:cubicBezTo>
                    <a:pt x="536" y="538"/>
                    <a:pt x="558" y="545"/>
                    <a:pt x="579" y="545"/>
                  </a:cubicBezTo>
                  <a:cubicBezTo>
                    <a:pt x="607" y="545"/>
                    <a:pt x="628" y="538"/>
                    <a:pt x="656" y="531"/>
                  </a:cubicBezTo>
                  <a:lnTo>
                    <a:pt x="868" y="404"/>
                  </a:lnTo>
                  <a:cubicBezTo>
                    <a:pt x="889" y="397"/>
                    <a:pt x="903" y="376"/>
                    <a:pt x="910" y="354"/>
                  </a:cubicBezTo>
                  <a:cubicBezTo>
                    <a:pt x="910" y="333"/>
                    <a:pt x="896" y="312"/>
                    <a:pt x="882" y="305"/>
                  </a:cubicBezTo>
                  <a:lnTo>
                    <a:pt x="388" y="16"/>
                  </a:lnTo>
                  <a:cubicBezTo>
                    <a:pt x="367" y="6"/>
                    <a:pt x="344" y="0"/>
                    <a:pt x="32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8"/>
            <p:cNvSpPr/>
            <p:nvPr/>
          </p:nvSpPr>
          <p:spPr>
            <a:xfrm>
              <a:off x="405875" y="3603875"/>
              <a:ext cx="22250" cy="12800"/>
            </a:xfrm>
            <a:custGeom>
              <a:avLst/>
              <a:gdLst/>
              <a:ahLst/>
              <a:cxnLst/>
              <a:rect l="l" t="t" r="r" b="b"/>
              <a:pathLst>
                <a:path w="890" h="512" extrusionOk="0">
                  <a:moveTo>
                    <a:pt x="312" y="0"/>
                  </a:moveTo>
                  <a:cubicBezTo>
                    <a:pt x="292" y="0"/>
                    <a:pt x="272" y="6"/>
                    <a:pt x="255" y="16"/>
                  </a:cubicBezTo>
                  <a:lnTo>
                    <a:pt x="36" y="136"/>
                  </a:lnTo>
                  <a:cubicBezTo>
                    <a:pt x="1" y="157"/>
                    <a:pt x="1" y="193"/>
                    <a:pt x="29" y="207"/>
                  </a:cubicBezTo>
                  <a:lnTo>
                    <a:pt x="523" y="496"/>
                  </a:lnTo>
                  <a:cubicBezTo>
                    <a:pt x="540" y="506"/>
                    <a:pt x="560" y="511"/>
                    <a:pt x="579" y="511"/>
                  </a:cubicBezTo>
                  <a:cubicBezTo>
                    <a:pt x="598" y="511"/>
                    <a:pt x="618" y="506"/>
                    <a:pt x="635" y="496"/>
                  </a:cubicBezTo>
                  <a:lnTo>
                    <a:pt x="854" y="376"/>
                  </a:lnTo>
                  <a:cubicBezTo>
                    <a:pt x="889" y="348"/>
                    <a:pt x="889" y="319"/>
                    <a:pt x="861" y="305"/>
                  </a:cubicBezTo>
                  <a:lnTo>
                    <a:pt x="375" y="16"/>
                  </a:lnTo>
                  <a:cubicBezTo>
                    <a:pt x="353" y="6"/>
                    <a:pt x="332" y="0"/>
                    <a:pt x="31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8"/>
            <p:cNvSpPr/>
            <p:nvPr/>
          </p:nvSpPr>
          <p:spPr>
            <a:xfrm>
              <a:off x="405525" y="3603525"/>
              <a:ext cx="22950" cy="13525"/>
            </a:xfrm>
            <a:custGeom>
              <a:avLst/>
              <a:gdLst/>
              <a:ahLst/>
              <a:cxnLst/>
              <a:rect l="l" t="t" r="r" b="b"/>
              <a:pathLst>
                <a:path w="918" h="541" extrusionOk="0">
                  <a:moveTo>
                    <a:pt x="332" y="30"/>
                  </a:moveTo>
                  <a:cubicBezTo>
                    <a:pt x="346" y="37"/>
                    <a:pt x="367" y="37"/>
                    <a:pt x="374" y="44"/>
                  </a:cubicBezTo>
                  <a:cubicBezTo>
                    <a:pt x="374" y="44"/>
                    <a:pt x="868" y="333"/>
                    <a:pt x="861" y="376"/>
                  </a:cubicBezTo>
                  <a:lnTo>
                    <a:pt x="642" y="496"/>
                  </a:lnTo>
                  <a:cubicBezTo>
                    <a:pt x="625" y="503"/>
                    <a:pt x="607" y="506"/>
                    <a:pt x="590" y="506"/>
                  </a:cubicBezTo>
                  <a:cubicBezTo>
                    <a:pt x="574" y="506"/>
                    <a:pt x="558" y="503"/>
                    <a:pt x="544" y="496"/>
                  </a:cubicBezTo>
                  <a:cubicBezTo>
                    <a:pt x="544" y="496"/>
                    <a:pt x="50" y="207"/>
                    <a:pt x="57" y="171"/>
                  </a:cubicBezTo>
                  <a:lnTo>
                    <a:pt x="276" y="44"/>
                  </a:lnTo>
                  <a:cubicBezTo>
                    <a:pt x="297" y="37"/>
                    <a:pt x="311" y="30"/>
                    <a:pt x="332" y="30"/>
                  </a:cubicBezTo>
                  <a:close/>
                  <a:moveTo>
                    <a:pt x="329" y="0"/>
                  </a:moveTo>
                  <a:cubicBezTo>
                    <a:pt x="306" y="0"/>
                    <a:pt x="283" y="6"/>
                    <a:pt x="262" y="16"/>
                  </a:cubicBezTo>
                  <a:lnTo>
                    <a:pt x="43" y="143"/>
                  </a:lnTo>
                  <a:cubicBezTo>
                    <a:pt x="22" y="150"/>
                    <a:pt x="8" y="171"/>
                    <a:pt x="1" y="192"/>
                  </a:cubicBezTo>
                  <a:cubicBezTo>
                    <a:pt x="8" y="214"/>
                    <a:pt x="15" y="228"/>
                    <a:pt x="36" y="235"/>
                  </a:cubicBezTo>
                  <a:lnTo>
                    <a:pt x="522" y="524"/>
                  </a:lnTo>
                  <a:cubicBezTo>
                    <a:pt x="544" y="538"/>
                    <a:pt x="565" y="538"/>
                    <a:pt x="586" y="538"/>
                  </a:cubicBezTo>
                  <a:cubicBezTo>
                    <a:pt x="592" y="540"/>
                    <a:pt x="598" y="541"/>
                    <a:pt x="604" y="541"/>
                  </a:cubicBezTo>
                  <a:cubicBezTo>
                    <a:pt x="622" y="541"/>
                    <a:pt x="641" y="534"/>
                    <a:pt x="656" y="524"/>
                  </a:cubicBezTo>
                  <a:lnTo>
                    <a:pt x="875" y="404"/>
                  </a:lnTo>
                  <a:cubicBezTo>
                    <a:pt x="896" y="390"/>
                    <a:pt x="910" y="369"/>
                    <a:pt x="917" y="347"/>
                  </a:cubicBezTo>
                  <a:cubicBezTo>
                    <a:pt x="910" y="326"/>
                    <a:pt x="903" y="312"/>
                    <a:pt x="882" y="305"/>
                  </a:cubicBezTo>
                  <a:lnTo>
                    <a:pt x="396" y="16"/>
                  </a:lnTo>
                  <a:cubicBezTo>
                    <a:pt x="374" y="6"/>
                    <a:pt x="352" y="0"/>
                    <a:pt x="32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8"/>
            <p:cNvSpPr/>
            <p:nvPr/>
          </p:nvSpPr>
          <p:spPr>
            <a:xfrm>
              <a:off x="424225" y="3614750"/>
              <a:ext cx="22400" cy="12675"/>
            </a:xfrm>
            <a:custGeom>
              <a:avLst/>
              <a:gdLst/>
              <a:ahLst/>
              <a:cxnLst/>
              <a:rect l="l" t="t" r="r" b="b"/>
              <a:pathLst>
                <a:path w="896" h="507" extrusionOk="0">
                  <a:moveTo>
                    <a:pt x="318" y="1"/>
                  </a:moveTo>
                  <a:cubicBezTo>
                    <a:pt x="298" y="1"/>
                    <a:pt x="278" y="4"/>
                    <a:pt x="261" y="11"/>
                  </a:cubicBezTo>
                  <a:lnTo>
                    <a:pt x="42" y="138"/>
                  </a:lnTo>
                  <a:cubicBezTo>
                    <a:pt x="7" y="159"/>
                    <a:pt x="0" y="188"/>
                    <a:pt x="35" y="202"/>
                  </a:cubicBezTo>
                  <a:lnTo>
                    <a:pt x="522" y="491"/>
                  </a:lnTo>
                  <a:cubicBezTo>
                    <a:pt x="543" y="501"/>
                    <a:pt x="564" y="506"/>
                    <a:pt x="584" y="506"/>
                  </a:cubicBezTo>
                  <a:cubicBezTo>
                    <a:pt x="605" y="506"/>
                    <a:pt x="624" y="501"/>
                    <a:pt x="642" y="491"/>
                  </a:cubicBezTo>
                  <a:lnTo>
                    <a:pt x="860" y="371"/>
                  </a:lnTo>
                  <a:cubicBezTo>
                    <a:pt x="895" y="350"/>
                    <a:pt x="895" y="321"/>
                    <a:pt x="867" y="300"/>
                  </a:cubicBezTo>
                  <a:lnTo>
                    <a:pt x="381" y="11"/>
                  </a:lnTo>
                  <a:cubicBezTo>
                    <a:pt x="360" y="4"/>
                    <a:pt x="338" y="1"/>
                    <a:pt x="31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8"/>
            <p:cNvSpPr/>
            <p:nvPr/>
          </p:nvSpPr>
          <p:spPr>
            <a:xfrm>
              <a:off x="424050" y="3614450"/>
              <a:ext cx="22750" cy="13450"/>
            </a:xfrm>
            <a:custGeom>
              <a:avLst/>
              <a:gdLst/>
              <a:ahLst/>
              <a:cxnLst/>
              <a:rect l="l" t="t" r="r" b="b"/>
              <a:pathLst>
                <a:path w="910" h="538" extrusionOk="0">
                  <a:moveTo>
                    <a:pt x="331" y="30"/>
                  </a:moveTo>
                  <a:cubicBezTo>
                    <a:pt x="345" y="30"/>
                    <a:pt x="360" y="37"/>
                    <a:pt x="374" y="44"/>
                  </a:cubicBezTo>
                  <a:cubicBezTo>
                    <a:pt x="374" y="44"/>
                    <a:pt x="867" y="333"/>
                    <a:pt x="860" y="369"/>
                  </a:cubicBezTo>
                  <a:lnTo>
                    <a:pt x="641" y="496"/>
                  </a:lnTo>
                  <a:cubicBezTo>
                    <a:pt x="624" y="503"/>
                    <a:pt x="606" y="506"/>
                    <a:pt x="589" y="506"/>
                  </a:cubicBezTo>
                  <a:cubicBezTo>
                    <a:pt x="573" y="506"/>
                    <a:pt x="557" y="503"/>
                    <a:pt x="543" y="496"/>
                  </a:cubicBezTo>
                  <a:cubicBezTo>
                    <a:pt x="543" y="496"/>
                    <a:pt x="49" y="207"/>
                    <a:pt x="56" y="164"/>
                  </a:cubicBezTo>
                  <a:lnTo>
                    <a:pt x="275" y="44"/>
                  </a:lnTo>
                  <a:cubicBezTo>
                    <a:pt x="289" y="37"/>
                    <a:pt x="310" y="30"/>
                    <a:pt x="331" y="30"/>
                  </a:cubicBezTo>
                  <a:close/>
                  <a:moveTo>
                    <a:pt x="328" y="0"/>
                  </a:moveTo>
                  <a:cubicBezTo>
                    <a:pt x="305" y="0"/>
                    <a:pt x="282" y="6"/>
                    <a:pt x="261" y="16"/>
                  </a:cubicBezTo>
                  <a:lnTo>
                    <a:pt x="42" y="136"/>
                  </a:lnTo>
                  <a:cubicBezTo>
                    <a:pt x="21" y="143"/>
                    <a:pt x="7" y="164"/>
                    <a:pt x="0" y="192"/>
                  </a:cubicBezTo>
                  <a:cubicBezTo>
                    <a:pt x="7" y="207"/>
                    <a:pt x="14" y="228"/>
                    <a:pt x="35" y="235"/>
                  </a:cubicBezTo>
                  <a:lnTo>
                    <a:pt x="522" y="524"/>
                  </a:lnTo>
                  <a:cubicBezTo>
                    <a:pt x="543" y="531"/>
                    <a:pt x="564" y="538"/>
                    <a:pt x="585" y="538"/>
                  </a:cubicBezTo>
                  <a:cubicBezTo>
                    <a:pt x="606" y="538"/>
                    <a:pt x="634" y="531"/>
                    <a:pt x="656" y="524"/>
                  </a:cubicBezTo>
                  <a:lnTo>
                    <a:pt x="874" y="404"/>
                  </a:lnTo>
                  <a:cubicBezTo>
                    <a:pt x="895" y="390"/>
                    <a:pt x="909" y="369"/>
                    <a:pt x="909" y="348"/>
                  </a:cubicBezTo>
                  <a:cubicBezTo>
                    <a:pt x="909" y="326"/>
                    <a:pt x="902" y="312"/>
                    <a:pt x="881" y="305"/>
                  </a:cubicBezTo>
                  <a:lnTo>
                    <a:pt x="395" y="16"/>
                  </a:lnTo>
                  <a:cubicBezTo>
                    <a:pt x="374" y="6"/>
                    <a:pt x="351" y="0"/>
                    <a:pt x="32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8"/>
            <p:cNvSpPr/>
            <p:nvPr/>
          </p:nvSpPr>
          <p:spPr>
            <a:xfrm>
              <a:off x="442725" y="3625550"/>
              <a:ext cx="22400" cy="12675"/>
            </a:xfrm>
            <a:custGeom>
              <a:avLst/>
              <a:gdLst/>
              <a:ahLst/>
              <a:cxnLst/>
              <a:rect l="l" t="t" r="r" b="b"/>
              <a:pathLst>
                <a:path w="896" h="507" extrusionOk="0">
                  <a:moveTo>
                    <a:pt x="317" y="0"/>
                  </a:moveTo>
                  <a:cubicBezTo>
                    <a:pt x="298" y="0"/>
                    <a:pt x="279" y="6"/>
                    <a:pt x="261" y="16"/>
                  </a:cubicBezTo>
                  <a:lnTo>
                    <a:pt x="43" y="136"/>
                  </a:lnTo>
                  <a:cubicBezTo>
                    <a:pt x="7" y="157"/>
                    <a:pt x="0" y="186"/>
                    <a:pt x="35" y="207"/>
                  </a:cubicBezTo>
                  <a:lnTo>
                    <a:pt x="522" y="496"/>
                  </a:lnTo>
                  <a:cubicBezTo>
                    <a:pt x="539" y="503"/>
                    <a:pt x="561" y="506"/>
                    <a:pt x="582" y="506"/>
                  </a:cubicBezTo>
                  <a:cubicBezTo>
                    <a:pt x="603" y="506"/>
                    <a:pt x="624" y="503"/>
                    <a:pt x="642" y="496"/>
                  </a:cubicBezTo>
                  <a:lnTo>
                    <a:pt x="860" y="369"/>
                  </a:lnTo>
                  <a:cubicBezTo>
                    <a:pt x="895" y="355"/>
                    <a:pt x="895" y="319"/>
                    <a:pt x="867" y="305"/>
                  </a:cubicBezTo>
                  <a:lnTo>
                    <a:pt x="374" y="16"/>
                  </a:lnTo>
                  <a:cubicBezTo>
                    <a:pt x="356" y="6"/>
                    <a:pt x="337" y="0"/>
                    <a:pt x="31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8"/>
            <p:cNvSpPr/>
            <p:nvPr/>
          </p:nvSpPr>
          <p:spPr>
            <a:xfrm>
              <a:off x="442550" y="3625200"/>
              <a:ext cx="22750" cy="13625"/>
            </a:xfrm>
            <a:custGeom>
              <a:avLst/>
              <a:gdLst/>
              <a:ahLst/>
              <a:cxnLst/>
              <a:rect l="l" t="t" r="r" b="b"/>
              <a:pathLst>
                <a:path w="910" h="545" extrusionOk="0">
                  <a:moveTo>
                    <a:pt x="331" y="37"/>
                  </a:moveTo>
                  <a:cubicBezTo>
                    <a:pt x="346" y="37"/>
                    <a:pt x="360" y="37"/>
                    <a:pt x="374" y="51"/>
                  </a:cubicBezTo>
                  <a:cubicBezTo>
                    <a:pt x="374" y="51"/>
                    <a:pt x="867" y="333"/>
                    <a:pt x="853" y="376"/>
                  </a:cubicBezTo>
                  <a:lnTo>
                    <a:pt x="642" y="496"/>
                  </a:lnTo>
                  <a:cubicBezTo>
                    <a:pt x="624" y="503"/>
                    <a:pt x="606" y="506"/>
                    <a:pt x="589" y="506"/>
                  </a:cubicBezTo>
                  <a:cubicBezTo>
                    <a:pt x="571" y="506"/>
                    <a:pt x="554" y="503"/>
                    <a:pt x="536" y="496"/>
                  </a:cubicBezTo>
                  <a:cubicBezTo>
                    <a:pt x="536" y="496"/>
                    <a:pt x="50" y="207"/>
                    <a:pt x="57" y="171"/>
                  </a:cubicBezTo>
                  <a:lnTo>
                    <a:pt x="275" y="51"/>
                  </a:lnTo>
                  <a:cubicBezTo>
                    <a:pt x="289" y="37"/>
                    <a:pt x="310" y="37"/>
                    <a:pt x="331" y="37"/>
                  </a:cubicBezTo>
                  <a:close/>
                  <a:moveTo>
                    <a:pt x="324" y="0"/>
                  </a:moveTo>
                  <a:cubicBezTo>
                    <a:pt x="300" y="0"/>
                    <a:pt x="275" y="6"/>
                    <a:pt x="254" y="16"/>
                  </a:cubicBezTo>
                  <a:lnTo>
                    <a:pt x="42" y="143"/>
                  </a:lnTo>
                  <a:cubicBezTo>
                    <a:pt x="21" y="150"/>
                    <a:pt x="7" y="171"/>
                    <a:pt x="0" y="192"/>
                  </a:cubicBezTo>
                  <a:cubicBezTo>
                    <a:pt x="0" y="214"/>
                    <a:pt x="14" y="228"/>
                    <a:pt x="28" y="242"/>
                  </a:cubicBezTo>
                  <a:lnTo>
                    <a:pt x="522" y="524"/>
                  </a:lnTo>
                  <a:cubicBezTo>
                    <a:pt x="543" y="538"/>
                    <a:pt x="564" y="545"/>
                    <a:pt x="585" y="545"/>
                  </a:cubicBezTo>
                  <a:cubicBezTo>
                    <a:pt x="606" y="545"/>
                    <a:pt x="635" y="538"/>
                    <a:pt x="656" y="524"/>
                  </a:cubicBezTo>
                  <a:lnTo>
                    <a:pt x="874" y="404"/>
                  </a:lnTo>
                  <a:cubicBezTo>
                    <a:pt x="895" y="397"/>
                    <a:pt x="910" y="376"/>
                    <a:pt x="910" y="348"/>
                  </a:cubicBezTo>
                  <a:cubicBezTo>
                    <a:pt x="910" y="333"/>
                    <a:pt x="902" y="312"/>
                    <a:pt x="881" y="305"/>
                  </a:cubicBezTo>
                  <a:lnTo>
                    <a:pt x="395" y="16"/>
                  </a:lnTo>
                  <a:cubicBezTo>
                    <a:pt x="374" y="6"/>
                    <a:pt x="349" y="0"/>
                    <a:pt x="32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8"/>
            <p:cNvSpPr/>
            <p:nvPr/>
          </p:nvSpPr>
          <p:spPr>
            <a:xfrm>
              <a:off x="461225" y="3636425"/>
              <a:ext cx="22400" cy="12675"/>
            </a:xfrm>
            <a:custGeom>
              <a:avLst/>
              <a:gdLst/>
              <a:ahLst/>
              <a:cxnLst/>
              <a:rect l="l" t="t" r="r" b="b"/>
              <a:pathLst>
                <a:path w="896" h="507" extrusionOk="0">
                  <a:moveTo>
                    <a:pt x="317" y="1"/>
                  </a:moveTo>
                  <a:cubicBezTo>
                    <a:pt x="296" y="1"/>
                    <a:pt x="275" y="4"/>
                    <a:pt x="254" y="11"/>
                  </a:cubicBezTo>
                  <a:lnTo>
                    <a:pt x="43" y="138"/>
                  </a:lnTo>
                  <a:cubicBezTo>
                    <a:pt x="7" y="159"/>
                    <a:pt x="0" y="188"/>
                    <a:pt x="29" y="202"/>
                  </a:cubicBezTo>
                  <a:lnTo>
                    <a:pt x="522" y="491"/>
                  </a:lnTo>
                  <a:cubicBezTo>
                    <a:pt x="540" y="501"/>
                    <a:pt x="561" y="507"/>
                    <a:pt x="582" y="507"/>
                  </a:cubicBezTo>
                  <a:cubicBezTo>
                    <a:pt x="603" y="507"/>
                    <a:pt x="624" y="501"/>
                    <a:pt x="642" y="491"/>
                  </a:cubicBezTo>
                  <a:lnTo>
                    <a:pt x="860" y="371"/>
                  </a:lnTo>
                  <a:cubicBezTo>
                    <a:pt x="896" y="350"/>
                    <a:pt x="896" y="322"/>
                    <a:pt x="867" y="300"/>
                  </a:cubicBezTo>
                  <a:lnTo>
                    <a:pt x="374" y="11"/>
                  </a:lnTo>
                  <a:cubicBezTo>
                    <a:pt x="356" y="4"/>
                    <a:pt x="337" y="1"/>
                    <a:pt x="31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8"/>
            <p:cNvSpPr/>
            <p:nvPr/>
          </p:nvSpPr>
          <p:spPr>
            <a:xfrm>
              <a:off x="461050" y="3636125"/>
              <a:ext cx="22750" cy="13450"/>
            </a:xfrm>
            <a:custGeom>
              <a:avLst/>
              <a:gdLst/>
              <a:ahLst/>
              <a:cxnLst/>
              <a:rect l="l" t="t" r="r" b="b"/>
              <a:pathLst>
                <a:path w="910" h="538" extrusionOk="0">
                  <a:moveTo>
                    <a:pt x="332" y="30"/>
                  </a:moveTo>
                  <a:cubicBezTo>
                    <a:pt x="346" y="30"/>
                    <a:pt x="360" y="37"/>
                    <a:pt x="374" y="44"/>
                  </a:cubicBezTo>
                  <a:cubicBezTo>
                    <a:pt x="374" y="44"/>
                    <a:pt x="860" y="334"/>
                    <a:pt x="853" y="369"/>
                  </a:cubicBezTo>
                  <a:lnTo>
                    <a:pt x="635" y="496"/>
                  </a:lnTo>
                  <a:cubicBezTo>
                    <a:pt x="621" y="503"/>
                    <a:pt x="605" y="506"/>
                    <a:pt x="588" y="506"/>
                  </a:cubicBezTo>
                  <a:cubicBezTo>
                    <a:pt x="571" y="506"/>
                    <a:pt x="554" y="503"/>
                    <a:pt x="536" y="496"/>
                  </a:cubicBezTo>
                  <a:cubicBezTo>
                    <a:pt x="536" y="496"/>
                    <a:pt x="50" y="207"/>
                    <a:pt x="57" y="171"/>
                  </a:cubicBezTo>
                  <a:lnTo>
                    <a:pt x="275" y="44"/>
                  </a:lnTo>
                  <a:cubicBezTo>
                    <a:pt x="289" y="37"/>
                    <a:pt x="311" y="30"/>
                    <a:pt x="332" y="30"/>
                  </a:cubicBezTo>
                  <a:close/>
                  <a:moveTo>
                    <a:pt x="321" y="0"/>
                  </a:moveTo>
                  <a:cubicBezTo>
                    <a:pt x="298" y="0"/>
                    <a:pt x="275" y="6"/>
                    <a:pt x="254" y="16"/>
                  </a:cubicBezTo>
                  <a:lnTo>
                    <a:pt x="36" y="136"/>
                  </a:lnTo>
                  <a:cubicBezTo>
                    <a:pt x="14" y="150"/>
                    <a:pt x="0" y="164"/>
                    <a:pt x="0" y="193"/>
                  </a:cubicBezTo>
                  <a:cubicBezTo>
                    <a:pt x="0" y="207"/>
                    <a:pt x="14" y="228"/>
                    <a:pt x="29" y="235"/>
                  </a:cubicBezTo>
                  <a:lnTo>
                    <a:pt x="522" y="524"/>
                  </a:lnTo>
                  <a:cubicBezTo>
                    <a:pt x="543" y="531"/>
                    <a:pt x="557" y="538"/>
                    <a:pt x="578" y="538"/>
                  </a:cubicBezTo>
                  <a:cubicBezTo>
                    <a:pt x="607" y="538"/>
                    <a:pt x="635" y="538"/>
                    <a:pt x="656" y="524"/>
                  </a:cubicBezTo>
                  <a:lnTo>
                    <a:pt x="874" y="397"/>
                  </a:lnTo>
                  <a:cubicBezTo>
                    <a:pt x="896" y="390"/>
                    <a:pt x="910" y="369"/>
                    <a:pt x="910" y="348"/>
                  </a:cubicBezTo>
                  <a:cubicBezTo>
                    <a:pt x="910" y="326"/>
                    <a:pt x="896" y="312"/>
                    <a:pt x="882" y="305"/>
                  </a:cubicBezTo>
                  <a:lnTo>
                    <a:pt x="388" y="16"/>
                  </a:lnTo>
                  <a:cubicBezTo>
                    <a:pt x="367" y="6"/>
                    <a:pt x="344" y="0"/>
                    <a:pt x="32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8"/>
            <p:cNvSpPr/>
            <p:nvPr/>
          </p:nvSpPr>
          <p:spPr>
            <a:xfrm>
              <a:off x="479725" y="3647225"/>
              <a:ext cx="22400" cy="12650"/>
            </a:xfrm>
            <a:custGeom>
              <a:avLst/>
              <a:gdLst/>
              <a:ahLst/>
              <a:cxnLst/>
              <a:rect l="l" t="t" r="r" b="b"/>
              <a:pathLst>
                <a:path w="896" h="506" extrusionOk="0">
                  <a:moveTo>
                    <a:pt x="317" y="1"/>
                  </a:moveTo>
                  <a:cubicBezTo>
                    <a:pt x="297" y="1"/>
                    <a:pt x="275" y="6"/>
                    <a:pt x="254" y="16"/>
                  </a:cubicBezTo>
                  <a:lnTo>
                    <a:pt x="43" y="143"/>
                  </a:lnTo>
                  <a:cubicBezTo>
                    <a:pt x="8" y="157"/>
                    <a:pt x="1" y="193"/>
                    <a:pt x="29" y="207"/>
                  </a:cubicBezTo>
                  <a:lnTo>
                    <a:pt x="522" y="496"/>
                  </a:lnTo>
                  <a:cubicBezTo>
                    <a:pt x="538" y="502"/>
                    <a:pt x="557" y="506"/>
                    <a:pt x="576" y="506"/>
                  </a:cubicBezTo>
                  <a:cubicBezTo>
                    <a:pt x="599" y="506"/>
                    <a:pt x="623" y="500"/>
                    <a:pt x="642" y="489"/>
                  </a:cubicBezTo>
                  <a:lnTo>
                    <a:pt x="854" y="369"/>
                  </a:lnTo>
                  <a:cubicBezTo>
                    <a:pt x="889" y="355"/>
                    <a:pt x="896" y="320"/>
                    <a:pt x="868" y="305"/>
                  </a:cubicBezTo>
                  <a:lnTo>
                    <a:pt x="374" y="16"/>
                  </a:lnTo>
                  <a:cubicBezTo>
                    <a:pt x="357" y="6"/>
                    <a:pt x="337" y="1"/>
                    <a:pt x="31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8"/>
            <p:cNvSpPr/>
            <p:nvPr/>
          </p:nvSpPr>
          <p:spPr>
            <a:xfrm>
              <a:off x="479550" y="3646875"/>
              <a:ext cx="22750" cy="13625"/>
            </a:xfrm>
            <a:custGeom>
              <a:avLst/>
              <a:gdLst/>
              <a:ahLst/>
              <a:cxnLst/>
              <a:rect l="l" t="t" r="r" b="b"/>
              <a:pathLst>
                <a:path w="910" h="545" extrusionOk="0">
                  <a:moveTo>
                    <a:pt x="332" y="37"/>
                  </a:moveTo>
                  <a:cubicBezTo>
                    <a:pt x="346" y="37"/>
                    <a:pt x="360" y="37"/>
                    <a:pt x="374" y="52"/>
                  </a:cubicBezTo>
                  <a:cubicBezTo>
                    <a:pt x="374" y="52"/>
                    <a:pt x="861" y="341"/>
                    <a:pt x="853" y="376"/>
                  </a:cubicBezTo>
                  <a:lnTo>
                    <a:pt x="635" y="496"/>
                  </a:lnTo>
                  <a:cubicBezTo>
                    <a:pt x="621" y="503"/>
                    <a:pt x="605" y="506"/>
                    <a:pt x="588" y="506"/>
                  </a:cubicBezTo>
                  <a:cubicBezTo>
                    <a:pt x="572" y="506"/>
                    <a:pt x="554" y="503"/>
                    <a:pt x="536" y="496"/>
                  </a:cubicBezTo>
                  <a:cubicBezTo>
                    <a:pt x="536" y="496"/>
                    <a:pt x="50" y="214"/>
                    <a:pt x="57" y="171"/>
                  </a:cubicBezTo>
                  <a:lnTo>
                    <a:pt x="275" y="52"/>
                  </a:lnTo>
                  <a:cubicBezTo>
                    <a:pt x="290" y="37"/>
                    <a:pt x="311" y="37"/>
                    <a:pt x="332" y="37"/>
                  </a:cubicBezTo>
                  <a:close/>
                  <a:moveTo>
                    <a:pt x="321" y="0"/>
                  </a:moveTo>
                  <a:cubicBezTo>
                    <a:pt x="298" y="0"/>
                    <a:pt x="275" y="6"/>
                    <a:pt x="254" y="16"/>
                  </a:cubicBezTo>
                  <a:lnTo>
                    <a:pt x="36" y="143"/>
                  </a:lnTo>
                  <a:cubicBezTo>
                    <a:pt x="15" y="150"/>
                    <a:pt x="1" y="171"/>
                    <a:pt x="1" y="193"/>
                  </a:cubicBezTo>
                  <a:cubicBezTo>
                    <a:pt x="1" y="214"/>
                    <a:pt x="15" y="235"/>
                    <a:pt x="29" y="242"/>
                  </a:cubicBezTo>
                  <a:lnTo>
                    <a:pt x="522" y="531"/>
                  </a:lnTo>
                  <a:cubicBezTo>
                    <a:pt x="536" y="538"/>
                    <a:pt x="557" y="545"/>
                    <a:pt x="579" y="545"/>
                  </a:cubicBezTo>
                  <a:cubicBezTo>
                    <a:pt x="607" y="545"/>
                    <a:pt x="635" y="538"/>
                    <a:pt x="656" y="531"/>
                  </a:cubicBezTo>
                  <a:lnTo>
                    <a:pt x="875" y="404"/>
                  </a:lnTo>
                  <a:cubicBezTo>
                    <a:pt x="896" y="397"/>
                    <a:pt x="910" y="376"/>
                    <a:pt x="910" y="355"/>
                  </a:cubicBezTo>
                  <a:cubicBezTo>
                    <a:pt x="910" y="334"/>
                    <a:pt x="896" y="312"/>
                    <a:pt x="882" y="305"/>
                  </a:cubicBezTo>
                  <a:lnTo>
                    <a:pt x="388" y="16"/>
                  </a:lnTo>
                  <a:cubicBezTo>
                    <a:pt x="367" y="6"/>
                    <a:pt x="344" y="0"/>
                    <a:pt x="32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8"/>
            <p:cNvSpPr/>
            <p:nvPr/>
          </p:nvSpPr>
          <p:spPr>
            <a:xfrm>
              <a:off x="498225" y="3658150"/>
              <a:ext cx="22425" cy="12800"/>
            </a:xfrm>
            <a:custGeom>
              <a:avLst/>
              <a:gdLst/>
              <a:ahLst/>
              <a:cxnLst/>
              <a:rect l="l" t="t" r="r" b="b"/>
              <a:pathLst>
                <a:path w="897" h="512" extrusionOk="0">
                  <a:moveTo>
                    <a:pt x="314" y="1"/>
                  </a:moveTo>
                  <a:cubicBezTo>
                    <a:pt x="293" y="1"/>
                    <a:pt x="272" y="6"/>
                    <a:pt x="255" y="16"/>
                  </a:cubicBezTo>
                  <a:lnTo>
                    <a:pt x="36" y="143"/>
                  </a:lnTo>
                  <a:cubicBezTo>
                    <a:pt x="8" y="157"/>
                    <a:pt x="1" y="193"/>
                    <a:pt x="29" y="207"/>
                  </a:cubicBezTo>
                  <a:lnTo>
                    <a:pt x="522" y="496"/>
                  </a:lnTo>
                  <a:cubicBezTo>
                    <a:pt x="540" y="506"/>
                    <a:pt x="559" y="512"/>
                    <a:pt x="580" y="512"/>
                  </a:cubicBezTo>
                  <a:cubicBezTo>
                    <a:pt x="600" y="512"/>
                    <a:pt x="621" y="506"/>
                    <a:pt x="642" y="496"/>
                  </a:cubicBezTo>
                  <a:lnTo>
                    <a:pt x="854" y="376"/>
                  </a:lnTo>
                  <a:cubicBezTo>
                    <a:pt x="889" y="348"/>
                    <a:pt x="896" y="320"/>
                    <a:pt x="868" y="298"/>
                  </a:cubicBezTo>
                  <a:lnTo>
                    <a:pt x="374" y="16"/>
                  </a:lnTo>
                  <a:cubicBezTo>
                    <a:pt x="357" y="6"/>
                    <a:pt x="336" y="1"/>
                    <a:pt x="31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8"/>
            <p:cNvSpPr/>
            <p:nvPr/>
          </p:nvSpPr>
          <p:spPr>
            <a:xfrm>
              <a:off x="498050" y="3657800"/>
              <a:ext cx="22775" cy="13450"/>
            </a:xfrm>
            <a:custGeom>
              <a:avLst/>
              <a:gdLst/>
              <a:ahLst/>
              <a:cxnLst/>
              <a:rect l="l" t="t" r="r" b="b"/>
              <a:pathLst>
                <a:path w="911" h="538" extrusionOk="0">
                  <a:moveTo>
                    <a:pt x="332" y="30"/>
                  </a:moveTo>
                  <a:cubicBezTo>
                    <a:pt x="346" y="30"/>
                    <a:pt x="360" y="38"/>
                    <a:pt x="374" y="45"/>
                  </a:cubicBezTo>
                  <a:cubicBezTo>
                    <a:pt x="374" y="45"/>
                    <a:pt x="861" y="334"/>
                    <a:pt x="854" y="369"/>
                  </a:cubicBezTo>
                  <a:lnTo>
                    <a:pt x="635" y="489"/>
                  </a:lnTo>
                  <a:cubicBezTo>
                    <a:pt x="620" y="500"/>
                    <a:pt x="602" y="506"/>
                    <a:pt x="583" y="506"/>
                  </a:cubicBezTo>
                  <a:cubicBezTo>
                    <a:pt x="568" y="506"/>
                    <a:pt x="552" y="502"/>
                    <a:pt x="536" y="496"/>
                  </a:cubicBezTo>
                  <a:cubicBezTo>
                    <a:pt x="536" y="496"/>
                    <a:pt x="43" y="207"/>
                    <a:pt x="57" y="171"/>
                  </a:cubicBezTo>
                  <a:lnTo>
                    <a:pt x="269" y="45"/>
                  </a:lnTo>
                  <a:cubicBezTo>
                    <a:pt x="290" y="38"/>
                    <a:pt x="311" y="30"/>
                    <a:pt x="332" y="30"/>
                  </a:cubicBezTo>
                  <a:close/>
                  <a:moveTo>
                    <a:pt x="321" y="0"/>
                  </a:moveTo>
                  <a:cubicBezTo>
                    <a:pt x="299" y="0"/>
                    <a:pt x="276" y="6"/>
                    <a:pt x="254" y="16"/>
                  </a:cubicBezTo>
                  <a:lnTo>
                    <a:pt x="36" y="136"/>
                  </a:lnTo>
                  <a:cubicBezTo>
                    <a:pt x="15" y="150"/>
                    <a:pt x="1" y="171"/>
                    <a:pt x="1" y="193"/>
                  </a:cubicBezTo>
                  <a:cubicBezTo>
                    <a:pt x="1" y="214"/>
                    <a:pt x="15" y="228"/>
                    <a:pt x="29" y="235"/>
                  </a:cubicBezTo>
                  <a:lnTo>
                    <a:pt x="522" y="524"/>
                  </a:lnTo>
                  <a:cubicBezTo>
                    <a:pt x="536" y="538"/>
                    <a:pt x="558" y="538"/>
                    <a:pt x="579" y="538"/>
                  </a:cubicBezTo>
                  <a:cubicBezTo>
                    <a:pt x="607" y="538"/>
                    <a:pt x="628" y="538"/>
                    <a:pt x="656" y="524"/>
                  </a:cubicBezTo>
                  <a:lnTo>
                    <a:pt x="875" y="404"/>
                  </a:lnTo>
                  <a:cubicBezTo>
                    <a:pt x="896" y="390"/>
                    <a:pt x="910" y="376"/>
                    <a:pt x="910" y="348"/>
                  </a:cubicBezTo>
                  <a:cubicBezTo>
                    <a:pt x="910" y="334"/>
                    <a:pt x="896" y="312"/>
                    <a:pt x="882" y="305"/>
                  </a:cubicBezTo>
                  <a:lnTo>
                    <a:pt x="388" y="16"/>
                  </a:lnTo>
                  <a:cubicBezTo>
                    <a:pt x="367" y="6"/>
                    <a:pt x="344" y="0"/>
                    <a:pt x="32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8"/>
            <p:cNvSpPr/>
            <p:nvPr/>
          </p:nvSpPr>
          <p:spPr>
            <a:xfrm>
              <a:off x="516725" y="3668900"/>
              <a:ext cx="22425" cy="12800"/>
            </a:xfrm>
            <a:custGeom>
              <a:avLst/>
              <a:gdLst/>
              <a:ahLst/>
              <a:cxnLst/>
              <a:rect l="l" t="t" r="r" b="b"/>
              <a:pathLst>
                <a:path w="897" h="512" extrusionOk="0">
                  <a:moveTo>
                    <a:pt x="315" y="1"/>
                  </a:moveTo>
                  <a:cubicBezTo>
                    <a:pt x="293" y="1"/>
                    <a:pt x="272" y="6"/>
                    <a:pt x="255" y="16"/>
                  </a:cubicBezTo>
                  <a:lnTo>
                    <a:pt x="36" y="143"/>
                  </a:lnTo>
                  <a:cubicBezTo>
                    <a:pt x="1" y="157"/>
                    <a:pt x="1" y="193"/>
                    <a:pt x="29" y="207"/>
                  </a:cubicBezTo>
                  <a:lnTo>
                    <a:pt x="523" y="496"/>
                  </a:lnTo>
                  <a:cubicBezTo>
                    <a:pt x="540" y="506"/>
                    <a:pt x="560" y="512"/>
                    <a:pt x="579" y="512"/>
                  </a:cubicBezTo>
                  <a:cubicBezTo>
                    <a:pt x="598" y="512"/>
                    <a:pt x="618" y="506"/>
                    <a:pt x="635" y="496"/>
                  </a:cubicBezTo>
                  <a:lnTo>
                    <a:pt x="854" y="376"/>
                  </a:lnTo>
                  <a:cubicBezTo>
                    <a:pt x="889" y="355"/>
                    <a:pt x="896" y="327"/>
                    <a:pt x="861" y="305"/>
                  </a:cubicBezTo>
                  <a:lnTo>
                    <a:pt x="375" y="16"/>
                  </a:lnTo>
                  <a:cubicBezTo>
                    <a:pt x="357" y="6"/>
                    <a:pt x="336" y="1"/>
                    <a:pt x="3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8"/>
            <p:cNvSpPr/>
            <p:nvPr/>
          </p:nvSpPr>
          <p:spPr>
            <a:xfrm>
              <a:off x="516550" y="3668600"/>
              <a:ext cx="22775" cy="13600"/>
            </a:xfrm>
            <a:custGeom>
              <a:avLst/>
              <a:gdLst/>
              <a:ahLst/>
              <a:cxnLst/>
              <a:rect l="l" t="t" r="r" b="b"/>
              <a:pathLst>
                <a:path w="911" h="544" extrusionOk="0">
                  <a:moveTo>
                    <a:pt x="332" y="36"/>
                  </a:moveTo>
                  <a:cubicBezTo>
                    <a:pt x="346" y="36"/>
                    <a:pt x="360" y="43"/>
                    <a:pt x="374" y="50"/>
                  </a:cubicBezTo>
                  <a:cubicBezTo>
                    <a:pt x="374" y="50"/>
                    <a:pt x="861" y="339"/>
                    <a:pt x="854" y="374"/>
                  </a:cubicBezTo>
                  <a:lnTo>
                    <a:pt x="635" y="501"/>
                  </a:lnTo>
                  <a:cubicBezTo>
                    <a:pt x="621" y="508"/>
                    <a:pt x="604" y="511"/>
                    <a:pt x="586" y="511"/>
                  </a:cubicBezTo>
                  <a:cubicBezTo>
                    <a:pt x="568" y="511"/>
                    <a:pt x="551" y="508"/>
                    <a:pt x="537" y="501"/>
                  </a:cubicBezTo>
                  <a:cubicBezTo>
                    <a:pt x="537" y="501"/>
                    <a:pt x="43" y="212"/>
                    <a:pt x="57" y="169"/>
                  </a:cubicBezTo>
                  <a:lnTo>
                    <a:pt x="269" y="50"/>
                  </a:lnTo>
                  <a:cubicBezTo>
                    <a:pt x="290" y="43"/>
                    <a:pt x="311" y="36"/>
                    <a:pt x="332" y="36"/>
                  </a:cubicBezTo>
                  <a:close/>
                  <a:moveTo>
                    <a:pt x="322" y="0"/>
                  </a:moveTo>
                  <a:cubicBezTo>
                    <a:pt x="299" y="0"/>
                    <a:pt x="276" y="7"/>
                    <a:pt x="255" y="21"/>
                  </a:cubicBezTo>
                  <a:lnTo>
                    <a:pt x="36" y="141"/>
                  </a:lnTo>
                  <a:cubicBezTo>
                    <a:pt x="15" y="148"/>
                    <a:pt x="1" y="169"/>
                    <a:pt x="1" y="198"/>
                  </a:cubicBezTo>
                  <a:cubicBezTo>
                    <a:pt x="1" y="212"/>
                    <a:pt x="8" y="233"/>
                    <a:pt x="29" y="240"/>
                  </a:cubicBezTo>
                  <a:lnTo>
                    <a:pt x="515" y="529"/>
                  </a:lnTo>
                  <a:cubicBezTo>
                    <a:pt x="537" y="536"/>
                    <a:pt x="558" y="543"/>
                    <a:pt x="579" y="543"/>
                  </a:cubicBezTo>
                  <a:cubicBezTo>
                    <a:pt x="607" y="543"/>
                    <a:pt x="628" y="536"/>
                    <a:pt x="656" y="529"/>
                  </a:cubicBezTo>
                  <a:lnTo>
                    <a:pt x="868" y="402"/>
                  </a:lnTo>
                  <a:cubicBezTo>
                    <a:pt x="889" y="395"/>
                    <a:pt x="903" y="374"/>
                    <a:pt x="910" y="353"/>
                  </a:cubicBezTo>
                  <a:cubicBezTo>
                    <a:pt x="910" y="332"/>
                    <a:pt x="896" y="317"/>
                    <a:pt x="882" y="303"/>
                  </a:cubicBezTo>
                  <a:lnTo>
                    <a:pt x="389" y="21"/>
                  </a:lnTo>
                  <a:cubicBezTo>
                    <a:pt x="367" y="7"/>
                    <a:pt x="345" y="0"/>
                    <a:pt x="32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8"/>
            <p:cNvSpPr/>
            <p:nvPr/>
          </p:nvSpPr>
          <p:spPr>
            <a:xfrm>
              <a:off x="500875" y="3643325"/>
              <a:ext cx="29275" cy="16700"/>
            </a:xfrm>
            <a:custGeom>
              <a:avLst/>
              <a:gdLst/>
              <a:ahLst/>
              <a:cxnLst/>
              <a:rect l="l" t="t" r="r" b="b"/>
              <a:pathLst>
                <a:path w="1171" h="668" extrusionOk="0">
                  <a:moveTo>
                    <a:pt x="579" y="0"/>
                  </a:moveTo>
                  <a:cubicBezTo>
                    <a:pt x="556" y="0"/>
                    <a:pt x="534" y="6"/>
                    <a:pt x="515" y="17"/>
                  </a:cubicBezTo>
                  <a:lnTo>
                    <a:pt x="36" y="285"/>
                  </a:lnTo>
                  <a:cubicBezTo>
                    <a:pt x="0" y="306"/>
                    <a:pt x="0" y="335"/>
                    <a:pt x="29" y="356"/>
                  </a:cubicBezTo>
                  <a:lnTo>
                    <a:pt x="536" y="652"/>
                  </a:lnTo>
                  <a:cubicBezTo>
                    <a:pt x="557" y="662"/>
                    <a:pt x="579" y="668"/>
                    <a:pt x="599" y="668"/>
                  </a:cubicBezTo>
                  <a:cubicBezTo>
                    <a:pt x="619" y="668"/>
                    <a:pt x="638" y="662"/>
                    <a:pt x="656" y="652"/>
                  </a:cubicBezTo>
                  <a:lnTo>
                    <a:pt x="1135" y="377"/>
                  </a:lnTo>
                  <a:cubicBezTo>
                    <a:pt x="1171" y="363"/>
                    <a:pt x="1171" y="327"/>
                    <a:pt x="1142" y="313"/>
                  </a:cubicBezTo>
                  <a:lnTo>
                    <a:pt x="635" y="10"/>
                  </a:lnTo>
                  <a:cubicBezTo>
                    <a:pt x="616" y="4"/>
                    <a:pt x="597" y="0"/>
                    <a:pt x="57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8"/>
            <p:cNvSpPr/>
            <p:nvPr/>
          </p:nvSpPr>
          <p:spPr>
            <a:xfrm>
              <a:off x="500700" y="3643000"/>
              <a:ext cx="29625" cy="17500"/>
            </a:xfrm>
            <a:custGeom>
              <a:avLst/>
              <a:gdLst/>
              <a:ahLst/>
              <a:cxnLst/>
              <a:rect l="l" t="t" r="r" b="b"/>
              <a:pathLst>
                <a:path w="1185" h="700" extrusionOk="0">
                  <a:moveTo>
                    <a:pt x="586" y="30"/>
                  </a:moveTo>
                  <a:cubicBezTo>
                    <a:pt x="607" y="30"/>
                    <a:pt x="621" y="37"/>
                    <a:pt x="628" y="44"/>
                  </a:cubicBezTo>
                  <a:cubicBezTo>
                    <a:pt x="628" y="44"/>
                    <a:pt x="1142" y="340"/>
                    <a:pt x="1135" y="383"/>
                  </a:cubicBezTo>
                  <a:lnTo>
                    <a:pt x="656" y="651"/>
                  </a:lnTo>
                  <a:cubicBezTo>
                    <a:pt x="638" y="658"/>
                    <a:pt x="621" y="661"/>
                    <a:pt x="604" y="661"/>
                  </a:cubicBezTo>
                  <a:cubicBezTo>
                    <a:pt x="587" y="661"/>
                    <a:pt x="571" y="658"/>
                    <a:pt x="557" y="651"/>
                  </a:cubicBezTo>
                  <a:cubicBezTo>
                    <a:pt x="557" y="651"/>
                    <a:pt x="43" y="355"/>
                    <a:pt x="57" y="319"/>
                  </a:cubicBezTo>
                  <a:lnTo>
                    <a:pt x="529" y="44"/>
                  </a:lnTo>
                  <a:cubicBezTo>
                    <a:pt x="550" y="37"/>
                    <a:pt x="571" y="30"/>
                    <a:pt x="586" y="30"/>
                  </a:cubicBezTo>
                  <a:close/>
                  <a:moveTo>
                    <a:pt x="582" y="0"/>
                  </a:moveTo>
                  <a:cubicBezTo>
                    <a:pt x="559" y="0"/>
                    <a:pt x="536" y="6"/>
                    <a:pt x="515" y="16"/>
                  </a:cubicBezTo>
                  <a:lnTo>
                    <a:pt x="36" y="284"/>
                  </a:lnTo>
                  <a:cubicBezTo>
                    <a:pt x="15" y="291"/>
                    <a:pt x="0" y="312"/>
                    <a:pt x="0" y="340"/>
                  </a:cubicBezTo>
                  <a:cubicBezTo>
                    <a:pt x="0" y="355"/>
                    <a:pt x="7" y="376"/>
                    <a:pt x="29" y="383"/>
                  </a:cubicBezTo>
                  <a:lnTo>
                    <a:pt x="536" y="686"/>
                  </a:lnTo>
                  <a:cubicBezTo>
                    <a:pt x="557" y="693"/>
                    <a:pt x="578" y="700"/>
                    <a:pt x="600" y="700"/>
                  </a:cubicBezTo>
                  <a:cubicBezTo>
                    <a:pt x="621" y="700"/>
                    <a:pt x="649" y="693"/>
                    <a:pt x="670" y="679"/>
                  </a:cubicBezTo>
                  <a:lnTo>
                    <a:pt x="1149" y="411"/>
                  </a:lnTo>
                  <a:cubicBezTo>
                    <a:pt x="1171" y="404"/>
                    <a:pt x="1185" y="383"/>
                    <a:pt x="1185" y="355"/>
                  </a:cubicBezTo>
                  <a:cubicBezTo>
                    <a:pt x="1185" y="340"/>
                    <a:pt x="1178" y="319"/>
                    <a:pt x="1157" y="312"/>
                  </a:cubicBezTo>
                  <a:lnTo>
                    <a:pt x="649" y="16"/>
                  </a:lnTo>
                  <a:cubicBezTo>
                    <a:pt x="628" y="6"/>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8"/>
            <p:cNvSpPr/>
            <p:nvPr/>
          </p:nvSpPr>
          <p:spPr>
            <a:xfrm>
              <a:off x="483075" y="3632925"/>
              <a:ext cx="29275" cy="16700"/>
            </a:xfrm>
            <a:custGeom>
              <a:avLst/>
              <a:gdLst/>
              <a:ahLst/>
              <a:cxnLst/>
              <a:rect l="l" t="t" r="r" b="b"/>
              <a:pathLst>
                <a:path w="1171" h="668" extrusionOk="0">
                  <a:moveTo>
                    <a:pt x="581" y="1"/>
                  </a:moveTo>
                  <a:cubicBezTo>
                    <a:pt x="558" y="1"/>
                    <a:pt x="535" y="6"/>
                    <a:pt x="515" y="17"/>
                  </a:cubicBezTo>
                  <a:lnTo>
                    <a:pt x="36" y="285"/>
                  </a:lnTo>
                  <a:cubicBezTo>
                    <a:pt x="8" y="306"/>
                    <a:pt x="1" y="335"/>
                    <a:pt x="29" y="356"/>
                  </a:cubicBezTo>
                  <a:lnTo>
                    <a:pt x="536" y="652"/>
                  </a:lnTo>
                  <a:cubicBezTo>
                    <a:pt x="557" y="662"/>
                    <a:pt x="579" y="668"/>
                    <a:pt x="599" y="668"/>
                  </a:cubicBezTo>
                  <a:cubicBezTo>
                    <a:pt x="619" y="668"/>
                    <a:pt x="638" y="662"/>
                    <a:pt x="656" y="652"/>
                  </a:cubicBezTo>
                  <a:lnTo>
                    <a:pt x="1135" y="384"/>
                  </a:lnTo>
                  <a:cubicBezTo>
                    <a:pt x="1171" y="356"/>
                    <a:pt x="1171" y="328"/>
                    <a:pt x="1142" y="306"/>
                  </a:cubicBezTo>
                  <a:lnTo>
                    <a:pt x="635" y="10"/>
                  </a:lnTo>
                  <a:cubicBezTo>
                    <a:pt x="619" y="4"/>
                    <a:pt x="600" y="1"/>
                    <a:pt x="58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8"/>
            <p:cNvSpPr/>
            <p:nvPr/>
          </p:nvSpPr>
          <p:spPr>
            <a:xfrm>
              <a:off x="482900" y="3632425"/>
              <a:ext cx="29625" cy="17525"/>
            </a:xfrm>
            <a:custGeom>
              <a:avLst/>
              <a:gdLst/>
              <a:ahLst/>
              <a:cxnLst/>
              <a:rect l="l" t="t" r="r" b="b"/>
              <a:pathLst>
                <a:path w="1185" h="701" extrusionOk="0">
                  <a:moveTo>
                    <a:pt x="593" y="37"/>
                  </a:moveTo>
                  <a:cubicBezTo>
                    <a:pt x="607" y="37"/>
                    <a:pt x="621" y="37"/>
                    <a:pt x="635" y="52"/>
                  </a:cubicBezTo>
                  <a:cubicBezTo>
                    <a:pt x="635" y="52"/>
                    <a:pt x="1142" y="348"/>
                    <a:pt x="1135" y="383"/>
                  </a:cubicBezTo>
                  <a:lnTo>
                    <a:pt x="656" y="658"/>
                  </a:lnTo>
                  <a:cubicBezTo>
                    <a:pt x="638" y="665"/>
                    <a:pt x="621" y="668"/>
                    <a:pt x="604" y="668"/>
                  </a:cubicBezTo>
                  <a:cubicBezTo>
                    <a:pt x="587" y="668"/>
                    <a:pt x="571" y="665"/>
                    <a:pt x="557" y="658"/>
                  </a:cubicBezTo>
                  <a:cubicBezTo>
                    <a:pt x="557" y="658"/>
                    <a:pt x="43" y="362"/>
                    <a:pt x="57" y="319"/>
                  </a:cubicBezTo>
                  <a:lnTo>
                    <a:pt x="529" y="52"/>
                  </a:lnTo>
                  <a:cubicBezTo>
                    <a:pt x="550" y="37"/>
                    <a:pt x="571" y="37"/>
                    <a:pt x="593" y="37"/>
                  </a:cubicBezTo>
                  <a:close/>
                  <a:moveTo>
                    <a:pt x="582" y="0"/>
                  </a:moveTo>
                  <a:cubicBezTo>
                    <a:pt x="559" y="0"/>
                    <a:pt x="536" y="6"/>
                    <a:pt x="515" y="16"/>
                  </a:cubicBezTo>
                  <a:lnTo>
                    <a:pt x="36" y="291"/>
                  </a:lnTo>
                  <a:cubicBezTo>
                    <a:pt x="15" y="298"/>
                    <a:pt x="0" y="319"/>
                    <a:pt x="0" y="341"/>
                  </a:cubicBezTo>
                  <a:cubicBezTo>
                    <a:pt x="0" y="362"/>
                    <a:pt x="8" y="383"/>
                    <a:pt x="29" y="390"/>
                  </a:cubicBezTo>
                  <a:lnTo>
                    <a:pt x="536" y="686"/>
                  </a:lnTo>
                  <a:cubicBezTo>
                    <a:pt x="557" y="700"/>
                    <a:pt x="579" y="700"/>
                    <a:pt x="600" y="700"/>
                  </a:cubicBezTo>
                  <a:cubicBezTo>
                    <a:pt x="621" y="700"/>
                    <a:pt x="649" y="700"/>
                    <a:pt x="670" y="686"/>
                  </a:cubicBezTo>
                  <a:lnTo>
                    <a:pt x="1149" y="418"/>
                  </a:lnTo>
                  <a:cubicBezTo>
                    <a:pt x="1171" y="404"/>
                    <a:pt x="1185" y="383"/>
                    <a:pt x="1185" y="362"/>
                  </a:cubicBezTo>
                  <a:cubicBezTo>
                    <a:pt x="1185" y="341"/>
                    <a:pt x="1178" y="326"/>
                    <a:pt x="1157" y="319"/>
                  </a:cubicBezTo>
                  <a:lnTo>
                    <a:pt x="649" y="16"/>
                  </a:lnTo>
                  <a:cubicBezTo>
                    <a:pt x="628" y="6"/>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8"/>
            <p:cNvSpPr/>
            <p:nvPr/>
          </p:nvSpPr>
          <p:spPr>
            <a:xfrm>
              <a:off x="465275" y="3622375"/>
              <a:ext cx="29275" cy="16675"/>
            </a:xfrm>
            <a:custGeom>
              <a:avLst/>
              <a:gdLst/>
              <a:ahLst/>
              <a:cxnLst/>
              <a:rect l="l" t="t" r="r" b="b"/>
              <a:pathLst>
                <a:path w="1171" h="667" extrusionOk="0">
                  <a:moveTo>
                    <a:pt x="575" y="1"/>
                  </a:moveTo>
                  <a:cubicBezTo>
                    <a:pt x="554" y="1"/>
                    <a:pt x="533" y="6"/>
                    <a:pt x="515" y="16"/>
                  </a:cubicBezTo>
                  <a:lnTo>
                    <a:pt x="43" y="284"/>
                  </a:lnTo>
                  <a:cubicBezTo>
                    <a:pt x="8" y="305"/>
                    <a:pt x="1" y="334"/>
                    <a:pt x="29" y="355"/>
                  </a:cubicBezTo>
                  <a:lnTo>
                    <a:pt x="543" y="651"/>
                  </a:lnTo>
                  <a:cubicBezTo>
                    <a:pt x="561" y="661"/>
                    <a:pt x="580" y="667"/>
                    <a:pt x="600" y="667"/>
                  </a:cubicBezTo>
                  <a:cubicBezTo>
                    <a:pt x="619" y="667"/>
                    <a:pt x="638" y="661"/>
                    <a:pt x="656" y="651"/>
                  </a:cubicBezTo>
                  <a:lnTo>
                    <a:pt x="1135" y="383"/>
                  </a:lnTo>
                  <a:cubicBezTo>
                    <a:pt x="1171" y="362"/>
                    <a:pt x="1171" y="334"/>
                    <a:pt x="1143" y="313"/>
                  </a:cubicBezTo>
                  <a:lnTo>
                    <a:pt x="635" y="16"/>
                  </a:lnTo>
                  <a:cubicBezTo>
                    <a:pt x="617" y="6"/>
                    <a:pt x="596" y="1"/>
                    <a:pt x="57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8"/>
            <p:cNvSpPr/>
            <p:nvPr/>
          </p:nvSpPr>
          <p:spPr>
            <a:xfrm>
              <a:off x="465100" y="3622025"/>
              <a:ext cx="29625" cy="17525"/>
            </a:xfrm>
            <a:custGeom>
              <a:avLst/>
              <a:gdLst/>
              <a:ahLst/>
              <a:cxnLst/>
              <a:rect l="l" t="t" r="r" b="b"/>
              <a:pathLst>
                <a:path w="1185" h="701" extrusionOk="0">
                  <a:moveTo>
                    <a:pt x="573" y="35"/>
                  </a:moveTo>
                  <a:cubicBezTo>
                    <a:pt x="578" y="35"/>
                    <a:pt x="582" y="36"/>
                    <a:pt x="586" y="37"/>
                  </a:cubicBezTo>
                  <a:cubicBezTo>
                    <a:pt x="607" y="37"/>
                    <a:pt x="621" y="37"/>
                    <a:pt x="635" y="52"/>
                  </a:cubicBezTo>
                  <a:cubicBezTo>
                    <a:pt x="635" y="52"/>
                    <a:pt x="1142" y="348"/>
                    <a:pt x="1135" y="383"/>
                  </a:cubicBezTo>
                  <a:lnTo>
                    <a:pt x="656" y="658"/>
                  </a:lnTo>
                  <a:cubicBezTo>
                    <a:pt x="638" y="665"/>
                    <a:pt x="621" y="668"/>
                    <a:pt x="604" y="668"/>
                  </a:cubicBezTo>
                  <a:cubicBezTo>
                    <a:pt x="587" y="668"/>
                    <a:pt x="571" y="665"/>
                    <a:pt x="557" y="658"/>
                  </a:cubicBezTo>
                  <a:cubicBezTo>
                    <a:pt x="557" y="658"/>
                    <a:pt x="50" y="355"/>
                    <a:pt x="57" y="319"/>
                  </a:cubicBezTo>
                  <a:lnTo>
                    <a:pt x="529" y="52"/>
                  </a:lnTo>
                  <a:cubicBezTo>
                    <a:pt x="545" y="41"/>
                    <a:pt x="560" y="35"/>
                    <a:pt x="573" y="35"/>
                  </a:cubicBezTo>
                  <a:close/>
                  <a:moveTo>
                    <a:pt x="582" y="0"/>
                  </a:moveTo>
                  <a:cubicBezTo>
                    <a:pt x="559" y="0"/>
                    <a:pt x="536" y="6"/>
                    <a:pt x="515" y="16"/>
                  </a:cubicBezTo>
                  <a:lnTo>
                    <a:pt x="36" y="291"/>
                  </a:lnTo>
                  <a:cubicBezTo>
                    <a:pt x="15" y="298"/>
                    <a:pt x="0" y="319"/>
                    <a:pt x="0" y="341"/>
                  </a:cubicBezTo>
                  <a:cubicBezTo>
                    <a:pt x="0" y="362"/>
                    <a:pt x="15" y="376"/>
                    <a:pt x="29" y="390"/>
                  </a:cubicBezTo>
                  <a:lnTo>
                    <a:pt x="536" y="686"/>
                  </a:lnTo>
                  <a:cubicBezTo>
                    <a:pt x="557" y="693"/>
                    <a:pt x="579" y="700"/>
                    <a:pt x="600" y="700"/>
                  </a:cubicBezTo>
                  <a:cubicBezTo>
                    <a:pt x="621" y="700"/>
                    <a:pt x="649" y="693"/>
                    <a:pt x="670" y="686"/>
                  </a:cubicBezTo>
                  <a:lnTo>
                    <a:pt x="1150" y="418"/>
                  </a:lnTo>
                  <a:cubicBezTo>
                    <a:pt x="1171" y="404"/>
                    <a:pt x="1185" y="383"/>
                    <a:pt x="1185" y="362"/>
                  </a:cubicBezTo>
                  <a:cubicBezTo>
                    <a:pt x="1185" y="341"/>
                    <a:pt x="1178" y="327"/>
                    <a:pt x="1157" y="319"/>
                  </a:cubicBezTo>
                  <a:lnTo>
                    <a:pt x="649" y="16"/>
                  </a:lnTo>
                  <a:cubicBezTo>
                    <a:pt x="628" y="6"/>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8"/>
            <p:cNvSpPr/>
            <p:nvPr/>
          </p:nvSpPr>
          <p:spPr>
            <a:xfrm>
              <a:off x="447475" y="3611975"/>
              <a:ext cx="29450" cy="16675"/>
            </a:xfrm>
            <a:custGeom>
              <a:avLst/>
              <a:gdLst/>
              <a:ahLst/>
              <a:cxnLst/>
              <a:rect l="l" t="t" r="r" b="b"/>
              <a:pathLst>
                <a:path w="1178" h="667" extrusionOk="0">
                  <a:moveTo>
                    <a:pt x="578" y="1"/>
                  </a:moveTo>
                  <a:cubicBezTo>
                    <a:pt x="557" y="1"/>
                    <a:pt x="536" y="6"/>
                    <a:pt x="515" y="17"/>
                  </a:cubicBezTo>
                  <a:lnTo>
                    <a:pt x="43" y="284"/>
                  </a:lnTo>
                  <a:cubicBezTo>
                    <a:pt x="8" y="306"/>
                    <a:pt x="1" y="334"/>
                    <a:pt x="29" y="355"/>
                  </a:cubicBezTo>
                  <a:lnTo>
                    <a:pt x="543" y="651"/>
                  </a:lnTo>
                  <a:cubicBezTo>
                    <a:pt x="561" y="662"/>
                    <a:pt x="580" y="667"/>
                    <a:pt x="600" y="667"/>
                  </a:cubicBezTo>
                  <a:cubicBezTo>
                    <a:pt x="619" y="667"/>
                    <a:pt x="639" y="662"/>
                    <a:pt x="656" y="651"/>
                  </a:cubicBezTo>
                  <a:lnTo>
                    <a:pt x="1135" y="383"/>
                  </a:lnTo>
                  <a:cubicBezTo>
                    <a:pt x="1171" y="362"/>
                    <a:pt x="1178" y="334"/>
                    <a:pt x="1143" y="313"/>
                  </a:cubicBezTo>
                  <a:lnTo>
                    <a:pt x="635" y="17"/>
                  </a:lnTo>
                  <a:cubicBezTo>
                    <a:pt x="617" y="6"/>
                    <a:pt x="598" y="1"/>
                    <a:pt x="5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8"/>
            <p:cNvSpPr/>
            <p:nvPr/>
          </p:nvSpPr>
          <p:spPr>
            <a:xfrm>
              <a:off x="447300" y="3611625"/>
              <a:ext cx="29800" cy="17525"/>
            </a:xfrm>
            <a:custGeom>
              <a:avLst/>
              <a:gdLst/>
              <a:ahLst/>
              <a:cxnLst/>
              <a:rect l="l" t="t" r="r" b="b"/>
              <a:pathLst>
                <a:path w="1192" h="701" extrusionOk="0">
                  <a:moveTo>
                    <a:pt x="593" y="31"/>
                  </a:moveTo>
                  <a:cubicBezTo>
                    <a:pt x="607" y="31"/>
                    <a:pt x="621" y="38"/>
                    <a:pt x="635" y="45"/>
                  </a:cubicBezTo>
                  <a:cubicBezTo>
                    <a:pt x="635" y="45"/>
                    <a:pt x="1142" y="348"/>
                    <a:pt x="1135" y="383"/>
                  </a:cubicBezTo>
                  <a:lnTo>
                    <a:pt x="656" y="651"/>
                  </a:lnTo>
                  <a:cubicBezTo>
                    <a:pt x="642" y="661"/>
                    <a:pt x="624" y="667"/>
                    <a:pt x="607" y="667"/>
                  </a:cubicBezTo>
                  <a:cubicBezTo>
                    <a:pt x="589" y="667"/>
                    <a:pt x="572" y="661"/>
                    <a:pt x="557" y="651"/>
                  </a:cubicBezTo>
                  <a:cubicBezTo>
                    <a:pt x="557" y="651"/>
                    <a:pt x="50" y="355"/>
                    <a:pt x="57" y="320"/>
                  </a:cubicBezTo>
                  <a:lnTo>
                    <a:pt x="536" y="45"/>
                  </a:lnTo>
                  <a:cubicBezTo>
                    <a:pt x="550" y="38"/>
                    <a:pt x="572" y="31"/>
                    <a:pt x="593" y="31"/>
                  </a:cubicBezTo>
                  <a:close/>
                  <a:moveTo>
                    <a:pt x="582" y="1"/>
                  </a:moveTo>
                  <a:cubicBezTo>
                    <a:pt x="559" y="1"/>
                    <a:pt x="536" y="6"/>
                    <a:pt x="515" y="16"/>
                  </a:cubicBezTo>
                  <a:lnTo>
                    <a:pt x="36" y="284"/>
                  </a:lnTo>
                  <a:cubicBezTo>
                    <a:pt x="15" y="298"/>
                    <a:pt x="1" y="320"/>
                    <a:pt x="1" y="341"/>
                  </a:cubicBezTo>
                  <a:cubicBezTo>
                    <a:pt x="1" y="362"/>
                    <a:pt x="15" y="376"/>
                    <a:pt x="29" y="383"/>
                  </a:cubicBezTo>
                  <a:lnTo>
                    <a:pt x="536" y="686"/>
                  </a:lnTo>
                  <a:cubicBezTo>
                    <a:pt x="557" y="693"/>
                    <a:pt x="579" y="700"/>
                    <a:pt x="600" y="700"/>
                  </a:cubicBezTo>
                  <a:cubicBezTo>
                    <a:pt x="628" y="700"/>
                    <a:pt x="649" y="693"/>
                    <a:pt x="677" y="686"/>
                  </a:cubicBezTo>
                  <a:lnTo>
                    <a:pt x="1150" y="411"/>
                  </a:lnTo>
                  <a:cubicBezTo>
                    <a:pt x="1171" y="404"/>
                    <a:pt x="1185" y="383"/>
                    <a:pt x="1192" y="362"/>
                  </a:cubicBezTo>
                  <a:cubicBezTo>
                    <a:pt x="1192" y="341"/>
                    <a:pt x="1178" y="320"/>
                    <a:pt x="1164" y="313"/>
                  </a:cubicBezTo>
                  <a:lnTo>
                    <a:pt x="649" y="16"/>
                  </a:lnTo>
                  <a:cubicBezTo>
                    <a:pt x="628" y="6"/>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429675" y="3601400"/>
              <a:ext cx="29450" cy="16675"/>
            </a:xfrm>
            <a:custGeom>
              <a:avLst/>
              <a:gdLst/>
              <a:ahLst/>
              <a:cxnLst/>
              <a:rect l="l" t="t" r="r" b="b"/>
              <a:pathLst>
                <a:path w="1178" h="667" extrusionOk="0">
                  <a:moveTo>
                    <a:pt x="578" y="1"/>
                  </a:moveTo>
                  <a:cubicBezTo>
                    <a:pt x="557" y="1"/>
                    <a:pt x="536" y="6"/>
                    <a:pt x="515" y="17"/>
                  </a:cubicBezTo>
                  <a:lnTo>
                    <a:pt x="43" y="284"/>
                  </a:lnTo>
                  <a:cubicBezTo>
                    <a:pt x="8" y="306"/>
                    <a:pt x="1" y="334"/>
                    <a:pt x="29" y="355"/>
                  </a:cubicBezTo>
                  <a:lnTo>
                    <a:pt x="543" y="651"/>
                  </a:lnTo>
                  <a:cubicBezTo>
                    <a:pt x="561" y="662"/>
                    <a:pt x="580" y="667"/>
                    <a:pt x="600" y="667"/>
                  </a:cubicBezTo>
                  <a:cubicBezTo>
                    <a:pt x="619" y="667"/>
                    <a:pt x="639" y="662"/>
                    <a:pt x="656" y="651"/>
                  </a:cubicBezTo>
                  <a:lnTo>
                    <a:pt x="1136" y="383"/>
                  </a:lnTo>
                  <a:cubicBezTo>
                    <a:pt x="1171" y="369"/>
                    <a:pt x="1178" y="334"/>
                    <a:pt x="1143" y="313"/>
                  </a:cubicBezTo>
                  <a:lnTo>
                    <a:pt x="635" y="17"/>
                  </a:lnTo>
                  <a:cubicBezTo>
                    <a:pt x="617" y="6"/>
                    <a:pt x="598" y="1"/>
                    <a:pt x="5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8"/>
            <p:cNvSpPr/>
            <p:nvPr/>
          </p:nvSpPr>
          <p:spPr>
            <a:xfrm>
              <a:off x="429500" y="3601225"/>
              <a:ext cx="29800" cy="17525"/>
            </a:xfrm>
            <a:custGeom>
              <a:avLst/>
              <a:gdLst/>
              <a:ahLst/>
              <a:cxnLst/>
              <a:rect l="l" t="t" r="r" b="b"/>
              <a:pathLst>
                <a:path w="1192" h="701" extrusionOk="0">
                  <a:moveTo>
                    <a:pt x="593" y="31"/>
                  </a:moveTo>
                  <a:cubicBezTo>
                    <a:pt x="607" y="31"/>
                    <a:pt x="621" y="38"/>
                    <a:pt x="635" y="45"/>
                  </a:cubicBezTo>
                  <a:cubicBezTo>
                    <a:pt x="635" y="45"/>
                    <a:pt x="1143" y="341"/>
                    <a:pt x="1135" y="383"/>
                  </a:cubicBezTo>
                  <a:lnTo>
                    <a:pt x="656" y="651"/>
                  </a:lnTo>
                  <a:cubicBezTo>
                    <a:pt x="642" y="658"/>
                    <a:pt x="624" y="662"/>
                    <a:pt x="607" y="662"/>
                  </a:cubicBezTo>
                  <a:cubicBezTo>
                    <a:pt x="589" y="662"/>
                    <a:pt x="572" y="658"/>
                    <a:pt x="557" y="651"/>
                  </a:cubicBezTo>
                  <a:cubicBezTo>
                    <a:pt x="557" y="651"/>
                    <a:pt x="50" y="355"/>
                    <a:pt x="57" y="313"/>
                  </a:cubicBezTo>
                  <a:lnTo>
                    <a:pt x="536" y="45"/>
                  </a:lnTo>
                  <a:cubicBezTo>
                    <a:pt x="550" y="38"/>
                    <a:pt x="572" y="31"/>
                    <a:pt x="593" y="31"/>
                  </a:cubicBezTo>
                  <a:close/>
                  <a:moveTo>
                    <a:pt x="582" y="1"/>
                  </a:moveTo>
                  <a:cubicBezTo>
                    <a:pt x="559" y="1"/>
                    <a:pt x="536" y="6"/>
                    <a:pt x="515" y="17"/>
                  </a:cubicBezTo>
                  <a:lnTo>
                    <a:pt x="43" y="284"/>
                  </a:lnTo>
                  <a:cubicBezTo>
                    <a:pt x="15" y="291"/>
                    <a:pt x="1" y="313"/>
                    <a:pt x="1" y="341"/>
                  </a:cubicBezTo>
                  <a:cubicBezTo>
                    <a:pt x="1" y="355"/>
                    <a:pt x="15" y="376"/>
                    <a:pt x="29" y="383"/>
                  </a:cubicBezTo>
                  <a:lnTo>
                    <a:pt x="536" y="679"/>
                  </a:lnTo>
                  <a:cubicBezTo>
                    <a:pt x="557" y="693"/>
                    <a:pt x="579" y="700"/>
                    <a:pt x="600" y="700"/>
                  </a:cubicBezTo>
                  <a:cubicBezTo>
                    <a:pt x="628" y="700"/>
                    <a:pt x="649" y="693"/>
                    <a:pt x="677" y="679"/>
                  </a:cubicBezTo>
                  <a:lnTo>
                    <a:pt x="1150" y="411"/>
                  </a:lnTo>
                  <a:cubicBezTo>
                    <a:pt x="1171" y="404"/>
                    <a:pt x="1185" y="383"/>
                    <a:pt x="1192" y="355"/>
                  </a:cubicBezTo>
                  <a:cubicBezTo>
                    <a:pt x="1192" y="341"/>
                    <a:pt x="1178" y="320"/>
                    <a:pt x="1164" y="313"/>
                  </a:cubicBezTo>
                  <a:lnTo>
                    <a:pt x="649" y="17"/>
                  </a:lnTo>
                  <a:cubicBezTo>
                    <a:pt x="628" y="6"/>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8"/>
            <p:cNvSpPr/>
            <p:nvPr/>
          </p:nvSpPr>
          <p:spPr>
            <a:xfrm>
              <a:off x="411875" y="3591000"/>
              <a:ext cx="29450" cy="16725"/>
            </a:xfrm>
            <a:custGeom>
              <a:avLst/>
              <a:gdLst/>
              <a:ahLst/>
              <a:cxnLst/>
              <a:rect l="l" t="t" r="r" b="b"/>
              <a:pathLst>
                <a:path w="1178" h="669" extrusionOk="0">
                  <a:moveTo>
                    <a:pt x="579" y="1"/>
                  </a:moveTo>
                  <a:cubicBezTo>
                    <a:pt x="559" y="1"/>
                    <a:pt x="540" y="6"/>
                    <a:pt x="522" y="17"/>
                  </a:cubicBezTo>
                  <a:lnTo>
                    <a:pt x="43" y="285"/>
                  </a:lnTo>
                  <a:cubicBezTo>
                    <a:pt x="8" y="306"/>
                    <a:pt x="1" y="341"/>
                    <a:pt x="36" y="355"/>
                  </a:cubicBezTo>
                  <a:lnTo>
                    <a:pt x="543" y="658"/>
                  </a:lnTo>
                  <a:cubicBezTo>
                    <a:pt x="561" y="665"/>
                    <a:pt x="580" y="669"/>
                    <a:pt x="600" y="669"/>
                  </a:cubicBezTo>
                  <a:cubicBezTo>
                    <a:pt x="619" y="669"/>
                    <a:pt x="639" y="665"/>
                    <a:pt x="656" y="658"/>
                  </a:cubicBezTo>
                  <a:lnTo>
                    <a:pt x="1136" y="383"/>
                  </a:lnTo>
                  <a:cubicBezTo>
                    <a:pt x="1171" y="362"/>
                    <a:pt x="1178" y="334"/>
                    <a:pt x="1143" y="313"/>
                  </a:cubicBezTo>
                  <a:lnTo>
                    <a:pt x="635" y="17"/>
                  </a:lnTo>
                  <a:cubicBezTo>
                    <a:pt x="617" y="6"/>
                    <a:pt x="598" y="1"/>
                    <a:pt x="5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8"/>
            <p:cNvSpPr/>
            <p:nvPr/>
          </p:nvSpPr>
          <p:spPr>
            <a:xfrm>
              <a:off x="411700" y="3590650"/>
              <a:ext cx="29800" cy="17525"/>
            </a:xfrm>
            <a:custGeom>
              <a:avLst/>
              <a:gdLst/>
              <a:ahLst/>
              <a:cxnLst/>
              <a:rect l="l" t="t" r="r" b="b"/>
              <a:pathLst>
                <a:path w="1192" h="701" extrusionOk="0">
                  <a:moveTo>
                    <a:pt x="593" y="38"/>
                  </a:moveTo>
                  <a:cubicBezTo>
                    <a:pt x="607" y="38"/>
                    <a:pt x="621" y="45"/>
                    <a:pt x="635" y="52"/>
                  </a:cubicBezTo>
                  <a:cubicBezTo>
                    <a:pt x="635" y="52"/>
                    <a:pt x="1143" y="348"/>
                    <a:pt x="1135" y="390"/>
                  </a:cubicBezTo>
                  <a:lnTo>
                    <a:pt x="656" y="658"/>
                  </a:lnTo>
                  <a:cubicBezTo>
                    <a:pt x="642" y="665"/>
                    <a:pt x="624" y="669"/>
                    <a:pt x="607" y="669"/>
                  </a:cubicBezTo>
                  <a:cubicBezTo>
                    <a:pt x="589" y="669"/>
                    <a:pt x="572" y="665"/>
                    <a:pt x="557" y="658"/>
                  </a:cubicBezTo>
                  <a:cubicBezTo>
                    <a:pt x="557" y="658"/>
                    <a:pt x="50" y="362"/>
                    <a:pt x="57" y="320"/>
                  </a:cubicBezTo>
                  <a:lnTo>
                    <a:pt x="536" y="52"/>
                  </a:lnTo>
                  <a:cubicBezTo>
                    <a:pt x="550" y="38"/>
                    <a:pt x="572" y="38"/>
                    <a:pt x="593" y="38"/>
                  </a:cubicBezTo>
                  <a:close/>
                  <a:moveTo>
                    <a:pt x="582" y="1"/>
                  </a:moveTo>
                  <a:cubicBezTo>
                    <a:pt x="559" y="1"/>
                    <a:pt x="536" y="6"/>
                    <a:pt x="515" y="17"/>
                  </a:cubicBezTo>
                  <a:lnTo>
                    <a:pt x="36" y="292"/>
                  </a:lnTo>
                  <a:cubicBezTo>
                    <a:pt x="15" y="299"/>
                    <a:pt x="1" y="320"/>
                    <a:pt x="1" y="341"/>
                  </a:cubicBezTo>
                  <a:cubicBezTo>
                    <a:pt x="1" y="362"/>
                    <a:pt x="15" y="383"/>
                    <a:pt x="29" y="390"/>
                  </a:cubicBezTo>
                  <a:lnTo>
                    <a:pt x="536" y="686"/>
                  </a:lnTo>
                  <a:cubicBezTo>
                    <a:pt x="557" y="700"/>
                    <a:pt x="579" y="700"/>
                    <a:pt x="600" y="700"/>
                  </a:cubicBezTo>
                  <a:cubicBezTo>
                    <a:pt x="628" y="700"/>
                    <a:pt x="649" y="700"/>
                    <a:pt x="677" y="686"/>
                  </a:cubicBezTo>
                  <a:lnTo>
                    <a:pt x="1150" y="418"/>
                  </a:lnTo>
                  <a:cubicBezTo>
                    <a:pt x="1171" y="404"/>
                    <a:pt x="1185" y="390"/>
                    <a:pt x="1192" y="362"/>
                  </a:cubicBezTo>
                  <a:cubicBezTo>
                    <a:pt x="1192" y="348"/>
                    <a:pt x="1178" y="327"/>
                    <a:pt x="1164" y="320"/>
                  </a:cubicBezTo>
                  <a:lnTo>
                    <a:pt x="649" y="17"/>
                  </a:lnTo>
                  <a:cubicBezTo>
                    <a:pt x="628" y="6"/>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8"/>
            <p:cNvSpPr/>
            <p:nvPr/>
          </p:nvSpPr>
          <p:spPr>
            <a:xfrm>
              <a:off x="394075" y="3580600"/>
              <a:ext cx="29450" cy="16700"/>
            </a:xfrm>
            <a:custGeom>
              <a:avLst/>
              <a:gdLst/>
              <a:ahLst/>
              <a:cxnLst/>
              <a:rect l="l" t="t" r="r" b="b"/>
              <a:pathLst>
                <a:path w="1178" h="668" extrusionOk="0">
                  <a:moveTo>
                    <a:pt x="579" y="1"/>
                  </a:moveTo>
                  <a:cubicBezTo>
                    <a:pt x="559" y="1"/>
                    <a:pt x="540" y="6"/>
                    <a:pt x="522" y="17"/>
                  </a:cubicBezTo>
                  <a:lnTo>
                    <a:pt x="43" y="285"/>
                  </a:lnTo>
                  <a:cubicBezTo>
                    <a:pt x="8" y="306"/>
                    <a:pt x="1" y="334"/>
                    <a:pt x="36" y="355"/>
                  </a:cubicBezTo>
                  <a:lnTo>
                    <a:pt x="543" y="651"/>
                  </a:lnTo>
                  <a:cubicBezTo>
                    <a:pt x="561" y="662"/>
                    <a:pt x="580" y="667"/>
                    <a:pt x="601" y="667"/>
                  </a:cubicBezTo>
                  <a:cubicBezTo>
                    <a:pt x="621" y="667"/>
                    <a:pt x="642" y="662"/>
                    <a:pt x="663" y="651"/>
                  </a:cubicBezTo>
                  <a:lnTo>
                    <a:pt x="1136" y="383"/>
                  </a:lnTo>
                  <a:cubicBezTo>
                    <a:pt x="1171" y="362"/>
                    <a:pt x="1178" y="334"/>
                    <a:pt x="1143" y="313"/>
                  </a:cubicBezTo>
                  <a:lnTo>
                    <a:pt x="635" y="17"/>
                  </a:lnTo>
                  <a:cubicBezTo>
                    <a:pt x="617" y="6"/>
                    <a:pt x="598" y="1"/>
                    <a:pt x="5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8"/>
            <p:cNvSpPr/>
            <p:nvPr/>
          </p:nvSpPr>
          <p:spPr>
            <a:xfrm>
              <a:off x="393900" y="3580250"/>
              <a:ext cx="29800" cy="17525"/>
            </a:xfrm>
            <a:custGeom>
              <a:avLst/>
              <a:gdLst/>
              <a:ahLst/>
              <a:cxnLst/>
              <a:rect l="l" t="t" r="r" b="b"/>
              <a:pathLst>
                <a:path w="1192" h="701" extrusionOk="0">
                  <a:moveTo>
                    <a:pt x="576" y="35"/>
                  </a:moveTo>
                  <a:cubicBezTo>
                    <a:pt x="581" y="35"/>
                    <a:pt x="587" y="36"/>
                    <a:pt x="593" y="38"/>
                  </a:cubicBezTo>
                  <a:cubicBezTo>
                    <a:pt x="607" y="38"/>
                    <a:pt x="621" y="38"/>
                    <a:pt x="635" y="52"/>
                  </a:cubicBezTo>
                  <a:cubicBezTo>
                    <a:pt x="635" y="52"/>
                    <a:pt x="1143" y="348"/>
                    <a:pt x="1136" y="383"/>
                  </a:cubicBezTo>
                  <a:lnTo>
                    <a:pt x="656" y="658"/>
                  </a:lnTo>
                  <a:cubicBezTo>
                    <a:pt x="642" y="665"/>
                    <a:pt x="626" y="669"/>
                    <a:pt x="609" y="669"/>
                  </a:cubicBezTo>
                  <a:cubicBezTo>
                    <a:pt x="593" y="669"/>
                    <a:pt x="575" y="665"/>
                    <a:pt x="557" y="658"/>
                  </a:cubicBezTo>
                  <a:cubicBezTo>
                    <a:pt x="557" y="658"/>
                    <a:pt x="50" y="355"/>
                    <a:pt x="57" y="320"/>
                  </a:cubicBezTo>
                  <a:lnTo>
                    <a:pt x="536" y="52"/>
                  </a:lnTo>
                  <a:cubicBezTo>
                    <a:pt x="547" y="42"/>
                    <a:pt x="561" y="35"/>
                    <a:pt x="576" y="35"/>
                  </a:cubicBezTo>
                  <a:close/>
                  <a:moveTo>
                    <a:pt x="582" y="1"/>
                  </a:moveTo>
                  <a:cubicBezTo>
                    <a:pt x="559" y="1"/>
                    <a:pt x="536" y="6"/>
                    <a:pt x="515" y="17"/>
                  </a:cubicBezTo>
                  <a:lnTo>
                    <a:pt x="43" y="292"/>
                  </a:lnTo>
                  <a:cubicBezTo>
                    <a:pt x="22" y="299"/>
                    <a:pt x="8" y="320"/>
                    <a:pt x="1" y="341"/>
                  </a:cubicBezTo>
                  <a:cubicBezTo>
                    <a:pt x="1" y="362"/>
                    <a:pt x="15" y="376"/>
                    <a:pt x="29" y="383"/>
                  </a:cubicBezTo>
                  <a:lnTo>
                    <a:pt x="543" y="686"/>
                  </a:lnTo>
                  <a:cubicBezTo>
                    <a:pt x="557" y="693"/>
                    <a:pt x="579" y="700"/>
                    <a:pt x="600" y="700"/>
                  </a:cubicBezTo>
                  <a:cubicBezTo>
                    <a:pt x="628" y="700"/>
                    <a:pt x="649" y="700"/>
                    <a:pt x="677" y="686"/>
                  </a:cubicBezTo>
                  <a:lnTo>
                    <a:pt x="1150" y="418"/>
                  </a:lnTo>
                  <a:cubicBezTo>
                    <a:pt x="1178" y="404"/>
                    <a:pt x="1192" y="383"/>
                    <a:pt x="1192" y="362"/>
                  </a:cubicBezTo>
                  <a:cubicBezTo>
                    <a:pt x="1192" y="341"/>
                    <a:pt x="1178" y="327"/>
                    <a:pt x="1164" y="320"/>
                  </a:cubicBezTo>
                  <a:lnTo>
                    <a:pt x="649" y="17"/>
                  </a:lnTo>
                  <a:cubicBezTo>
                    <a:pt x="628" y="6"/>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8"/>
            <p:cNvSpPr/>
            <p:nvPr/>
          </p:nvSpPr>
          <p:spPr>
            <a:xfrm>
              <a:off x="376275" y="3570225"/>
              <a:ext cx="29450" cy="16675"/>
            </a:xfrm>
            <a:custGeom>
              <a:avLst/>
              <a:gdLst/>
              <a:ahLst/>
              <a:cxnLst/>
              <a:rect l="l" t="t" r="r" b="b"/>
              <a:pathLst>
                <a:path w="1178" h="667" extrusionOk="0">
                  <a:moveTo>
                    <a:pt x="579" y="0"/>
                  </a:moveTo>
                  <a:cubicBezTo>
                    <a:pt x="559" y="0"/>
                    <a:pt x="540" y="5"/>
                    <a:pt x="522" y="16"/>
                  </a:cubicBezTo>
                  <a:lnTo>
                    <a:pt x="43" y="284"/>
                  </a:lnTo>
                  <a:cubicBezTo>
                    <a:pt x="8" y="305"/>
                    <a:pt x="1" y="333"/>
                    <a:pt x="36" y="354"/>
                  </a:cubicBezTo>
                  <a:lnTo>
                    <a:pt x="543" y="650"/>
                  </a:lnTo>
                  <a:cubicBezTo>
                    <a:pt x="561" y="661"/>
                    <a:pt x="580" y="666"/>
                    <a:pt x="601" y="666"/>
                  </a:cubicBezTo>
                  <a:cubicBezTo>
                    <a:pt x="621" y="666"/>
                    <a:pt x="642" y="661"/>
                    <a:pt x="663" y="650"/>
                  </a:cubicBezTo>
                  <a:lnTo>
                    <a:pt x="1136" y="382"/>
                  </a:lnTo>
                  <a:cubicBezTo>
                    <a:pt x="1171" y="361"/>
                    <a:pt x="1178" y="326"/>
                    <a:pt x="1150" y="312"/>
                  </a:cubicBezTo>
                  <a:lnTo>
                    <a:pt x="635" y="16"/>
                  </a:lnTo>
                  <a:cubicBezTo>
                    <a:pt x="617" y="5"/>
                    <a:pt x="598" y="0"/>
                    <a:pt x="57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376100" y="3569675"/>
              <a:ext cx="29800" cy="17525"/>
            </a:xfrm>
            <a:custGeom>
              <a:avLst/>
              <a:gdLst/>
              <a:ahLst/>
              <a:cxnLst/>
              <a:rect l="l" t="t" r="r" b="b"/>
              <a:pathLst>
                <a:path w="1192" h="701" extrusionOk="0">
                  <a:moveTo>
                    <a:pt x="600" y="38"/>
                  </a:moveTo>
                  <a:cubicBezTo>
                    <a:pt x="614" y="38"/>
                    <a:pt x="621" y="45"/>
                    <a:pt x="635" y="52"/>
                  </a:cubicBezTo>
                  <a:cubicBezTo>
                    <a:pt x="635" y="52"/>
                    <a:pt x="1143" y="348"/>
                    <a:pt x="1136" y="383"/>
                  </a:cubicBezTo>
                  <a:lnTo>
                    <a:pt x="656" y="658"/>
                  </a:lnTo>
                  <a:cubicBezTo>
                    <a:pt x="642" y="665"/>
                    <a:pt x="626" y="669"/>
                    <a:pt x="609" y="669"/>
                  </a:cubicBezTo>
                  <a:cubicBezTo>
                    <a:pt x="593" y="669"/>
                    <a:pt x="575" y="665"/>
                    <a:pt x="557" y="658"/>
                  </a:cubicBezTo>
                  <a:cubicBezTo>
                    <a:pt x="557" y="658"/>
                    <a:pt x="50" y="355"/>
                    <a:pt x="57" y="320"/>
                  </a:cubicBezTo>
                  <a:lnTo>
                    <a:pt x="536" y="52"/>
                  </a:lnTo>
                  <a:cubicBezTo>
                    <a:pt x="550" y="38"/>
                    <a:pt x="572" y="38"/>
                    <a:pt x="593" y="38"/>
                  </a:cubicBezTo>
                  <a:close/>
                  <a:moveTo>
                    <a:pt x="589" y="1"/>
                  </a:moveTo>
                  <a:cubicBezTo>
                    <a:pt x="566" y="1"/>
                    <a:pt x="543" y="6"/>
                    <a:pt x="522" y="17"/>
                  </a:cubicBezTo>
                  <a:lnTo>
                    <a:pt x="43" y="292"/>
                  </a:lnTo>
                  <a:cubicBezTo>
                    <a:pt x="22" y="299"/>
                    <a:pt x="8" y="320"/>
                    <a:pt x="1" y="341"/>
                  </a:cubicBezTo>
                  <a:cubicBezTo>
                    <a:pt x="1" y="362"/>
                    <a:pt x="15" y="376"/>
                    <a:pt x="29" y="390"/>
                  </a:cubicBezTo>
                  <a:lnTo>
                    <a:pt x="543" y="686"/>
                  </a:lnTo>
                  <a:cubicBezTo>
                    <a:pt x="557" y="700"/>
                    <a:pt x="579" y="700"/>
                    <a:pt x="600" y="700"/>
                  </a:cubicBezTo>
                  <a:cubicBezTo>
                    <a:pt x="628" y="700"/>
                    <a:pt x="656" y="700"/>
                    <a:pt x="677" y="686"/>
                  </a:cubicBezTo>
                  <a:lnTo>
                    <a:pt x="1157" y="419"/>
                  </a:lnTo>
                  <a:cubicBezTo>
                    <a:pt x="1178" y="404"/>
                    <a:pt x="1192" y="390"/>
                    <a:pt x="1192" y="362"/>
                  </a:cubicBezTo>
                  <a:cubicBezTo>
                    <a:pt x="1192" y="348"/>
                    <a:pt x="1178" y="327"/>
                    <a:pt x="1164" y="320"/>
                  </a:cubicBezTo>
                  <a:lnTo>
                    <a:pt x="656" y="17"/>
                  </a:lnTo>
                  <a:cubicBezTo>
                    <a:pt x="635" y="6"/>
                    <a:pt x="612" y="1"/>
                    <a:pt x="5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358475" y="3559775"/>
              <a:ext cx="29450" cy="16575"/>
            </a:xfrm>
            <a:custGeom>
              <a:avLst/>
              <a:gdLst/>
              <a:ahLst/>
              <a:cxnLst/>
              <a:rect l="l" t="t" r="r" b="b"/>
              <a:pathLst>
                <a:path w="1178" h="663" extrusionOk="0">
                  <a:moveTo>
                    <a:pt x="580" y="0"/>
                  </a:moveTo>
                  <a:cubicBezTo>
                    <a:pt x="559" y="0"/>
                    <a:pt x="540" y="4"/>
                    <a:pt x="522" y="11"/>
                  </a:cubicBezTo>
                  <a:lnTo>
                    <a:pt x="43" y="286"/>
                  </a:lnTo>
                  <a:cubicBezTo>
                    <a:pt x="8" y="300"/>
                    <a:pt x="1" y="335"/>
                    <a:pt x="36" y="349"/>
                  </a:cubicBezTo>
                  <a:lnTo>
                    <a:pt x="543" y="652"/>
                  </a:lnTo>
                  <a:cubicBezTo>
                    <a:pt x="561" y="659"/>
                    <a:pt x="580" y="663"/>
                    <a:pt x="601" y="663"/>
                  </a:cubicBezTo>
                  <a:cubicBezTo>
                    <a:pt x="621" y="663"/>
                    <a:pt x="642" y="659"/>
                    <a:pt x="663" y="652"/>
                  </a:cubicBezTo>
                  <a:lnTo>
                    <a:pt x="1143" y="377"/>
                  </a:lnTo>
                  <a:cubicBezTo>
                    <a:pt x="1171" y="356"/>
                    <a:pt x="1178" y="328"/>
                    <a:pt x="1150" y="314"/>
                  </a:cubicBezTo>
                  <a:lnTo>
                    <a:pt x="642" y="11"/>
                  </a:lnTo>
                  <a:cubicBezTo>
                    <a:pt x="621" y="4"/>
                    <a:pt x="600" y="0"/>
                    <a:pt x="58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358475" y="3559475"/>
              <a:ext cx="29625" cy="17500"/>
            </a:xfrm>
            <a:custGeom>
              <a:avLst/>
              <a:gdLst/>
              <a:ahLst/>
              <a:cxnLst/>
              <a:rect l="l" t="t" r="r" b="b"/>
              <a:pathLst>
                <a:path w="1185" h="700" extrusionOk="0">
                  <a:moveTo>
                    <a:pt x="586" y="30"/>
                  </a:moveTo>
                  <a:cubicBezTo>
                    <a:pt x="600" y="30"/>
                    <a:pt x="621" y="37"/>
                    <a:pt x="628" y="44"/>
                  </a:cubicBezTo>
                  <a:cubicBezTo>
                    <a:pt x="628" y="44"/>
                    <a:pt x="1143" y="340"/>
                    <a:pt x="1129" y="382"/>
                  </a:cubicBezTo>
                  <a:lnTo>
                    <a:pt x="656" y="650"/>
                  </a:lnTo>
                  <a:cubicBezTo>
                    <a:pt x="639" y="657"/>
                    <a:pt x="621" y="661"/>
                    <a:pt x="603" y="661"/>
                  </a:cubicBezTo>
                  <a:cubicBezTo>
                    <a:pt x="586" y="661"/>
                    <a:pt x="568" y="657"/>
                    <a:pt x="551" y="650"/>
                  </a:cubicBezTo>
                  <a:cubicBezTo>
                    <a:pt x="551" y="650"/>
                    <a:pt x="43" y="354"/>
                    <a:pt x="50" y="312"/>
                  </a:cubicBezTo>
                  <a:lnTo>
                    <a:pt x="529" y="44"/>
                  </a:lnTo>
                  <a:cubicBezTo>
                    <a:pt x="551" y="37"/>
                    <a:pt x="572" y="30"/>
                    <a:pt x="586" y="30"/>
                  </a:cubicBezTo>
                  <a:close/>
                  <a:moveTo>
                    <a:pt x="582" y="0"/>
                  </a:moveTo>
                  <a:cubicBezTo>
                    <a:pt x="559" y="0"/>
                    <a:pt x="536" y="5"/>
                    <a:pt x="515" y="16"/>
                  </a:cubicBezTo>
                  <a:lnTo>
                    <a:pt x="36" y="284"/>
                  </a:lnTo>
                  <a:cubicBezTo>
                    <a:pt x="15" y="291"/>
                    <a:pt x="1" y="312"/>
                    <a:pt x="1" y="340"/>
                  </a:cubicBezTo>
                  <a:cubicBezTo>
                    <a:pt x="1" y="354"/>
                    <a:pt x="8" y="375"/>
                    <a:pt x="29" y="382"/>
                  </a:cubicBezTo>
                  <a:lnTo>
                    <a:pt x="536" y="678"/>
                  </a:lnTo>
                  <a:cubicBezTo>
                    <a:pt x="558" y="693"/>
                    <a:pt x="579" y="700"/>
                    <a:pt x="600" y="700"/>
                  </a:cubicBezTo>
                  <a:cubicBezTo>
                    <a:pt x="621" y="700"/>
                    <a:pt x="649" y="693"/>
                    <a:pt x="670" y="686"/>
                  </a:cubicBezTo>
                  <a:lnTo>
                    <a:pt x="1150" y="411"/>
                  </a:lnTo>
                  <a:cubicBezTo>
                    <a:pt x="1171" y="404"/>
                    <a:pt x="1185" y="382"/>
                    <a:pt x="1185" y="361"/>
                  </a:cubicBezTo>
                  <a:cubicBezTo>
                    <a:pt x="1185" y="340"/>
                    <a:pt x="1178" y="319"/>
                    <a:pt x="1157" y="312"/>
                  </a:cubicBezTo>
                  <a:lnTo>
                    <a:pt x="649" y="16"/>
                  </a:lnTo>
                  <a:cubicBezTo>
                    <a:pt x="628" y="5"/>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340850" y="3549250"/>
              <a:ext cx="29275" cy="16675"/>
            </a:xfrm>
            <a:custGeom>
              <a:avLst/>
              <a:gdLst/>
              <a:ahLst/>
              <a:cxnLst/>
              <a:rect l="l" t="t" r="r" b="b"/>
              <a:pathLst>
                <a:path w="1171" h="667" extrusionOk="0">
                  <a:moveTo>
                    <a:pt x="572" y="0"/>
                  </a:moveTo>
                  <a:cubicBezTo>
                    <a:pt x="552" y="0"/>
                    <a:pt x="533" y="5"/>
                    <a:pt x="515" y="16"/>
                  </a:cubicBezTo>
                  <a:lnTo>
                    <a:pt x="36" y="284"/>
                  </a:lnTo>
                  <a:cubicBezTo>
                    <a:pt x="1" y="305"/>
                    <a:pt x="1" y="333"/>
                    <a:pt x="29" y="354"/>
                  </a:cubicBezTo>
                  <a:lnTo>
                    <a:pt x="536" y="650"/>
                  </a:lnTo>
                  <a:cubicBezTo>
                    <a:pt x="554" y="661"/>
                    <a:pt x="575" y="666"/>
                    <a:pt x="596" y="666"/>
                  </a:cubicBezTo>
                  <a:cubicBezTo>
                    <a:pt x="618" y="666"/>
                    <a:pt x="639" y="661"/>
                    <a:pt x="656" y="650"/>
                  </a:cubicBezTo>
                  <a:lnTo>
                    <a:pt x="1129" y="383"/>
                  </a:lnTo>
                  <a:cubicBezTo>
                    <a:pt x="1171" y="361"/>
                    <a:pt x="1171" y="333"/>
                    <a:pt x="1143" y="312"/>
                  </a:cubicBezTo>
                  <a:lnTo>
                    <a:pt x="628" y="16"/>
                  </a:lnTo>
                  <a:cubicBezTo>
                    <a:pt x="610" y="5"/>
                    <a:pt x="591" y="0"/>
                    <a:pt x="57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340675" y="3548900"/>
              <a:ext cx="29625" cy="17500"/>
            </a:xfrm>
            <a:custGeom>
              <a:avLst/>
              <a:gdLst/>
              <a:ahLst/>
              <a:cxnLst/>
              <a:rect l="l" t="t" r="r" b="b"/>
              <a:pathLst>
                <a:path w="1185" h="700" extrusionOk="0">
                  <a:moveTo>
                    <a:pt x="586" y="37"/>
                  </a:moveTo>
                  <a:cubicBezTo>
                    <a:pt x="600" y="37"/>
                    <a:pt x="614" y="44"/>
                    <a:pt x="628" y="51"/>
                  </a:cubicBezTo>
                  <a:cubicBezTo>
                    <a:pt x="628" y="51"/>
                    <a:pt x="1136" y="347"/>
                    <a:pt x="1129" y="382"/>
                  </a:cubicBezTo>
                  <a:lnTo>
                    <a:pt x="649" y="657"/>
                  </a:lnTo>
                  <a:cubicBezTo>
                    <a:pt x="635" y="664"/>
                    <a:pt x="619" y="668"/>
                    <a:pt x="603" y="668"/>
                  </a:cubicBezTo>
                  <a:cubicBezTo>
                    <a:pt x="586" y="668"/>
                    <a:pt x="568" y="664"/>
                    <a:pt x="551" y="657"/>
                  </a:cubicBezTo>
                  <a:cubicBezTo>
                    <a:pt x="551" y="657"/>
                    <a:pt x="43" y="354"/>
                    <a:pt x="50" y="319"/>
                  </a:cubicBezTo>
                  <a:lnTo>
                    <a:pt x="529" y="51"/>
                  </a:lnTo>
                  <a:cubicBezTo>
                    <a:pt x="551" y="37"/>
                    <a:pt x="565" y="37"/>
                    <a:pt x="586" y="37"/>
                  </a:cubicBezTo>
                  <a:close/>
                  <a:moveTo>
                    <a:pt x="582" y="0"/>
                  </a:moveTo>
                  <a:cubicBezTo>
                    <a:pt x="559" y="0"/>
                    <a:pt x="536" y="5"/>
                    <a:pt x="515" y="16"/>
                  </a:cubicBezTo>
                  <a:lnTo>
                    <a:pt x="36" y="291"/>
                  </a:lnTo>
                  <a:cubicBezTo>
                    <a:pt x="15" y="298"/>
                    <a:pt x="1" y="319"/>
                    <a:pt x="1" y="340"/>
                  </a:cubicBezTo>
                  <a:cubicBezTo>
                    <a:pt x="1" y="361"/>
                    <a:pt x="8" y="382"/>
                    <a:pt x="29" y="390"/>
                  </a:cubicBezTo>
                  <a:lnTo>
                    <a:pt x="536" y="686"/>
                  </a:lnTo>
                  <a:cubicBezTo>
                    <a:pt x="558" y="700"/>
                    <a:pt x="572" y="700"/>
                    <a:pt x="593" y="700"/>
                  </a:cubicBezTo>
                  <a:cubicBezTo>
                    <a:pt x="621" y="700"/>
                    <a:pt x="649" y="700"/>
                    <a:pt x="670" y="686"/>
                  </a:cubicBezTo>
                  <a:lnTo>
                    <a:pt x="1150" y="418"/>
                  </a:lnTo>
                  <a:cubicBezTo>
                    <a:pt x="1171" y="404"/>
                    <a:pt x="1185" y="390"/>
                    <a:pt x="1185" y="361"/>
                  </a:cubicBezTo>
                  <a:cubicBezTo>
                    <a:pt x="1185" y="347"/>
                    <a:pt x="1178" y="326"/>
                    <a:pt x="1157" y="319"/>
                  </a:cubicBezTo>
                  <a:lnTo>
                    <a:pt x="649" y="16"/>
                  </a:lnTo>
                  <a:cubicBezTo>
                    <a:pt x="628" y="5"/>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323050" y="3538850"/>
              <a:ext cx="29275" cy="16675"/>
            </a:xfrm>
            <a:custGeom>
              <a:avLst/>
              <a:gdLst/>
              <a:ahLst/>
              <a:cxnLst/>
              <a:rect l="l" t="t" r="r" b="b"/>
              <a:pathLst>
                <a:path w="1171" h="667" extrusionOk="0">
                  <a:moveTo>
                    <a:pt x="573" y="0"/>
                  </a:moveTo>
                  <a:cubicBezTo>
                    <a:pt x="552" y="0"/>
                    <a:pt x="533" y="6"/>
                    <a:pt x="515" y="16"/>
                  </a:cubicBezTo>
                  <a:lnTo>
                    <a:pt x="36" y="284"/>
                  </a:lnTo>
                  <a:cubicBezTo>
                    <a:pt x="1" y="305"/>
                    <a:pt x="1" y="333"/>
                    <a:pt x="29" y="354"/>
                  </a:cubicBezTo>
                  <a:lnTo>
                    <a:pt x="537" y="651"/>
                  </a:lnTo>
                  <a:cubicBezTo>
                    <a:pt x="554" y="661"/>
                    <a:pt x="575" y="666"/>
                    <a:pt x="596" y="666"/>
                  </a:cubicBezTo>
                  <a:cubicBezTo>
                    <a:pt x="618" y="666"/>
                    <a:pt x="639" y="661"/>
                    <a:pt x="656" y="651"/>
                  </a:cubicBezTo>
                  <a:lnTo>
                    <a:pt x="1136" y="383"/>
                  </a:lnTo>
                  <a:cubicBezTo>
                    <a:pt x="1171" y="362"/>
                    <a:pt x="1171" y="333"/>
                    <a:pt x="1143" y="312"/>
                  </a:cubicBezTo>
                  <a:lnTo>
                    <a:pt x="635" y="16"/>
                  </a:lnTo>
                  <a:cubicBezTo>
                    <a:pt x="614" y="6"/>
                    <a:pt x="593" y="0"/>
                    <a:pt x="57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322875" y="3538500"/>
              <a:ext cx="29625" cy="17500"/>
            </a:xfrm>
            <a:custGeom>
              <a:avLst/>
              <a:gdLst/>
              <a:ahLst/>
              <a:cxnLst/>
              <a:rect l="l" t="t" r="r" b="b"/>
              <a:pathLst>
                <a:path w="1185" h="700" extrusionOk="0">
                  <a:moveTo>
                    <a:pt x="569" y="34"/>
                  </a:moveTo>
                  <a:cubicBezTo>
                    <a:pt x="574" y="34"/>
                    <a:pt x="580" y="35"/>
                    <a:pt x="586" y="37"/>
                  </a:cubicBezTo>
                  <a:cubicBezTo>
                    <a:pt x="600" y="37"/>
                    <a:pt x="621" y="37"/>
                    <a:pt x="628" y="51"/>
                  </a:cubicBezTo>
                  <a:cubicBezTo>
                    <a:pt x="628" y="51"/>
                    <a:pt x="1143" y="347"/>
                    <a:pt x="1129" y="383"/>
                  </a:cubicBezTo>
                  <a:lnTo>
                    <a:pt x="656" y="657"/>
                  </a:lnTo>
                  <a:cubicBezTo>
                    <a:pt x="639" y="665"/>
                    <a:pt x="621" y="668"/>
                    <a:pt x="603" y="668"/>
                  </a:cubicBezTo>
                  <a:cubicBezTo>
                    <a:pt x="586" y="668"/>
                    <a:pt x="568" y="665"/>
                    <a:pt x="551" y="657"/>
                  </a:cubicBezTo>
                  <a:cubicBezTo>
                    <a:pt x="551" y="657"/>
                    <a:pt x="43" y="354"/>
                    <a:pt x="57" y="319"/>
                  </a:cubicBezTo>
                  <a:lnTo>
                    <a:pt x="529" y="44"/>
                  </a:lnTo>
                  <a:cubicBezTo>
                    <a:pt x="544" y="39"/>
                    <a:pt x="556" y="34"/>
                    <a:pt x="569" y="34"/>
                  </a:cubicBezTo>
                  <a:close/>
                  <a:moveTo>
                    <a:pt x="582" y="0"/>
                  </a:moveTo>
                  <a:cubicBezTo>
                    <a:pt x="559" y="0"/>
                    <a:pt x="536" y="5"/>
                    <a:pt x="515" y="16"/>
                  </a:cubicBezTo>
                  <a:lnTo>
                    <a:pt x="36" y="291"/>
                  </a:lnTo>
                  <a:cubicBezTo>
                    <a:pt x="15" y="298"/>
                    <a:pt x="1" y="319"/>
                    <a:pt x="1" y="340"/>
                  </a:cubicBezTo>
                  <a:cubicBezTo>
                    <a:pt x="1" y="361"/>
                    <a:pt x="8" y="376"/>
                    <a:pt x="29" y="383"/>
                  </a:cubicBezTo>
                  <a:lnTo>
                    <a:pt x="536" y="686"/>
                  </a:lnTo>
                  <a:cubicBezTo>
                    <a:pt x="558" y="693"/>
                    <a:pt x="579" y="700"/>
                    <a:pt x="600" y="700"/>
                  </a:cubicBezTo>
                  <a:cubicBezTo>
                    <a:pt x="621" y="700"/>
                    <a:pt x="649" y="693"/>
                    <a:pt x="670" y="686"/>
                  </a:cubicBezTo>
                  <a:lnTo>
                    <a:pt x="1150" y="411"/>
                  </a:lnTo>
                  <a:cubicBezTo>
                    <a:pt x="1171" y="404"/>
                    <a:pt x="1185" y="383"/>
                    <a:pt x="1185" y="361"/>
                  </a:cubicBezTo>
                  <a:cubicBezTo>
                    <a:pt x="1185" y="340"/>
                    <a:pt x="1178" y="326"/>
                    <a:pt x="1157" y="312"/>
                  </a:cubicBezTo>
                  <a:lnTo>
                    <a:pt x="649" y="16"/>
                  </a:lnTo>
                  <a:cubicBezTo>
                    <a:pt x="628" y="5"/>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305075" y="3528400"/>
              <a:ext cx="29450" cy="16725"/>
            </a:xfrm>
            <a:custGeom>
              <a:avLst/>
              <a:gdLst/>
              <a:ahLst/>
              <a:cxnLst/>
              <a:rect l="l" t="t" r="r" b="b"/>
              <a:pathLst>
                <a:path w="1178" h="669" extrusionOk="0">
                  <a:moveTo>
                    <a:pt x="579" y="1"/>
                  </a:moveTo>
                  <a:cubicBezTo>
                    <a:pt x="559" y="1"/>
                    <a:pt x="540" y="4"/>
                    <a:pt x="522" y="11"/>
                  </a:cubicBezTo>
                  <a:lnTo>
                    <a:pt x="43" y="286"/>
                  </a:lnTo>
                  <a:cubicBezTo>
                    <a:pt x="8" y="307"/>
                    <a:pt x="1" y="335"/>
                    <a:pt x="36" y="350"/>
                  </a:cubicBezTo>
                  <a:lnTo>
                    <a:pt x="544" y="653"/>
                  </a:lnTo>
                  <a:cubicBezTo>
                    <a:pt x="561" y="663"/>
                    <a:pt x="581" y="668"/>
                    <a:pt x="601" y="668"/>
                  </a:cubicBezTo>
                  <a:cubicBezTo>
                    <a:pt x="621" y="668"/>
                    <a:pt x="642" y="663"/>
                    <a:pt x="663" y="653"/>
                  </a:cubicBezTo>
                  <a:lnTo>
                    <a:pt x="1136" y="385"/>
                  </a:lnTo>
                  <a:cubicBezTo>
                    <a:pt x="1178" y="364"/>
                    <a:pt x="1178" y="328"/>
                    <a:pt x="1150" y="314"/>
                  </a:cubicBezTo>
                  <a:lnTo>
                    <a:pt x="635" y="11"/>
                  </a:lnTo>
                  <a:cubicBezTo>
                    <a:pt x="618" y="4"/>
                    <a:pt x="598" y="1"/>
                    <a:pt x="5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305075" y="3528100"/>
              <a:ext cx="29825" cy="17500"/>
            </a:xfrm>
            <a:custGeom>
              <a:avLst/>
              <a:gdLst/>
              <a:ahLst/>
              <a:cxnLst/>
              <a:rect l="l" t="t" r="r" b="b"/>
              <a:pathLst>
                <a:path w="1193" h="700" extrusionOk="0">
                  <a:moveTo>
                    <a:pt x="586" y="30"/>
                  </a:moveTo>
                  <a:cubicBezTo>
                    <a:pt x="607" y="30"/>
                    <a:pt x="621" y="37"/>
                    <a:pt x="635" y="44"/>
                  </a:cubicBezTo>
                  <a:cubicBezTo>
                    <a:pt x="635" y="44"/>
                    <a:pt x="1143" y="347"/>
                    <a:pt x="1136" y="383"/>
                  </a:cubicBezTo>
                  <a:lnTo>
                    <a:pt x="656" y="651"/>
                  </a:lnTo>
                  <a:cubicBezTo>
                    <a:pt x="639" y="658"/>
                    <a:pt x="621" y="661"/>
                    <a:pt x="604" y="661"/>
                  </a:cubicBezTo>
                  <a:cubicBezTo>
                    <a:pt x="588" y="661"/>
                    <a:pt x="572" y="658"/>
                    <a:pt x="558" y="651"/>
                  </a:cubicBezTo>
                  <a:cubicBezTo>
                    <a:pt x="558" y="651"/>
                    <a:pt x="43" y="354"/>
                    <a:pt x="57" y="319"/>
                  </a:cubicBezTo>
                  <a:lnTo>
                    <a:pt x="529" y="44"/>
                  </a:lnTo>
                  <a:cubicBezTo>
                    <a:pt x="551" y="37"/>
                    <a:pt x="572" y="30"/>
                    <a:pt x="586" y="30"/>
                  </a:cubicBezTo>
                  <a:close/>
                  <a:moveTo>
                    <a:pt x="582" y="0"/>
                  </a:moveTo>
                  <a:cubicBezTo>
                    <a:pt x="559" y="0"/>
                    <a:pt x="536" y="6"/>
                    <a:pt x="515" y="16"/>
                  </a:cubicBezTo>
                  <a:lnTo>
                    <a:pt x="43" y="284"/>
                  </a:lnTo>
                  <a:cubicBezTo>
                    <a:pt x="15" y="291"/>
                    <a:pt x="1" y="312"/>
                    <a:pt x="1" y="340"/>
                  </a:cubicBezTo>
                  <a:cubicBezTo>
                    <a:pt x="1" y="354"/>
                    <a:pt x="8" y="376"/>
                    <a:pt x="29" y="383"/>
                  </a:cubicBezTo>
                  <a:lnTo>
                    <a:pt x="536" y="686"/>
                  </a:lnTo>
                  <a:cubicBezTo>
                    <a:pt x="558" y="693"/>
                    <a:pt x="579" y="700"/>
                    <a:pt x="600" y="700"/>
                  </a:cubicBezTo>
                  <a:cubicBezTo>
                    <a:pt x="621" y="700"/>
                    <a:pt x="649" y="693"/>
                    <a:pt x="677" y="686"/>
                  </a:cubicBezTo>
                  <a:lnTo>
                    <a:pt x="1150" y="411"/>
                  </a:lnTo>
                  <a:cubicBezTo>
                    <a:pt x="1171" y="404"/>
                    <a:pt x="1185" y="383"/>
                    <a:pt x="1192" y="354"/>
                  </a:cubicBezTo>
                  <a:cubicBezTo>
                    <a:pt x="1192" y="340"/>
                    <a:pt x="1178" y="319"/>
                    <a:pt x="1164" y="312"/>
                  </a:cubicBezTo>
                  <a:lnTo>
                    <a:pt x="649" y="16"/>
                  </a:lnTo>
                  <a:cubicBezTo>
                    <a:pt x="628" y="6"/>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287100" y="3517700"/>
              <a:ext cx="29275" cy="16675"/>
            </a:xfrm>
            <a:custGeom>
              <a:avLst/>
              <a:gdLst/>
              <a:ahLst/>
              <a:cxnLst/>
              <a:rect l="l" t="t" r="r" b="b"/>
              <a:pathLst>
                <a:path w="1171" h="667" extrusionOk="0">
                  <a:moveTo>
                    <a:pt x="573" y="0"/>
                  </a:moveTo>
                  <a:cubicBezTo>
                    <a:pt x="552" y="0"/>
                    <a:pt x="533" y="6"/>
                    <a:pt x="515" y="16"/>
                  </a:cubicBezTo>
                  <a:lnTo>
                    <a:pt x="36" y="284"/>
                  </a:lnTo>
                  <a:cubicBezTo>
                    <a:pt x="1" y="305"/>
                    <a:pt x="1" y="333"/>
                    <a:pt x="29" y="355"/>
                  </a:cubicBezTo>
                  <a:lnTo>
                    <a:pt x="536" y="651"/>
                  </a:lnTo>
                  <a:cubicBezTo>
                    <a:pt x="554" y="661"/>
                    <a:pt x="575" y="666"/>
                    <a:pt x="596" y="666"/>
                  </a:cubicBezTo>
                  <a:cubicBezTo>
                    <a:pt x="618" y="666"/>
                    <a:pt x="639" y="661"/>
                    <a:pt x="656" y="651"/>
                  </a:cubicBezTo>
                  <a:lnTo>
                    <a:pt x="1136" y="383"/>
                  </a:lnTo>
                  <a:cubicBezTo>
                    <a:pt x="1164" y="362"/>
                    <a:pt x="1171" y="333"/>
                    <a:pt x="1143" y="312"/>
                  </a:cubicBezTo>
                  <a:lnTo>
                    <a:pt x="635" y="16"/>
                  </a:lnTo>
                  <a:cubicBezTo>
                    <a:pt x="614" y="6"/>
                    <a:pt x="593" y="0"/>
                    <a:pt x="57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286750" y="3517350"/>
              <a:ext cx="29800" cy="17500"/>
            </a:xfrm>
            <a:custGeom>
              <a:avLst/>
              <a:gdLst/>
              <a:ahLst/>
              <a:cxnLst/>
              <a:rect l="l" t="t" r="r" b="b"/>
              <a:pathLst>
                <a:path w="1192" h="700" extrusionOk="0">
                  <a:moveTo>
                    <a:pt x="593" y="37"/>
                  </a:moveTo>
                  <a:cubicBezTo>
                    <a:pt x="607" y="37"/>
                    <a:pt x="628" y="37"/>
                    <a:pt x="635" y="51"/>
                  </a:cubicBezTo>
                  <a:cubicBezTo>
                    <a:pt x="635" y="51"/>
                    <a:pt x="1150" y="347"/>
                    <a:pt x="1136" y="383"/>
                  </a:cubicBezTo>
                  <a:lnTo>
                    <a:pt x="663" y="658"/>
                  </a:lnTo>
                  <a:cubicBezTo>
                    <a:pt x="646" y="665"/>
                    <a:pt x="628" y="668"/>
                    <a:pt x="610" y="668"/>
                  </a:cubicBezTo>
                  <a:cubicBezTo>
                    <a:pt x="593" y="668"/>
                    <a:pt x="575" y="665"/>
                    <a:pt x="557" y="658"/>
                  </a:cubicBezTo>
                  <a:cubicBezTo>
                    <a:pt x="557" y="658"/>
                    <a:pt x="50" y="354"/>
                    <a:pt x="57" y="319"/>
                  </a:cubicBezTo>
                  <a:lnTo>
                    <a:pt x="536" y="51"/>
                  </a:lnTo>
                  <a:cubicBezTo>
                    <a:pt x="557" y="37"/>
                    <a:pt x="572" y="37"/>
                    <a:pt x="593" y="37"/>
                  </a:cubicBezTo>
                  <a:close/>
                  <a:moveTo>
                    <a:pt x="582" y="0"/>
                  </a:moveTo>
                  <a:cubicBezTo>
                    <a:pt x="559" y="0"/>
                    <a:pt x="536" y="6"/>
                    <a:pt x="515" y="16"/>
                  </a:cubicBezTo>
                  <a:lnTo>
                    <a:pt x="36" y="291"/>
                  </a:lnTo>
                  <a:cubicBezTo>
                    <a:pt x="15" y="298"/>
                    <a:pt x="1" y="319"/>
                    <a:pt x="1" y="340"/>
                  </a:cubicBezTo>
                  <a:cubicBezTo>
                    <a:pt x="1" y="362"/>
                    <a:pt x="15" y="376"/>
                    <a:pt x="29" y="390"/>
                  </a:cubicBezTo>
                  <a:lnTo>
                    <a:pt x="543" y="686"/>
                  </a:lnTo>
                  <a:cubicBezTo>
                    <a:pt x="565" y="693"/>
                    <a:pt x="579" y="700"/>
                    <a:pt x="607" y="700"/>
                  </a:cubicBezTo>
                  <a:cubicBezTo>
                    <a:pt x="628" y="700"/>
                    <a:pt x="656" y="693"/>
                    <a:pt x="677" y="679"/>
                  </a:cubicBezTo>
                  <a:lnTo>
                    <a:pt x="1150" y="418"/>
                  </a:lnTo>
                  <a:cubicBezTo>
                    <a:pt x="1171" y="404"/>
                    <a:pt x="1185" y="383"/>
                    <a:pt x="1192" y="362"/>
                  </a:cubicBezTo>
                  <a:cubicBezTo>
                    <a:pt x="1192" y="340"/>
                    <a:pt x="1178" y="326"/>
                    <a:pt x="1164" y="319"/>
                  </a:cubicBezTo>
                  <a:lnTo>
                    <a:pt x="649" y="16"/>
                  </a:lnTo>
                  <a:cubicBezTo>
                    <a:pt x="628" y="6"/>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8"/>
            <p:cNvSpPr/>
            <p:nvPr/>
          </p:nvSpPr>
          <p:spPr>
            <a:xfrm>
              <a:off x="518675" y="3653725"/>
              <a:ext cx="37925" cy="21650"/>
            </a:xfrm>
            <a:custGeom>
              <a:avLst/>
              <a:gdLst/>
              <a:ahLst/>
              <a:cxnLst/>
              <a:rect l="l" t="t" r="r" b="b"/>
              <a:pathLst>
                <a:path w="1517" h="866" extrusionOk="0">
                  <a:moveTo>
                    <a:pt x="579" y="0"/>
                  </a:moveTo>
                  <a:cubicBezTo>
                    <a:pt x="556" y="0"/>
                    <a:pt x="534" y="6"/>
                    <a:pt x="515" y="17"/>
                  </a:cubicBezTo>
                  <a:lnTo>
                    <a:pt x="36" y="285"/>
                  </a:lnTo>
                  <a:cubicBezTo>
                    <a:pt x="0" y="306"/>
                    <a:pt x="0" y="334"/>
                    <a:pt x="29" y="356"/>
                  </a:cubicBezTo>
                  <a:lnTo>
                    <a:pt x="882" y="856"/>
                  </a:lnTo>
                  <a:cubicBezTo>
                    <a:pt x="897" y="862"/>
                    <a:pt x="916" y="866"/>
                    <a:pt x="935" y="866"/>
                  </a:cubicBezTo>
                  <a:cubicBezTo>
                    <a:pt x="958" y="866"/>
                    <a:pt x="982" y="861"/>
                    <a:pt x="1001" y="849"/>
                  </a:cubicBezTo>
                  <a:lnTo>
                    <a:pt x="1474" y="581"/>
                  </a:lnTo>
                  <a:cubicBezTo>
                    <a:pt x="1509" y="560"/>
                    <a:pt x="1516" y="532"/>
                    <a:pt x="1488" y="511"/>
                  </a:cubicBezTo>
                  <a:lnTo>
                    <a:pt x="635" y="10"/>
                  </a:lnTo>
                  <a:cubicBezTo>
                    <a:pt x="616" y="4"/>
                    <a:pt x="597" y="0"/>
                    <a:pt x="57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8"/>
            <p:cNvSpPr/>
            <p:nvPr/>
          </p:nvSpPr>
          <p:spPr>
            <a:xfrm>
              <a:off x="518500" y="3653400"/>
              <a:ext cx="38275" cy="22625"/>
            </a:xfrm>
            <a:custGeom>
              <a:avLst/>
              <a:gdLst/>
              <a:ahLst/>
              <a:cxnLst/>
              <a:rect l="l" t="t" r="r" b="b"/>
              <a:pathLst>
                <a:path w="1531" h="905" extrusionOk="0">
                  <a:moveTo>
                    <a:pt x="586" y="30"/>
                  </a:moveTo>
                  <a:cubicBezTo>
                    <a:pt x="600" y="30"/>
                    <a:pt x="621" y="37"/>
                    <a:pt x="635" y="44"/>
                  </a:cubicBezTo>
                  <a:cubicBezTo>
                    <a:pt x="635" y="44"/>
                    <a:pt x="1488" y="545"/>
                    <a:pt x="1474" y="587"/>
                  </a:cubicBezTo>
                  <a:lnTo>
                    <a:pt x="1001" y="855"/>
                  </a:lnTo>
                  <a:cubicBezTo>
                    <a:pt x="984" y="862"/>
                    <a:pt x="966" y="866"/>
                    <a:pt x="949" y="866"/>
                  </a:cubicBezTo>
                  <a:cubicBezTo>
                    <a:pt x="931" y="866"/>
                    <a:pt x="913" y="862"/>
                    <a:pt x="896" y="855"/>
                  </a:cubicBezTo>
                  <a:cubicBezTo>
                    <a:pt x="896" y="855"/>
                    <a:pt x="43" y="354"/>
                    <a:pt x="57" y="319"/>
                  </a:cubicBezTo>
                  <a:lnTo>
                    <a:pt x="529" y="44"/>
                  </a:lnTo>
                  <a:cubicBezTo>
                    <a:pt x="550" y="37"/>
                    <a:pt x="571" y="30"/>
                    <a:pt x="586" y="30"/>
                  </a:cubicBezTo>
                  <a:close/>
                  <a:moveTo>
                    <a:pt x="582" y="0"/>
                  </a:moveTo>
                  <a:cubicBezTo>
                    <a:pt x="559" y="0"/>
                    <a:pt x="536" y="6"/>
                    <a:pt x="515" y="16"/>
                  </a:cubicBezTo>
                  <a:lnTo>
                    <a:pt x="36" y="284"/>
                  </a:lnTo>
                  <a:cubicBezTo>
                    <a:pt x="15" y="298"/>
                    <a:pt x="0" y="319"/>
                    <a:pt x="0" y="340"/>
                  </a:cubicBezTo>
                  <a:cubicBezTo>
                    <a:pt x="0" y="362"/>
                    <a:pt x="7" y="376"/>
                    <a:pt x="29" y="383"/>
                  </a:cubicBezTo>
                  <a:lnTo>
                    <a:pt x="882" y="883"/>
                  </a:lnTo>
                  <a:cubicBezTo>
                    <a:pt x="896" y="897"/>
                    <a:pt x="917" y="904"/>
                    <a:pt x="938" y="904"/>
                  </a:cubicBezTo>
                  <a:cubicBezTo>
                    <a:pt x="966" y="904"/>
                    <a:pt x="994" y="897"/>
                    <a:pt x="1016" y="883"/>
                  </a:cubicBezTo>
                  <a:lnTo>
                    <a:pt x="1495" y="615"/>
                  </a:lnTo>
                  <a:cubicBezTo>
                    <a:pt x="1516" y="608"/>
                    <a:pt x="1530" y="587"/>
                    <a:pt x="1530" y="559"/>
                  </a:cubicBezTo>
                  <a:cubicBezTo>
                    <a:pt x="1530" y="545"/>
                    <a:pt x="1516" y="524"/>
                    <a:pt x="1502" y="517"/>
                  </a:cubicBezTo>
                  <a:lnTo>
                    <a:pt x="649" y="16"/>
                  </a:lnTo>
                  <a:cubicBezTo>
                    <a:pt x="628" y="6"/>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509150" y="3627850"/>
              <a:ext cx="29275" cy="16675"/>
            </a:xfrm>
            <a:custGeom>
              <a:avLst/>
              <a:gdLst/>
              <a:ahLst/>
              <a:cxnLst/>
              <a:rect l="l" t="t" r="r" b="b"/>
              <a:pathLst>
                <a:path w="1171" h="667" extrusionOk="0">
                  <a:moveTo>
                    <a:pt x="575" y="0"/>
                  </a:moveTo>
                  <a:cubicBezTo>
                    <a:pt x="554" y="0"/>
                    <a:pt x="533" y="5"/>
                    <a:pt x="515" y="16"/>
                  </a:cubicBezTo>
                  <a:lnTo>
                    <a:pt x="36" y="284"/>
                  </a:lnTo>
                  <a:cubicBezTo>
                    <a:pt x="1" y="305"/>
                    <a:pt x="1" y="333"/>
                    <a:pt x="29" y="354"/>
                  </a:cubicBezTo>
                  <a:lnTo>
                    <a:pt x="537" y="650"/>
                  </a:lnTo>
                  <a:cubicBezTo>
                    <a:pt x="558" y="661"/>
                    <a:pt x="579" y="666"/>
                    <a:pt x="599" y="666"/>
                  </a:cubicBezTo>
                  <a:cubicBezTo>
                    <a:pt x="619" y="666"/>
                    <a:pt x="639" y="661"/>
                    <a:pt x="656" y="650"/>
                  </a:cubicBezTo>
                  <a:lnTo>
                    <a:pt x="1136" y="383"/>
                  </a:lnTo>
                  <a:cubicBezTo>
                    <a:pt x="1171" y="368"/>
                    <a:pt x="1171" y="333"/>
                    <a:pt x="1143" y="312"/>
                  </a:cubicBezTo>
                  <a:lnTo>
                    <a:pt x="635" y="16"/>
                  </a:lnTo>
                  <a:cubicBezTo>
                    <a:pt x="618" y="5"/>
                    <a:pt x="596" y="0"/>
                    <a:pt x="57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508975" y="3627675"/>
              <a:ext cx="29650" cy="17500"/>
            </a:xfrm>
            <a:custGeom>
              <a:avLst/>
              <a:gdLst/>
              <a:ahLst/>
              <a:cxnLst/>
              <a:rect l="l" t="t" r="r" b="b"/>
              <a:pathLst>
                <a:path w="1186" h="700" extrusionOk="0">
                  <a:moveTo>
                    <a:pt x="586" y="30"/>
                  </a:moveTo>
                  <a:cubicBezTo>
                    <a:pt x="607" y="30"/>
                    <a:pt x="621" y="37"/>
                    <a:pt x="635" y="44"/>
                  </a:cubicBezTo>
                  <a:cubicBezTo>
                    <a:pt x="635" y="44"/>
                    <a:pt x="1143" y="347"/>
                    <a:pt x="1136" y="382"/>
                  </a:cubicBezTo>
                  <a:lnTo>
                    <a:pt x="656" y="650"/>
                  </a:lnTo>
                  <a:cubicBezTo>
                    <a:pt x="639" y="657"/>
                    <a:pt x="621" y="661"/>
                    <a:pt x="604" y="661"/>
                  </a:cubicBezTo>
                  <a:cubicBezTo>
                    <a:pt x="588" y="661"/>
                    <a:pt x="572" y="657"/>
                    <a:pt x="558" y="650"/>
                  </a:cubicBezTo>
                  <a:cubicBezTo>
                    <a:pt x="558" y="650"/>
                    <a:pt x="43" y="354"/>
                    <a:pt x="57" y="319"/>
                  </a:cubicBezTo>
                  <a:lnTo>
                    <a:pt x="529" y="44"/>
                  </a:lnTo>
                  <a:cubicBezTo>
                    <a:pt x="551" y="37"/>
                    <a:pt x="572" y="30"/>
                    <a:pt x="586" y="30"/>
                  </a:cubicBezTo>
                  <a:close/>
                  <a:moveTo>
                    <a:pt x="582" y="0"/>
                  </a:moveTo>
                  <a:cubicBezTo>
                    <a:pt x="559" y="0"/>
                    <a:pt x="537" y="5"/>
                    <a:pt x="515" y="16"/>
                  </a:cubicBezTo>
                  <a:lnTo>
                    <a:pt x="36" y="284"/>
                  </a:lnTo>
                  <a:cubicBezTo>
                    <a:pt x="15" y="298"/>
                    <a:pt x="1" y="312"/>
                    <a:pt x="1" y="340"/>
                  </a:cubicBezTo>
                  <a:cubicBezTo>
                    <a:pt x="1" y="354"/>
                    <a:pt x="8" y="375"/>
                    <a:pt x="29" y="382"/>
                  </a:cubicBezTo>
                  <a:lnTo>
                    <a:pt x="537" y="686"/>
                  </a:lnTo>
                  <a:cubicBezTo>
                    <a:pt x="558" y="693"/>
                    <a:pt x="579" y="700"/>
                    <a:pt x="600" y="700"/>
                  </a:cubicBezTo>
                  <a:cubicBezTo>
                    <a:pt x="621" y="700"/>
                    <a:pt x="649" y="693"/>
                    <a:pt x="670" y="686"/>
                  </a:cubicBezTo>
                  <a:lnTo>
                    <a:pt x="1150" y="411"/>
                  </a:lnTo>
                  <a:cubicBezTo>
                    <a:pt x="1171" y="404"/>
                    <a:pt x="1185" y="382"/>
                    <a:pt x="1185" y="361"/>
                  </a:cubicBezTo>
                  <a:cubicBezTo>
                    <a:pt x="1185" y="340"/>
                    <a:pt x="1178" y="319"/>
                    <a:pt x="1157" y="312"/>
                  </a:cubicBezTo>
                  <a:lnTo>
                    <a:pt x="649" y="16"/>
                  </a:lnTo>
                  <a:cubicBezTo>
                    <a:pt x="628" y="5"/>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526775" y="3638425"/>
              <a:ext cx="29450" cy="16675"/>
            </a:xfrm>
            <a:custGeom>
              <a:avLst/>
              <a:gdLst/>
              <a:ahLst/>
              <a:cxnLst/>
              <a:rect l="l" t="t" r="r" b="b"/>
              <a:pathLst>
                <a:path w="1178" h="667" extrusionOk="0">
                  <a:moveTo>
                    <a:pt x="579" y="0"/>
                  </a:moveTo>
                  <a:cubicBezTo>
                    <a:pt x="559" y="0"/>
                    <a:pt x="540" y="5"/>
                    <a:pt x="522" y="16"/>
                  </a:cubicBezTo>
                  <a:lnTo>
                    <a:pt x="43" y="284"/>
                  </a:lnTo>
                  <a:cubicBezTo>
                    <a:pt x="8" y="305"/>
                    <a:pt x="1" y="333"/>
                    <a:pt x="36" y="354"/>
                  </a:cubicBezTo>
                  <a:lnTo>
                    <a:pt x="544" y="650"/>
                  </a:lnTo>
                  <a:cubicBezTo>
                    <a:pt x="561" y="661"/>
                    <a:pt x="581" y="666"/>
                    <a:pt x="601" y="666"/>
                  </a:cubicBezTo>
                  <a:cubicBezTo>
                    <a:pt x="621" y="666"/>
                    <a:pt x="642" y="661"/>
                    <a:pt x="663" y="650"/>
                  </a:cubicBezTo>
                  <a:lnTo>
                    <a:pt x="1136" y="382"/>
                  </a:lnTo>
                  <a:cubicBezTo>
                    <a:pt x="1171" y="361"/>
                    <a:pt x="1178" y="333"/>
                    <a:pt x="1150" y="312"/>
                  </a:cubicBezTo>
                  <a:lnTo>
                    <a:pt x="635" y="16"/>
                  </a:lnTo>
                  <a:cubicBezTo>
                    <a:pt x="618" y="5"/>
                    <a:pt x="598" y="0"/>
                    <a:pt x="57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526600" y="3638050"/>
              <a:ext cx="29825" cy="17525"/>
            </a:xfrm>
            <a:custGeom>
              <a:avLst/>
              <a:gdLst/>
              <a:ahLst/>
              <a:cxnLst/>
              <a:rect l="l" t="t" r="r" b="b"/>
              <a:pathLst>
                <a:path w="1193" h="701" extrusionOk="0">
                  <a:moveTo>
                    <a:pt x="593" y="31"/>
                  </a:moveTo>
                  <a:cubicBezTo>
                    <a:pt x="607" y="31"/>
                    <a:pt x="621" y="38"/>
                    <a:pt x="635" y="45"/>
                  </a:cubicBezTo>
                  <a:cubicBezTo>
                    <a:pt x="635" y="45"/>
                    <a:pt x="1143" y="348"/>
                    <a:pt x="1136" y="383"/>
                  </a:cubicBezTo>
                  <a:lnTo>
                    <a:pt x="656" y="651"/>
                  </a:lnTo>
                  <a:cubicBezTo>
                    <a:pt x="642" y="662"/>
                    <a:pt x="626" y="667"/>
                    <a:pt x="610" y="667"/>
                  </a:cubicBezTo>
                  <a:cubicBezTo>
                    <a:pt x="593" y="667"/>
                    <a:pt x="575" y="662"/>
                    <a:pt x="558" y="651"/>
                  </a:cubicBezTo>
                  <a:cubicBezTo>
                    <a:pt x="558" y="651"/>
                    <a:pt x="50" y="355"/>
                    <a:pt x="57" y="320"/>
                  </a:cubicBezTo>
                  <a:lnTo>
                    <a:pt x="536" y="45"/>
                  </a:lnTo>
                  <a:cubicBezTo>
                    <a:pt x="551" y="38"/>
                    <a:pt x="572" y="31"/>
                    <a:pt x="593" y="31"/>
                  </a:cubicBezTo>
                  <a:close/>
                  <a:moveTo>
                    <a:pt x="588" y="1"/>
                  </a:moveTo>
                  <a:cubicBezTo>
                    <a:pt x="565" y="1"/>
                    <a:pt x="540" y="6"/>
                    <a:pt x="515" y="17"/>
                  </a:cubicBezTo>
                  <a:lnTo>
                    <a:pt x="43" y="285"/>
                  </a:lnTo>
                  <a:cubicBezTo>
                    <a:pt x="22" y="299"/>
                    <a:pt x="8" y="320"/>
                    <a:pt x="1" y="341"/>
                  </a:cubicBezTo>
                  <a:cubicBezTo>
                    <a:pt x="1" y="362"/>
                    <a:pt x="15" y="376"/>
                    <a:pt x="36" y="383"/>
                  </a:cubicBezTo>
                  <a:lnTo>
                    <a:pt x="543" y="687"/>
                  </a:lnTo>
                  <a:cubicBezTo>
                    <a:pt x="558" y="694"/>
                    <a:pt x="579" y="701"/>
                    <a:pt x="600" y="701"/>
                  </a:cubicBezTo>
                  <a:cubicBezTo>
                    <a:pt x="628" y="701"/>
                    <a:pt x="656" y="694"/>
                    <a:pt x="677" y="687"/>
                  </a:cubicBezTo>
                  <a:lnTo>
                    <a:pt x="1157" y="412"/>
                  </a:lnTo>
                  <a:cubicBezTo>
                    <a:pt x="1178" y="405"/>
                    <a:pt x="1192" y="383"/>
                    <a:pt x="1192" y="362"/>
                  </a:cubicBezTo>
                  <a:cubicBezTo>
                    <a:pt x="1192" y="341"/>
                    <a:pt x="1178" y="327"/>
                    <a:pt x="1164" y="313"/>
                  </a:cubicBezTo>
                  <a:lnTo>
                    <a:pt x="656" y="17"/>
                  </a:lnTo>
                  <a:cubicBezTo>
                    <a:pt x="635" y="6"/>
                    <a:pt x="612" y="1"/>
                    <a:pt x="5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8"/>
            <p:cNvSpPr/>
            <p:nvPr/>
          </p:nvSpPr>
          <p:spPr>
            <a:xfrm>
              <a:off x="491350" y="3617575"/>
              <a:ext cx="29300" cy="16600"/>
            </a:xfrm>
            <a:custGeom>
              <a:avLst/>
              <a:gdLst/>
              <a:ahLst/>
              <a:cxnLst/>
              <a:rect l="l" t="t" r="r" b="b"/>
              <a:pathLst>
                <a:path w="1172" h="664" extrusionOk="0">
                  <a:moveTo>
                    <a:pt x="575" y="0"/>
                  </a:moveTo>
                  <a:cubicBezTo>
                    <a:pt x="554" y="0"/>
                    <a:pt x="533" y="4"/>
                    <a:pt x="515" y="11"/>
                  </a:cubicBezTo>
                  <a:lnTo>
                    <a:pt x="43" y="286"/>
                  </a:lnTo>
                  <a:cubicBezTo>
                    <a:pt x="8" y="307"/>
                    <a:pt x="1" y="335"/>
                    <a:pt x="29" y="349"/>
                  </a:cubicBezTo>
                  <a:lnTo>
                    <a:pt x="544" y="653"/>
                  </a:lnTo>
                  <a:cubicBezTo>
                    <a:pt x="561" y="660"/>
                    <a:pt x="581" y="663"/>
                    <a:pt x="600" y="663"/>
                  </a:cubicBezTo>
                  <a:cubicBezTo>
                    <a:pt x="619" y="663"/>
                    <a:pt x="639" y="660"/>
                    <a:pt x="656" y="653"/>
                  </a:cubicBezTo>
                  <a:lnTo>
                    <a:pt x="1136" y="378"/>
                  </a:lnTo>
                  <a:cubicBezTo>
                    <a:pt x="1171" y="356"/>
                    <a:pt x="1171" y="328"/>
                    <a:pt x="1143" y="314"/>
                  </a:cubicBezTo>
                  <a:lnTo>
                    <a:pt x="635" y="11"/>
                  </a:lnTo>
                  <a:cubicBezTo>
                    <a:pt x="618" y="4"/>
                    <a:pt x="596" y="0"/>
                    <a:pt x="57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491175" y="3617125"/>
              <a:ext cx="29650" cy="17550"/>
            </a:xfrm>
            <a:custGeom>
              <a:avLst/>
              <a:gdLst/>
              <a:ahLst/>
              <a:cxnLst/>
              <a:rect l="l" t="t" r="r" b="b"/>
              <a:pathLst>
                <a:path w="1186" h="702" extrusionOk="0">
                  <a:moveTo>
                    <a:pt x="593" y="36"/>
                  </a:moveTo>
                  <a:cubicBezTo>
                    <a:pt x="607" y="36"/>
                    <a:pt x="621" y="43"/>
                    <a:pt x="635" y="50"/>
                  </a:cubicBezTo>
                  <a:cubicBezTo>
                    <a:pt x="635" y="50"/>
                    <a:pt x="1143" y="346"/>
                    <a:pt x="1136" y="389"/>
                  </a:cubicBezTo>
                  <a:lnTo>
                    <a:pt x="656" y="656"/>
                  </a:lnTo>
                  <a:cubicBezTo>
                    <a:pt x="639" y="664"/>
                    <a:pt x="621" y="667"/>
                    <a:pt x="604" y="667"/>
                  </a:cubicBezTo>
                  <a:cubicBezTo>
                    <a:pt x="588" y="667"/>
                    <a:pt x="572" y="664"/>
                    <a:pt x="558" y="656"/>
                  </a:cubicBezTo>
                  <a:cubicBezTo>
                    <a:pt x="558" y="656"/>
                    <a:pt x="43" y="360"/>
                    <a:pt x="57" y="318"/>
                  </a:cubicBezTo>
                  <a:lnTo>
                    <a:pt x="529" y="50"/>
                  </a:lnTo>
                  <a:cubicBezTo>
                    <a:pt x="551" y="43"/>
                    <a:pt x="572" y="36"/>
                    <a:pt x="593" y="36"/>
                  </a:cubicBezTo>
                  <a:close/>
                  <a:moveTo>
                    <a:pt x="582" y="1"/>
                  </a:moveTo>
                  <a:cubicBezTo>
                    <a:pt x="559" y="1"/>
                    <a:pt x="537" y="8"/>
                    <a:pt x="515" y="22"/>
                  </a:cubicBezTo>
                  <a:lnTo>
                    <a:pt x="36" y="290"/>
                  </a:lnTo>
                  <a:cubicBezTo>
                    <a:pt x="15" y="297"/>
                    <a:pt x="1" y="318"/>
                    <a:pt x="1" y="339"/>
                  </a:cubicBezTo>
                  <a:cubicBezTo>
                    <a:pt x="1" y="360"/>
                    <a:pt x="8" y="382"/>
                    <a:pt x="29" y="389"/>
                  </a:cubicBezTo>
                  <a:lnTo>
                    <a:pt x="537" y="685"/>
                  </a:lnTo>
                  <a:cubicBezTo>
                    <a:pt x="558" y="699"/>
                    <a:pt x="579" y="699"/>
                    <a:pt x="600" y="699"/>
                  </a:cubicBezTo>
                  <a:cubicBezTo>
                    <a:pt x="606" y="701"/>
                    <a:pt x="612" y="702"/>
                    <a:pt x="618" y="702"/>
                  </a:cubicBezTo>
                  <a:cubicBezTo>
                    <a:pt x="636" y="702"/>
                    <a:pt x="655" y="695"/>
                    <a:pt x="670" y="685"/>
                  </a:cubicBezTo>
                  <a:lnTo>
                    <a:pt x="1150" y="417"/>
                  </a:lnTo>
                  <a:cubicBezTo>
                    <a:pt x="1171" y="403"/>
                    <a:pt x="1185" y="389"/>
                    <a:pt x="1185" y="360"/>
                  </a:cubicBezTo>
                  <a:cubicBezTo>
                    <a:pt x="1185" y="346"/>
                    <a:pt x="1178" y="325"/>
                    <a:pt x="1157" y="318"/>
                  </a:cubicBezTo>
                  <a:lnTo>
                    <a:pt x="649" y="22"/>
                  </a:lnTo>
                  <a:cubicBezTo>
                    <a:pt x="628" y="8"/>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473550" y="3607050"/>
              <a:ext cx="29300" cy="16675"/>
            </a:xfrm>
            <a:custGeom>
              <a:avLst/>
              <a:gdLst/>
              <a:ahLst/>
              <a:cxnLst/>
              <a:rect l="l" t="t" r="r" b="b"/>
              <a:pathLst>
                <a:path w="1172" h="667" extrusionOk="0">
                  <a:moveTo>
                    <a:pt x="578" y="0"/>
                  </a:moveTo>
                  <a:cubicBezTo>
                    <a:pt x="558" y="0"/>
                    <a:pt x="537" y="6"/>
                    <a:pt x="515" y="16"/>
                  </a:cubicBezTo>
                  <a:lnTo>
                    <a:pt x="43" y="284"/>
                  </a:lnTo>
                  <a:cubicBezTo>
                    <a:pt x="8" y="305"/>
                    <a:pt x="1" y="333"/>
                    <a:pt x="29" y="355"/>
                  </a:cubicBezTo>
                  <a:lnTo>
                    <a:pt x="544" y="651"/>
                  </a:lnTo>
                  <a:cubicBezTo>
                    <a:pt x="561" y="661"/>
                    <a:pt x="581" y="666"/>
                    <a:pt x="600" y="666"/>
                  </a:cubicBezTo>
                  <a:cubicBezTo>
                    <a:pt x="619" y="666"/>
                    <a:pt x="639" y="661"/>
                    <a:pt x="656" y="651"/>
                  </a:cubicBezTo>
                  <a:lnTo>
                    <a:pt x="1136" y="383"/>
                  </a:lnTo>
                  <a:cubicBezTo>
                    <a:pt x="1171" y="362"/>
                    <a:pt x="1171" y="333"/>
                    <a:pt x="1143" y="312"/>
                  </a:cubicBezTo>
                  <a:lnTo>
                    <a:pt x="635" y="16"/>
                  </a:lnTo>
                  <a:cubicBezTo>
                    <a:pt x="618" y="6"/>
                    <a:pt x="598" y="0"/>
                    <a:pt x="57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473375" y="3606700"/>
              <a:ext cx="29650" cy="17500"/>
            </a:xfrm>
            <a:custGeom>
              <a:avLst/>
              <a:gdLst/>
              <a:ahLst/>
              <a:cxnLst/>
              <a:rect l="l" t="t" r="r" b="b"/>
              <a:pathLst>
                <a:path w="1186" h="700" extrusionOk="0">
                  <a:moveTo>
                    <a:pt x="593" y="37"/>
                  </a:moveTo>
                  <a:cubicBezTo>
                    <a:pt x="607" y="37"/>
                    <a:pt x="621" y="37"/>
                    <a:pt x="635" y="51"/>
                  </a:cubicBezTo>
                  <a:cubicBezTo>
                    <a:pt x="635" y="51"/>
                    <a:pt x="1143" y="347"/>
                    <a:pt x="1136" y="383"/>
                  </a:cubicBezTo>
                  <a:lnTo>
                    <a:pt x="656" y="658"/>
                  </a:lnTo>
                  <a:cubicBezTo>
                    <a:pt x="639" y="665"/>
                    <a:pt x="621" y="668"/>
                    <a:pt x="604" y="668"/>
                  </a:cubicBezTo>
                  <a:cubicBezTo>
                    <a:pt x="588" y="668"/>
                    <a:pt x="572" y="665"/>
                    <a:pt x="558" y="658"/>
                  </a:cubicBezTo>
                  <a:cubicBezTo>
                    <a:pt x="558" y="658"/>
                    <a:pt x="50" y="354"/>
                    <a:pt x="57" y="319"/>
                  </a:cubicBezTo>
                  <a:lnTo>
                    <a:pt x="537" y="51"/>
                  </a:lnTo>
                  <a:cubicBezTo>
                    <a:pt x="551" y="37"/>
                    <a:pt x="572" y="37"/>
                    <a:pt x="593" y="37"/>
                  </a:cubicBezTo>
                  <a:close/>
                  <a:moveTo>
                    <a:pt x="582" y="0"/>
                  </a:moveTo>
                  <a:cubicBezTo>
                    <a:pt x="559" y="0"/>
                    <a:pt x="537" y="5"/>
                    <a:pt x="515" y="16"/>
                  </a:cubicBezTo>
                  <a:lnTo>
                    <a:pt x="36" y="291"/>
                  </a:lnTo>
                  <a:cubicBezTo>
                    <a:pt x="15" y="298"/>
                    <a:pt x="1" y="319"/>
                    <a:pt x="1" y="340"/>
                  </a:cubicBezTo>
                  <a:cubicBezTo>
                    <a:pt x="1" y="361"/>
                    <a:pt x="15" y="376"/>
                    <a:pt x="29" y="390"/>
                  </a:cubicBezTo>
                  <a:lnTo>
                    <a:pt x="537" y="686"/>
                  </a:lnTo>
                  <a:cubicBezTo>
                    <a:pt x="558" y="700"/>
                    <a:pt x="579" y="700"/>
                    <a:pt x="600" y="700"/>
                  </a:cubicBezTo>
                  <a:cubicBezTo>
                    <a:pt x="621" y="700"/>
                    <a:pt x="649" y="700"/>
                    <a:pt x="670" y="686"/>
                  </a:cubicBezTo>
                  <a:lnTo>
                    <a:pt x="1150" y="418"/>
                  </a:lnTo>
                  <a:cubicBezTo>
                    <a:pt x="1171" y="404"/>
                    <a:pt x="1185" y="383"/>
                    <a:pt x="1185" y="361"/>
                  </a:cubicBezTo>
                  <a:cubicBezTo>
                    <a:pt x="1185" y="340"/>
                    <a:pt x="1178" y="326"/>
                    <a:pt x="1157" y="319"/>
                  </a:cubicBezTo>
                  <a:lnTo>
                    <a:pt x="649" y="16"/>
                  </a:lnTo>
                  <a:cubicBezTo>
                    <a:pt x="628" y="5"/>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455750" y="3596650"/>
              <a:ext cx="29475" cy="16675"/>
            </a:xfrm>
            <a:custGeom>
              <a:avLst/>
              <a:gdLst/>
              <a:ahLst/>
              <a:cxnLst/>
              <a:rect l="l" t="t" r="r" b="b"/>
              <a:pathLst>
                <a:path w="1179" h="667" extrusionOk="0">
                  <a:moveTo>
                    <a:pt x="578" y="0"/>
                  </a:moveTo>
                  <a:cubicBezTo>
                    <a:pt x="558" y="0"/>
                    <a:pt x="537" y="6"/>
                    <a:pt x="515" y="16"/>
                  </a:cubicBezTo>
                  <a:lnTo>
                    <a:pt x="43" y="284"/>
                  </a:lnTo>
                  <a:cubicBezTo>
                    <a:pt x="8" y="305"/>
                    <a:pt x="1" y="333"/>
                    <a:pt x="29" y="355"/>
                  </a:cubicBezTo>
                  <a:lnTo>
                    <a:pt x="544" y="651"/>
                  </a:lnTo>
                  <a:cubicBezTo>
                    <a:pt x="561" y="661"/>
                    <a:pt x="581" y="667"/>
                    <a:pt x="600" y="667"/>
                  </a:cubicBezTo>
                  <a:cubicBezTo>
                    <a:pt x="619" y="667"/>
                    <a:pt x="639" y="661"/>
                    <a:pt x="656" y="651"/>
                  </a:cubicBezTo>
                  <a:lnTo>
                    <a:pt x="1136" y="383"/>
                  </a:lnTo>
                  <a:cubicBezTo>
                    <a:pt x="1171" y="362"/>
                    <a:pt x="1178" y="326"/>
                    <a:pt x="1143" y="312"/>
                  </a:cubicBezTo>
                  <a:lnTo>
                    <a:pt x="635" y="16"/>
                  </a:lnTo>
                  <a:cubicBezTo>
                    <a:pt x="618" y="6"/>
                    <a:pt x="598" y="0"/>
                    <a:pt x="57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455575" y="3596300"/>
              <a:ext cx="29825" cy="17500"/>
            </a:xfrm>
            <a:custGeom>
              <a:avLst/>
              <a:gdLst/>
              <a:ahLst/>
              <a:cxnLst/>
              <a:rect l="l" t="t" r="r" b="b"/>
              <a:pathLst>
                <a:path w="1193" h="700" extrusionOk="0">
                  <a:moveTo>
                    <a:pt x="593" y="30"/>
                  </a:moveTo>
                  <a:cubicBezTo>
                    <a:pt x="607" y="30"/>
                    <a:pt x="621" y="37"/>
                    <a:pt x="635" y="44"/>
                  </a:cubicBezTo>
                  <a:cubicBezTo>
                    <a:pt x="635" y="44"/>
                    <a:pt x="1143" y="347"/>
                    <a:pt x="1136" y="383"/>
                  </a:cubicBezTo>
                  <a:lnTo>
                    <a:pt x="656" y="658"/>
                  </a:lnTo>
                  <a:cubicBezTo>
                    <a:pt x="642" y="665"/>
                    <a:pt x="625" y="668"/>
                    <a:pt x="607" y="668"/>
                  </a:cubicBezTo>
                  <a:cubicBezTo>
                    <a:pt x="589" y="668"/>
                    <a:pt x="572" y="665"/>
                    <a:pt x="558" y="658"/>
                  </a:cubicBezTo>
                  <a:cubicBezTo>
                    <a:pt x="558" y="658"/>
                    <a:pt x="50" y="355"/>
                    <a:pt x="57" y="319"/>
                  </a:cubicBezTo>
                  <a:lnTo>
                    <a:pt x="537" y="44"/>
                  </a:lnTo>
                  <a:cubicBezTo>
                    <a:pt x="551" y="37"/>
                    <a:pt x="572" y="30"/>
                    <a:pt x="593" y="30"/>
                  </a:cubicBezTo>
                  <a:close/>
                  <a:moveTo>
                    <a:pt x="582" y="0"/>
                  </a:moveTo>
                  <a:cubicBezTo>
                    <a:pt x="559" y="0"/>
                    <a:pt x="537" y="6"/>
                    <a:pt x="515" y="16"/>
                  </a:cubicBezTo>
                  <a:lnTo>
                    <a:pt x="36" y="284"/>
                  </a:lnTo>
                  <a:cubicBezTo>
                    <a:pt x="15" y="298"/>
                    <a:pt x="1" y="319"/>
                    <a:pt x="1" y="340"/>
                  </a:cubicBezTo>
                  <a:cubicBezTo>
                    <a:pt x="1" y="362"/>
                    <a:pt x="15" y="376"/>
                    <a:pt x="29" y="383"/>
                  </a:cubicBezTo>
                  <a:lnTo>
                    <a:pt x="537" y="686"/>
                  </a:lnTo>
                  <a:cubicBezTo>
                    <a:pt x="558" y="693"/>
                    <a:pt x="579" y="700"/>
                    <a:pt x="600" y="700"/>
                  </a:cubicBezTo>
                  <a:cubicBezTo>
                    <a:pt x="628" y="700"/>
                    <a:pt x="649" y="693"/>
                    <a:pt x="678" y="686"/>
                  </a:cubicBezTo>
                  <a:lnTo>
                    <a:pt x="1150" y="411"/>
                  </a:lnTo>
                  <a:cubicBezTo>
                    <a:pt x="1171" y="404"/>
                    <a:pt x="1185" y="383"/>
                    <a:pt x="1192" y="362"/>
                  </a:cubicBezTo>
                  <a:cubicBezTo>
                    <a:pt x="1192" y="340"/>
                    <a:pt x="1178" y="326"/>
                    <a:pt x="1164" y="319"/>
                  </a:cubicBezTo>
                  <a:lnTo>
                    <a:pt x="649" y="16"/>
                  </a:lnTo>
                  <a:cubicBezTo>
                    <a:pt x="628" y="6"/>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437950" y="3586200"/>
              <a:ext cx="29475" cy="16600"/>
            </a:xfrm>
            <a:custGeom>
              <a:avLst/>
              <a:gdLst/>
              <a:ahLst/>
              <a:cxnLst/>
              <a:rect l="l" t="t" r="r" b="b"/>
              <a:pathLst>
                <a:path w="1179" h="664" extrusionOk="0">
                  <a:moveTo>
                    <a:pt x="579" y="1"/>
                  </a:moveTo>
                  <a:cubicBezTo>
                    <a:pt x="560" y="1"/>
                    <a:pt x="540" y="4"/>
                    <a:pt x="523" y="11"/>
                  </a:cubicBezTo>
                  <a:lnTo>
                    <a:pt x="43" y="286"/>
                  </a:lnTo>
                  <a:cubicBezTo>
                    <a:pt x="8" y="307"/>
                    <a:pt x="1" y="336"/>
                    <a:pt x="36" y="350"/>
                  </a:cubicBezTo>
                  <a:lnTo>
                    <a:pt x="544" y="653"/>
                  </a:lnTo>
                  <a:cubicBezTo>
                    <a:pt x="561" y="660"/>
                    <a:pt x="581" y="663"/>
                    <a:pt x="600" y="663"/>
                  </a:cubicBezTo>
                  <a:cubicBezTo>
                    <a:pt x="619" y="663"/>
                    <a:pt x="639" y="660"/>
                    <a:pt x="656" y="653"/>
                  </a:cubicBezTo>
                  <a:lnTo>
                    <a:pt x="1136" y="378"/>
                  </a:lnTo>
                  <a:cubicBezTo>
                    <a:pt x="1171" y="364"/>
                    <a:pt x="1178" y="329"/>
                    <a:pt x="1143" y="314"/>
                  </a:cubicBezTo>
                  <a:lnTo>
                    <a:pt x="635" y="11"/>
                  </a:lnTo>
                  <a:cubicBezTo>
                    <a:pt x="618" y="4"/>
                    <a:pt x="598" y="1"/>
                    <a:pt x="5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8"/>
            <p:cNvSpPr/>
            <p:nvPr/>
          </p:nvSpPr>
          <p:spPr>
            <a:xfrm>
              <a:off x="437775" y="3585900"/>
              <a:ext cx="29650" cy="17525"/>
            </a:xfrm>
            <a:custGeom>
              <a:avLst/>
              <a:gdLst/>
              <a:ahLst/>
              <a:cxnLst/>
              <a:rect l="l" t="t" r="r" b="b"/>
              <a:pathLst>
                <a:path w="1186" h="701" extrusionOk="0">
                  <a:moveTo>
                    <a:pt x="593" y="30"/>
                  </a:moveTo>
                  <a:cubicBezTo>
                    <a:pt x="607" y="30"/>
                    <a:pt x="621" y="37"/>
                    <a:pt x="628" y="44"/>
                  </a:cubicBezTo>
                  <a:cubicBezTo>
                    <a:pt x="628" y="44"/>
                    <a:pt x="1143" y="348"/>
                    <a:pt x="1129" y="383"/>
                  </a:cubicBezTo>
                  <a:lnTo>
                    <a:pt x="656" y="651"/>
                  </a:lnTo>
                  <a:cubicBezTo>
                    <a:pt x="639" y="658"/>
                    <a:pt x="621" y="661"/>
                    <a:pt x="604" y="661"/>
                  </a:cubicBezTo>
                  <a:cubicBezTo>
                    <a:pt x="588" y="661"/>
                    <a:pt x="572" y="658"/>
                    <a:pt x="558" y="651"/>
                  </a:cubicBezTo>
                  <a:cubicBezTo>
                    <a:pt x="558" y="651"/>
                    <a:pt x="43" y="355"/>
                    <a:pt x="57" y="319"/>
                  </a:cubicBezTo>
                  <a:lnTo>
                    <a:pt x="530" y="44"/>
                  </a:lnTo>
                  <a:cubicBezTo>
                    <a:pt x="551" y="37"/>
                    <a:pt x="565" y="30"/>
                    <a:pt x="586" y="30"/>
                  </a:cubicBezTo>
                  <a:close/>
                  <a:moveTo>
                    <a:pt x="582" y="0"/>
                  </a:moveTo>
                  <a:cubicBezTo>
                    <a:pt x="560" y="0"/>
                    <a:pt x="537" y="6"/>
                    <a:pt x="515" y="16"/>
                  </a:cubicBezTo>
                  <a:lnTo>
                    <a:pt x="36" y="284"/>
                  </a:lnTo>
                  <a:cubicBezTo>
                    <a:pt x="15" y="298"/>
                    <a:pt x="1" y="312"/>
                    <a:pt x="1" y="341"/>
                  </a:cubicBezTo>
                  <a:cubicBezTo>
                    <a:pt x="1" y="355"/>
                    <a:pt x="8" y="376"/>
                    <a:pt x="29" y="383"/>
                  </a:cubicBezTo>
                  <a:lnTo>
                    <a:pt x="537" y="686"/>
                  </a:lnTo>
                  <a:cubicBezTo>
                    <a:pt x="558" y="693"/>
                    <a:pt x="579" y="700"/>
                    <a:pt x="600" y="700"/>
                  </a:cubicBezTo>
                  <a:cubicBezTo>
                    <a:pt x="621" y="700"/>
                    <a:pt x="649" y="693"/>
                    <a:pt x="671" y="686"/>
                  </a:cubicBezTo>
                  <a:lnTo>
                    <a:pt x="1150" y="411"/>
                  </a:lnTo>
                  <a:cubicBezTo>
                    <a:pt x="1171" y="404"/>
                    <a:pt x="1185" y="383"/>
                    <a:pt x="1185" y="362"/>
                  </a:cubicBezTo>
                  <a:cubicBezTo>
                    <a:pt x="1185" y="341"/>
                    <a:pt x="1178" y="319"/>
                    <a:pt x="1157" y="312"/>
                  </a:cubicBezTo>
                  <a:lnTo>
                    <a:pt x="649" y="16"/>
                  </a:lnTo>
                  <a:cubicBezTo>
                    <a:pt x="628" y="6"/>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8"/>
            <p:cNvSpPr/>
            <p:nvPr/>
          </p:nvSpPr>
          <p:spPr>
            <a:xfrm>
              <a:off x="420150" y="3575800"/>
              <a:ext cx="29475" cy="16600"/>
            </a:xfrm>
            <a:custGeom>
              <a:avLst/>
              <a:gdLst/>
              <a:ahLst/>
              <a:cxnLst/>
              <a:rect l="l" t="t" r="r" b="b"/>
              <a:pathLst>
                <a:path w="1179" h="664" extrusionOk="0">
                  <a:moveTo>
                    <a:pt x="578" y="1"/>
                  </a:moveTo>
                  <a:cubicBezTo>
                    <a:pt x="558" y="1"/>
                    <a:pt x="537" y="4"/>
                    <a:pt x="516" y="11"/>
                  </a:cubicBezTo>
                  <a:lnTo>
                    <a:pt x="43" y="286"/>
                  </a:lnTo>
                  <a:cubicBezTo>
                    <a:pt x="8" y="300"/>
                    <a:pt x="1" y="336"/>
                    <a:pt x="36" y="350"/>
                  </a:cubicBezTo>
                  <a:lnTo>
                    <a:pt x="544" y="653"/>
                  </a:lnTo>
                  <a:cubicBezTo>
                    <a:pt x="561" y="660"/>
                    <a:pt x="581" y="663"/>
                    <a:pt x="600" y="663"/>
                  </a:cubicBezTo>
                  <a:cubicBezTo>
                    <a:pt x="619" y="663"/>
                    <a:pt x="639" y="660"/>
                    <a:pt x="657" y="653"/>
                  </a:cubicBezTo>
                  <a:lnTo>
                    <a:pt x="1136" y="378"/>
                  </a:lnTo>
                  <a:cubicBezTo>
                    <a:pt x="1171" y="357"/>
                    <a:pt x="1178" y="329"/>
                    <a:pt x="1143" y="315"/>
                  </a:cubicBezTo>
                  <a:lnTo>
                    <a:pt x="635" y="11"/>
                  </a:lnTo>
                  <a:cubicBezTo>
                    <a:pt x="618" y="4"/>
                    <a:pt x="598" y="1"/>
                    <a:pt x="5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8"/>
            <p:cNvSpPr/>
            <p:nvPr/>
          </p:nvSpPr>
          <p:spPr>
            <a:xfrm>
              <a:off x="420150" y="3575375"/>
              <a:ext cx="29650" cy="17525"/>
            </a:xfrm>
            <a:custGeom>
              <a:avLst/>
              <a:gdLst/>
              <a:ahLst/>
              <a:cxnLst/>
              <a:rect l="l" t="t" r="r" b="b"/>
              <a:pathLst>
                <a:path w="1186" h="701" extrusionOk="0">
                  <a:moveTo>
                    <a:pt x="586" y="35"/>
                  </a:moveTo>
                  <a:cubicBezTo>
                    <a:pt x="600" y="35"/>
                    <a:pt x="621" y="42"/>
                    <a:pt x="628" y="50"/>
                  </a:cubicBezTo>
                  <a:cubicBezTo>
                    <a:pt x="628" y="50"/>
                    <a:pt x="1143" y="346"/>
                    <a:pt x="1129" y="388"/>
                  </a:cubicBezTo>
                  <a:lnTo>
                    <a:pt x="657" y="656"/>
                  </a:lnTo>
                  <a:cubicBezTo>
                    <a:pt x="639" y="663"/>
                    <a:pt x="621" y="666"/>
                    <a:pt x="605" y="666"/>
                  </a:cubicBezTo>
                  <a:cubicBezTo>
                    <a:pt x="588" y="666"/>
                    <a:pt x="572" y="663"/>
                    <a:pt x="558" y="656"/>
                  </a:cubicBezTo>
                  <a:cubicBezTo>
                    <a:pt x="558" y="656"/>
                    <a:pt x="43" y="360"/>
                    <a:pt x="57" y="317"/>
                  </a:cubicBezTo>
                  <a:lnTo>
                    <a:pt x="530" y="50"/>
                  </a:lnTo>
                  <a:cubicBezTo>
                    <a:pt x="551" y="35"/>
                    <a:pt x="572" y="35"/>
                    <a:pt x="586" y="35"/>
                  </a:cubicBezTo>
                  <a:close/>
                  <a:moveTo>
                    <a:pt x="582" y="0"/>
                  </a:moveTo>
                  <a:cubicBezTo>
                    <a:pt x="560" y="0"/>
                    <a:pt x="537" y="7"/>
                    <a:pt x="516" y="21"/>
                  </a:cubicBezTo>
                  <a:lnTo>
                    <a:pt x="36" y="289"/>
                  </a:lnTo>
                  <a:cubicBezTo>
                    <a:pt x="15" y="296"/>
                    <a:pt x="1" y="317"/>
                    <a:pt x="1" y="339"/>
                  </a:cubicBezTo>
                  <a:cubicBezTo>
                    <a:pt x="1" y="360"/>
                    <a:pt x="8" y="381"/>
                    <a:pt x="29" y="388"/>
                  </a:cubicBezTo>
                  <a:lnTo>
                    <a:pt x="537" y="684"/>
                  </a:lnTo>
                  <a:cubicBezTo>
                    <a:pt x="558" y="698"/>
                    <a:pt x="579" y="698"/>
                    <a:pt x="600" y="698"/>
                  </a:cubicBezTo>
                  <a:cubicBezTo>
                    <a:pt x="606" y="700"/>
                    <a:pt x="612" y="701"/>
                    <a:pt x="618" y="701"/>
                  </a:cubicBezTo>
                  <a:cubicBezTo>
                    <a:pt x="636" y="701"/>
                    <a:pt x="655" y="694"/>
                    <a:pt x="671" y="684"/>
                  </a:cubicBezTo>
                  <a:lnTo>
                    <a:pt x="1150" y="416"/>
                  </a:lnTo>
                  <a:cubicBezTo>
                    <a:pt x="1171" y="409"/>
                    <a:pt x="1185" y="388"/>
                    <a:pt x="1185" y="360"/>
                  </a:cubicBezTo>
                  <a:cubicBezTo>
                    <a:pt x="1185" y="346"/>
                    <a:pt x="1178" y="324"/>
                    <a:pt x="1157" y="317"/>
                  </a:cubicBezTo>
                  <a:lnTo>
                    <a:pt x="649" y="21"/>
                  </a:lnTo>
                  <a:cubicBezTo>
                    <a:pt x="628" y="7"/>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8"/>
            <p:cNvSpPr/>
            <p:nvPr/>
          </p:nvSpPr>
          <p:spPr>
            <a:xfrm>
              <a:off x="402350" y="3565275"/>
              <a:ext cx="29475" cy="16675"/>
            </a:xfrm>
            <a:custGeom>
              <a:avLst/>
              <a:gdLst/>
              <a:ahLst/>
              <a:cxnLst/>
              <a:rect l="l" t="t" r="r" b="b"/>
              <a:pathLst>
                <a:path w="1179" h="667" extrusionOk="0">
                  <a:moveTo>
                    <a:pt x="579" y="1"/>
                  </a:moveTo>
                  <a:cubicBezTo>
                    <a:pt x="560" y="1"/>
                    <a:pt x="540" y="6"/>
                    <a:pt x="523" y="16"/>
                  </a:cubicBezTo>
                  <a:lnTo>
                    <a:pt x="43" y="284"/>
                  </a:lnTo>
                  <a:cubicBezTo>
                    <a:pt x="8" y="306"/>
                    <a:pt x="1" y="334"/>
                    <a:pt x="36" y="355"/>
                  </a:cubicBezTo>
                  <a:lnTo>
                    <a:pt x="544" y="651"/>
                  </a:lnTo>
                  <a:cubicBezTo>
                    <a:pt x="561" y="661"/>
                    <a:pt x="581" y="667"/>
                    <a:pt x="601" y="667"/>
                  </a:cubicBezTo>
                  <a:cubicBezTo>
                    <a:pt x="621" y="667"/>
                    <a:pt x="642" y="661"/>
                    <a:pt x="664" y="651"/>
                  </a:cubicBezTo>
                  <a:lnTo>
                    <a:pt x="1136" y="383"/>
                  </a:lnTo>
                  <a:cubicBezTo>
                    <a:pt x="1171" y="362"/>
                    <a:pt x="1178" y="334"/>
                    <a:pt x="1150" y="313"/>
                  </a:cubicBezTo>
                  <a:lnTo>
                    <a:pt x="635" y="16"/>
                  </a:lnTo>
                  <a:cubicBezTo>
                    <a:pt x="618" y="6"/>
                    <a:pt x="598" y="1"/>
                    <a:pt x="5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402175" y="3564925"/>
              <a:ext cx="29825" cy="17525"/>
            </a:xfrm>
            <a:custGeom>
              <a:avLst/>
              <a:gdLst/>
              <a:ahLst/>
              <a:cxnLst/>
              <a:rect l="l" t="t" r="r" b="b"/>
              <a:pathLst>
                <a:path w="1193" h="701" extrusionOk="0">
                  <a:moveTo>
                    <a:pt x="593" y="38"/>
                  </a:moveTo>
                  <a:cubicBezTo>
                    <a:pt x="607" y="38"/>
                    <a:pt x="621" y="38"/>
                    <a:pt x="635" y="52"/>
                  </a:cubicBezTo>
                  <a:cubicBezTo>
                    <a:pt x="635" y="52"/>
                    <a:pt x="1143" y="348"/>
                    <a:pt x="1136" y="383"/>
                  </a:cubicBezTo>
                  <a:lnTo>
                    <a:pt x="656" y="658"/>
                  </a:lnTo>
                  <a:cubicBezTo>
                    <a:pt x="642" y="665"/>
                    <a:pt x="627" y="668"/>
                    <a:pt x="610" y="668"/>
                  </a:cubicBezTo>
                  <a:cubicBezTo>
                    <a:pt x="593" y="668"/>
                    <a:pt x="575" y="665"/>
                    <a:pt x="558" y="658"/>
                  </a:cubicBezTo>
                  <a:cubicBezTo>
                    <a:pt x="558" y="658"/>
                    <a:pt x="50" y="355"/>
                    <a:pt x="57" y="320"/>
                  </a:cubicBezTo>
                  <a:lnTo>
                    <a:pt x="537" y="52"/>
                  </a:lnTo>
                  <a:cubicBezTo>
                    <a:pt x="551" y="38"/>
                    <a:pt x="572" y="38"/>
                    <a:pt x="593" y="38"/>
                  </a:cubicBezTo>
                  <a:close/>
                  <a:moveTo>
                    <a:pt x="586" y="1"/>
                  </a:moveTo>
                  <a:cubicBezTo>
                    <a:pt x="561" y="1"/>
                    <a:pt x="537" y="6"/>
                    <a:pt x="515" y="16"/>
                  </a:cubicBezTo>
                  <a:lnTo>
                    <a:pt x="43" y="291"/>
                  </a:lnTo>
                  <a:cubicBezTo>
                    <a:pt x="22" y="298"/>
                    <a:pt x="8" y="320"/>
                    <a:pt x="1" y="341"/>
                  </a:cubicBezTo>
                  <a:cubicBezTo>
                    <a:pt x="1" y="362"/>
                    <a:pt x="15" y="376"/>
                    <a:pt x="29" y="390"/>
                  </a:cubicBezTo>
                  <a:lnTo>
                    <a:pt x="544" y="686"/>
                  </a:lnTo>
                  <a:cubicBezTo>
                    <a:pt x="558" y="693"/>
                    <a:pt x="579" y="700"/>
                    <a:pt x="600" y="700"/>
                  </a:cubicBezTo>
                  <a:cubicBezTo>
                    <a:pt x="628" y="700"/>
                    <a:pt x="649" y="700"/>
                    <a:pt x="678" y="686"/>
                  </a:cubicBezTo>
                  <a:lnTo>
                    <a:pt x="1150" y="418"/>
                  </a:lnTo>
                  <a:cubicBezTo>
                    <a:pt x="1178" y="404"/>
                    <a:pt x="1192" y="383"/>
                    <a:pt x="1192" y="362"/>
                  </a:cubicBezTo>
                  <a:cubicBezTo>
                    <a:pt x="1192" y="341"/>
                    <a:pt x="1178" y="327"/>
                    <a:pt x="1164" y="320"/>
                  </a:cubicBezTo>
                  <a:lnTo>
                    <a:pt x="656" y="16"/>
                  </a:lnTo>
                  <a:cubicBezTo>
                    <a:pt x="635" y="6"/>
                    <a:pt x="611" y="1"/>
                    <a:pt x="5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384750" y="3554825"/>
              <a:ext cx="29275" cy="16725"/>
            </a:xfrm>
            <a:custGeom>
              <a:avLst/>
              <a:gdLst/>
              <a:ahLst/>
              <a:cxnLst/>
              <a:rect l="l" t="t" r="r" b="b"/>
              <a:pathLst>
                <a:path w="1171" h="669" extrusionOk="0">
                  <a:moveTo>
                    <a:pt x="571" y="1"/>
                  </a:moveTo>
                  <a:cubicBezTo>
                    <a:pt x="552" y="1"/>
                    <a:pt x="532" y="4"/>
                    <a:pt x="515" y="12"/>
                  </a:cubicBezTo>
                  <a:lnTo>
                    <a:pt x="35" y="286"/>
                  </a:lnTo>
                  <a:cubicBezTo>
                    <a:pt x="0" y="308"/>
                    <a:pt x="0" y="336"/>
                    <a:pt x="28" y="350"/>
                  </a:cubicBezTo>
                  <a:lnTo>
                    <a:pt x="536" y="653"/>
                  </a:lnTo>
                  <a:cubicBezTo>
                    <a:pt x="553" y="664"/>
                    <a:pt x="573" y="669"/>
                    <a:pt x="593" y="669"/>
                  </a:cubicBezTo>
                  <a:cubicBezTo>
                    <a:pt x="613" y="669"/>
                    <a:pt x="634" y="664"/>
                    <a:pt x="656" y="653"/>
                  </a:cubicBezTo>
                  <a:lnTo>
                    <a:pt x="1128" y="385"/>
                  </a:lnTo>
                  <a:cubicBezTo>
                    <a:pt x="1163" y="364"/>
                    <a:pt x="1170" y="336"/>
                    <a:pt x="1142" y="315"/>
                  </a:cubicBezTo>
                  <a:lnTo>
                    <a:pt x="627" y="12"/>
                  </a:lnTo>
                  <a:cubicBezTo>
                    <a:pt x="610" y="4"/>
                    <a:pt x="590" y="1"/>
                    <a:pt x="57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8"/>
            <p:cNvSpPr/>
            <p:nvPr/>
          </p:nvSpPr>
          <p:spPr>
            <a:xfrm>
              <a:off x="384375" y="3554525"/>
              <a:ext cx="29825" cy="17525"/>
            </a:xfrm>
            <a:custGeom>
              <a:avLst/>
              <a:gdLst/>
              <a:ahLst/>
              <a:cxnLst/>
              <a:rect l="l" t="t" r="r" b="b"/>
              <a:pathLst>
                <a:path w="1193" h="701" extrusionOk="0">
                  <a:moveTo>
                    <a:pt x="593" y="31"/>
                  </a:moveTo>
                  <a:cubicBezTo>
                    <a:pt x="607" y="31"/>
                    <a:pt x="621" y="38"/>
                    <a:pt x="635" y="45"/>
                  </a:cubicBezTo>
                  <a:cubicBezTo>
                    <a:pt x="635" y="45"/>
                    <a:pt x="1143" y="348"/>
                    <a:pt x="1136" y="383"/>
                  </a:cubicBezTo>
                  <a:lnTo>
                    <a:pt x="656" y="658"/>
                  </a:lnTo>
                  <a:cubicBezTo>
                    <a:pt x="642" y="665"/>
                    <a:pt x="627" y="669"/>
                    <a:pt x="610" y="669"/>
                  </a:cubicBezTo>
                  <a:cubicBezTo>
                    <a:pt x="593" y="669"/>
                    <a:pt x="575" y="665"/>
                    <a:pt x="558" y="658"/>
                  </a:cubicBezTo>
                  <a:cubicBezTo>
                    <a:pt x="558" y="658"/>
                    <a:pt x="50" y="355"/>
                    <a:pt x="57" y="320"/>
                  </a:cubicBezTo>
                  <a:lnTo>
                    <a:pt x="537" y="45"/>
                  </a:lnTo>
                  <a:cubicBezTo>
                    <a:pt x="551" y="38"/>
                    <a:pt x="572" y="31"/>
                    <a:pt x="593" y="31"/>
                  </a:cubicBezTo>
                  <a:close/>
                  <a:moveTo>
                    <a:pt x="586" y="1"/>
                  </a:moveTo>
                  <a:cubicBezTo>
                    <a:pt x="561" y="1"/>
                    <a:pt x="537" y="6"/>
                    <a:pt x="516" y="16"/>
                  </a:cubicBezTo>
                  <a:lnTo>
                    <a:pt x="43" y="284"/>
                  </a:lnTo>
                  <a:cubicBezTo>
                    <a:pt x="22" y="298"/>
                    <a:pt x="8" y="320"/>
                    <a:pt x="1" y="341"/>
                  </a:cubicBezTo>
                  <a:cubicBezTo>
                    <a:pt x="1" y="362"/>
                    <a:pt x="15" y="376"/>
                    <a:pt x="29" y="383"/>
                  </a:cubicBezTo>
                  <a:lnTo>
                    <a:pt x="544" y="686"/>
                  </a:lnTo>
                  <a:cubicBezTo>
                    <a:pt x="558" y="693"/>
                    <a:pt x="579" y="700"/>
                    <a:pt x="600" y="700"/>
                  </a:cubicBezTo>
                  <a:cubicBezTo>
                    <a:pt x="628" y="700"/>
                    <a:pt x="656" y="693"/>
                    <a:pt x="678" y="686"/>
                  </a:cubicBezTo>
                  <a:lnTo>
                    <a:pt x="1157" y="411"/>
                  </a:lnTo>
                  <a:cubicBezTo>
                    <a:pt x="1178" y="404"/>
                    <a:pt x="1192" y="383"/>
                    <a:pt x="1192" y="362"/>
                  </a:cubicBezTo>
                  <a:cubicBezTo>
                    <a:pt x="1192" y="341"/>
                    <a:pt x="1178" y="327"/>
                    <a:pt x="1164" y="320"/>
                  </a:cubicBezTo>
                  <a:lnTo>
                    <a:pt x="656" y="16"/>
                  </a:lnTo>
                  <a:cubicBezTo>
                    <a:pt x="635" y="6"/>
                    <a:pt x="611" y="1"/>
                    <a:pt x="5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366750" y="3544450"/>
              <a:ext cx="29475" cy="16575"/>
            </a:xfrm>
            <a:custGeom>
              <a:avLst/>
              <a:gdLst/>
              <a:ahLst/>
              <a:cxnLst/>
              <a:rect l="l" t="t" r="r" b="b"/>
              <a:pathLst>
                <a:path w="1179" h="663" extrusionOk="0">
                  <a:moveTo>
                    <a:pt x="579" y="0"/>
                  </a:moveTo>
                  <a:cubicBezTo>
                    <a:pt x="560" y="0"/>
                    <a:pt x="540" y="4"/>
                    <a:pt x="523" y="11"/>
                  </a:cubicBezTo>
                  <a:lnTo>
                    <a:pt x="43" y="286"/>
                  </a:lnTo>
                  <a:cubicBezTo>
                    <a:pt x="8" y="300"/>
                    <a:pt x="1" y="335"/>
                    <a:pt x="36" y="349"/>
                  </a:cubicBezTo>
                  <a:lnTo>
                    <a:pt x="544" y="652"/>
                  </a:lnTo>
                  <a:cubicBezTo>
                    <a:pt x="561" y="659"/>
                    <a:pt x="581" y="663"/>
                    <a:pt x="601" y="663"/>
                  </a:cubicBezTo>
                  <a:cubicBezTo>
                    <a:pt x="621" y="663"/>
                    <a:pt x="642" y="659"/>
                    <a:pt x="664" y="652"/>
                  </a:cubicBezTo>
                  <a:lnTo>
                    <a:pt x="1136" y="377"/>
                  </a:lnTo>
                  <a:cubicBezTo>
                    <a:pt x="1171" y="363"/>
                    <a:pt x="1178" y="328"/>
                    <a:pt x="1150" y="314"/>
                  </a:cubicBezTo>
                  <a:lnTo>
                    <a:pt x="635" y="11"/>
                  </a:lnTo>
                  <a:cubicBezTo>
                    <a:pt x="618" y="4"/>
                    <a:pt x="598" y="0"/>
                    <a:pt x="57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366750" y="3544125"/>
              <a:ext cx="29650" cy="17525"/>
            </a:xfrm>
            <a:custGeom>
              <a:avLst/>
              <a:gdLst/>
              <a:ahLst/>
              <a:cxnLst/>
              <a:rect l="l" t="t" r="r" b="b"/>
              <a:pathLst>
                <a:path w="1186" h="701" extrusionOk="0">
                  <a:moveTo>
                    <a:pt x="586" y="31"/>
                  </a:moveTo>
                  <a:cubicBezTo>
                    <a:pt x="600" y="31"/>
                    <a:pt x="614" y="38"/>
                    <a:pt x="628" y="45"/>
                  </a:cubicBezTo>
                  <a:cubicBezTo>
                    <a:pt x="628" y="45"/>
                    <a:pt x="1136" y="348"/>
                    <a:pt x="1129" y="383"/>
                  </a:cubicBezTo>
                  <a:lnTo>
                    <a:pt x="650" y="651"/>
                  </a:lnTo>
                  <a:cubicBezTo>
                    <a:pt x="635" y="658"/>
                    <a:pt x="620" y="662"/>
                    <a:pt x="603" y="662"/>
                  </a:cubicBezTo>
                  <a:cubicBezTo>
                    <a:pt x="586" y="662"/>
                    <a:pt x="568" y="658"/>
                    <a:pt x="551" y="651"/>
                  </a:cubicBezTo>
                  <a:cubicBezTo>
                    <a:pt x="551" y="651"/>
                    <a:pt x="43" y="355"/>
                    <a:pt x="50" y="320"/>
                  </a:cubicBezTo>
                  <a:lnTo>
                    <a:pt x="530" y="45"/>
                  </a:lnTo>
                  <a:cubicBezTo>
                    <a:pt x="551" y="38"/>
                    <a:pt x="565" y="31"/>
                    <a:pt x="586" y="31"/>
                  </a:cubicBezTo>
                  <a:close/>
                  <a:moveTo>
                    <a:pt x="583" y="1"/>
                  </a:moveTo>
                  <a:cubicBezTo>
                    <a:pt x="560" y="1"/>
                    <a:pt x="537" y="6"/>
                    <a:pt x="516" y="17"/>
                  </a:cubicBezTo>
                  <a:lnTo>
                    <a:pt x="36" y="284"/>
                  </a:lnTo>
                  <a:cubicBezTo>
                    <a:pt x="15" y="299"/>
                    <a:pt x="1" y="313"/>
                    <a:pt x="1" y="341"/>
                  </a:cubicBezTo>
                  <a:cubicBezTo>
                    <a:pt x="1" y="355"/>
                    <a:pt x="8" y="376"/>
                    <a:pt x="29" y="383"/>
                  </a:cubicBezTo>
                  <a:lnTo>
                    <a:pt x="537" y="686"/>
                  </a:lnTo>
                  <a:cubicBezTo>
                    <a:pt x="551" y="693"/>
                    <a:pt x="572" y="700"/>
                    <a:pt x="600" y="700"/>
                  </a:cubicBezTo>
                  <a:cubicBezTo>
                    <a:pt x="621" y="700"/>
                    <a:pt x="650" y="693"/>
                    <a:pt x="671" y="686"/>
                  </a:cubicBezTo>
                  <a:lnTo>
                    <a:pt x="1150" y="411"/>
                  </a:lnTo>
                  <a:cubicBezTo>
                    <a:pt x="1171" y="404"/>
                    <a:pt x="1185" y="383"/>
                    <a:pt x="1185" y="355"/>
                  </a:cubicBezTo>
                  <a:cubicBezTo>
                    <a:pt x="1185" y="341"/>
                    <a:pt x="1171" y="320"/>
                    <a:pt x="1157" y="313"/>
                  </a:cubicBezTo>
                  <a:lnTo>
                    <a:pt x="650" y="17"/>
                  </a:lnTo>
                  <a:cubicBezTo>
                    <a:pt x="628" y="6"/>
                    <a:pt x="605" y="1"/>
                    <a:pt x="5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8"/>
            <p:cNvSpPr/>
            <p:nvPr/>
          </p:nvSpPr>
          <p:spPr>
            <a:xfrm>
              <a:off x="349150" y="3533900"/>
              <a:ext cx="29275" cy="16725"/>
            </a:xfrm>
            <a:custGeom>
              <a:avLst/>
              <a:gdLst/>
              <a:ahLst/>
              <a:cxnLst/>
              <a:rect l="l" t="t" r="r" b="b"/>
              <a:pathLst>
                <a:path w="1171" h="669" extrusionOk="0">
                  <a:moveTo>
                    <a:pt x="572" y="1"/>
                  </a:moveTo>
                  <a:cubicBezTo>
                    <a:pt x="552" y="1"/>
                    <a:pt x="532" y="6"/>
                    <a:pt x="515" y="17"/>
                  </a:cubicBezTo>
                  <a:lnTo>
                    <a:pt x="35" y="285"/>
                  </a:lnTo>
                  <a:cubicBezTo>
                    <a:pt x="0" y="306"/>
                    <a:pt x="0" y="341"/>
                    <a:pt x="28" y="355"/>
                  </a:cubicBezTo>
                  <a:lnTo>
                    <a:pt x="536" y="658"/>
                  </a:lnTo>
                  <a:cubicBezTo>
                    <a:pt x="553" y="665"/>
                    <a:pt x="575" y="669"/>
                    <a:pt x="596" y="669"/>
                  </a:cubicBezTo>
                  <a:cubicBezTo>
                    <a:pt x="617" y="669"/>
                    <a:pt x="638" y="665"/>
                    <a:pt x="656" y="658"/>
                  </a:cubicBezTo>
                  <a:lnTo>
                    <a:pt x="1135" y="383"/>
                  </a:lnTo>
                  <a:cubicBezTo>
                    <a:pt x="1163" y="362"/>
                    <a:pt x="1170" y="334"/>
                    <a:pt x="1142" y="320"/>
                  </a:cubicBezTo>
                  <a:lnTo>
                    <a:pt x="634" y="17"/>
                  </a:lnTo>
                  <a:cubicBezTo>
                    <a:pt x="613" y="6"/>
                    <a:pt x="592" y="1"/>
                    <a:pt x="57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8"/>
            <p:cNvSpPr/>
            <p:nvPr/>
          </p:nvSpPr>
          <p:spPr>
            <a:xfrm>
              <a:off x="348975" y="3533550"/>
              <a:ext cx="29625" cy="17525"/>
            </a:xfrm>
            <a:custGeom>
              <a:avLst/>
              <a:gdLst/>
              <a:ahLst/>
              <a:cxnLst/>
              <a:rect l="l" t="t" r="r" b="b"/>
              <a:pathLst>
                <a:path w="1185" h="701" extrusionOk="0">
                  <a:moveTo>
                    <a:pt x="585" y="31"/>
                  </a:moveTo>
                  <a:cubicBezTo>
                    <a:pt x="599" y="38"/>
                    <a:pt x="620" y="38"/>
                    <a:pt x="627" y="52"/>
                  </a:cubicBezTo>
                  <a:cubicBezTo>
                    <a:pt x="627" y="52"/>
                    <a:pt x="1142" y="348"/>
                    <a:pt x="1128" y="383"/>
                  </a:cubicBezTo>
                  <a:lnTo>
                    <a:pt x="656" y="658"/>
                  </a:lnTo>
                  <a:cubicBezTo>
                    <a:pt x="638" y="665"/>
                    <a:pt x="620" y="669"/>
                    <a:pt x="603" y="669"/>
                  </a:cubicBezTo>
                  <a:cubicBezTo>
                    <a:pt x="585" y="669"/>
                    <a:pt x="567" y="665"/>
                    <a:pt x="550" y="658"/>
                  </a:cubicBezTo>
                  <a:cubicBezTo>
                    <a:pt x="550" y="658"/>
                    <a:pt x="42" y="362"/>
                    <a:pt x="49" y="320"/>
                  </a:cubicBezTo>
                  <a:lnTo>
                    <a:pt x="529" y="52"/>
                  </a:lnTo>
                  <a:cubicBezTo>
                    <a:pt x="550" y="38"/>
                    <a:pt x="564" y="38"/>
                    <a:pt x="585" y="38"/>
                  </a:cubicBezTo>
                  <a:lnTo>
                    <a:pt x="585" y="31"/>
                  </a:lnTo>
                  <a:close/>
                  <a:moveTo>
                    <a:pt x="582" y="1"/>
                  </a:moveTo>
                  <a:cubicBezTo>
                    <a:pt x="559" y="1"/>
                    <a:pt x="536" y="6"/>
                    <a:pt x="515" y="17"/>
                  </a:cubicBezTo>
                  <a:lnTo>
                    <a:pt x="35" y="292"/>
                  </a:lnTo>
                  <a:cubicBezTo>
                    <a:pt x="14" y="299"/>
                    <a:pt x="0" y="320"/>
                    <a:pt x="0" y="341"/>
                  </a:cubicBezTo>
                  <a:cubicBezTo>
                    <a:pt x="0" y="362"/>
                    <a:pt x="7" y="383"/>
                    <a:pt x="28" y="390"/>
                  </a:cubicBezTo>
                  <a:lnTo>
                    <a:pt x="536" y="686"/>
                  </a:lnTo>
                  <a:cubicBezTo>
                    <a:pt x="557" y="700"/>
                    <a:pt x="578" y="700"/>
                    <a:pt x="599" y="700"/>
                  </a:cubicBezTo>
                  <a:cubicBezTo>
                    <a:pt x="620" y="700"/>
                    <a:pt x="649" y="700"/>
                    <a:pt x="670" y="686"/>
                  </a:cubicBezTo>
                  <a:lnTo>
                    <a:pt x="1149" y="418"/>
                  </a:lnTo>
                  <a:cubicBezTo>
                    <a:pt x="1170" y="404"/>
                    <a:pt x="1184" y="383"/>
                    <a:pt x="1184" y="362"/>
                  </a:cubicBezTo>
                  <a:cubicBezTo>
                    <a:pt x="1184" y="341"/>
                    <a:pt x="1177" y="327"/>
                    <a:pt x="1156" y="320"/>
                  </a:cubicBezTo>
                  <a:lnTo>
                    <a:pt x="649" y="17"/>
                  </a:lnTo>
                  <a:cubicBezTo>
                    <a:pt x="627" y="6"/>
                    <a:pt x="604"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8"/>
            <p:cNvSpPr/>
            <p:nvPr/>
          </p:nvSpPr>
          <p:spPr>
            <a:xfrm>
              <a:off x="331350" y="3523500"/>
              <a:ext cx="29450" cy="16725"/>
            </a:xfrm>
            <a:custGeom>
              <a:avLst/>
              <a:gdLst/>
              <a:ahLst/>
              <a:cxnLst/>
              <a:rect l="l" t="t" r="r" b="b"/>
              <a:pathLst>
                <a:path w="1178" h="669" extrusionOk="0">
                  <a:moveTo>
                    <a:pt x="577" y="1"/>
                  </a:moveTo>
                  <a:cubicBezTo>
                    <a:pt x="557" y="1"/>
                    <a:pt x="536" y="6"/>
                    <a:pt x="515" y="17"/>
                  </a:cubicBezTo>
                  <a:lnTo>
                    <a:pt x="42" y="292"/>
                  </a:lnTo>
                  <a:cubicBezTo>
                    <a:pt x="7" y="306"/>
                    <a:pt x="0" y="341"/>
                    <a:pt x="28" y="355"/>
                  </a:cubicBezTo>
                  <a:lnTo>
                    <a:pt x="543" y="658"/>
                  </a:lnTo>
                  <a:cubicBezTo>
                    <a:pt x="560" y="665"/>
                    <a:pt x="580" y="669"/>
                    <a:pt x="599" y="669"/>
                  </a:cubicBezTo>
                  <a:cubicBezTo>
                    <a:pt x="619" y="669"/>
                    <a:pt x="638" y="665"/>
                    <a:pt x="656" y="658"/>
                  </a:cubicBezTo>
                  <a:lnTo>
                    <a:pt x="1135" y="383"/>
                  </a:lnTo>
                  <a:cubicBezTo>
                    <a:pt x="1170" y="362"/>
                    <a:pt x="1177" y="334"/>
                    <a:pt x="1142" y="313"/>
                  </a:cubicBezTo>
                  <a:lnTo>
                    <a:pt x="635" y="17"/>
                  </a:lnTo>
                  <a:cubicBezTo>
                    <a:pt x="617" y="6"/>
                    <a:pt x="598" y="1"/>
                    <a:pt x="57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8"/>
            <p:cNvSpPr/>
            <p:nvPr/>
          </p:nvSpPr>
          <p:spPr>
            <a:xfrm>
              <a:off x="331175" y="3523150"/>
              <a:ext cx="29800" cy="17525"/>
            </a:xfrm>
            <a:custGeom>
              <a:avLst/>
              <a:gdLst/>
              <a:ahLst/>
              <a:cxnLst/>
              <a:rect l="l" t="t" r="r" b="b"/>
              <a:pathLst>
                <a:path w="1192" h="701" extrusionOk="0">
                  <a:moveTo>
                    <a:pt x="592" y="38"/>
                  </a:moveTo>
                  <a:cubicBezTo>
                    <a:pt x="606" y="38"/>
                    <a:pt x="620" y="45"/>
                    <a:pt x="634" y="52"/>
                  </a:cubicBezTo>
                  <a:cubicBezTo>
                    <a:pt x="634" y="52"/>
                    <a:pt x="1142" y="348"/>
                    <a:pt x="1135" y="383"/>
                  </a:cubicBezTo>
                  <a:lnTo>
                    <a:pt x="656" y="658"/>
                  </a:lnTo>
                  <a:cubicBezTo>
                    <a:pt x="638" y="665"/>
                    <a:pt x="620" y="669"/>
                    <a:pt x="604" y="669"/>
                  </a:cubicBezTo>
                  <a:cubicBezTo>
                    <a:pt x="587" y="669"/>
                    <a:pt x="571" y="665"/>
                    <a:pt x="557" y="658"/>
                  </a:cubicBezTo>
                  <a:cubicBezTo>
                    <a:pt x="557" y="658"/>
                    <a:pt x="49" y="355"/>
                    <a:pt x="56" y="320"/>
                  </a:cubicBezTo>
                  <a:lnTo>
                    <a:pt x="536" y="52"/>
                  </a:lnTo>
                  <a:cubicBezTo>
                    <a:pt x="550" y="38"/>
                    <a:pt x="571" y="38"/>
                    <a:pt x="592" y="38"/>
                  </a:cubicBezTo>
                  <a:close/>
                  <a:moveTo>
                    <a:pt x="582" y="1"/>
                  </a:moveTo>
                  <a:cubicBezTo>
                    <a:pt x="559" y="1"/>
                    <a:pt x="536" y="6"/>
                    <a:pt x="515" y="17"/>
                  </a:cubicBezTo>
                  <a:lnTo>
                    <a:pt x="35" y="292"/>
                  </a:lnTo>
                  <a:cubicBezTo>
                    <a:pt x="14" y="299"/>
                    <a:pt x="0" y="320"/>
                    <a:pt x="0" y="341"/>
                  </a:cubicBezTo>
                  <a:cubicBezTo>
                    <a:pt x="0" y="362"/>
                    <a:pt x="14" y="383"/>
                    <a:pt x="28" y="390"/>
                  </a:cubicBezTo>
                  <a:lnTo>
                    <a:pt x="536" y="686"/>
                  </a:lnTo>
                  <a:cubicBezTo>
                    <a:pt x="557" y="700"/>
                    <a:pt x="578" y="700"/>
                    <a:pt x="599" y="700"/>
                  </a:cubicBezTo>
                  <a:cubicBezTo>
                    <a:pt x="627" y="700"/>
                    <a:pt x="649" y="693"/>
                    <a:pt x="677" y="686"/>
                  </a:cubicBezTo>
                  <a:lnTo>
                    <a:pt x="1149" y="411"/>
                  </a:lnTo>
                  <a:cubicBezTo>
                    <a:pt x="1170" y="404"/>
                    <a:pt x="1184" y="383"/>
                    <a:pt x="1191" y="362"/>
                  </a:cubicBezTo>
                  <a:cubicBezTo>
                    <a:pt x="1191" y="341"/>
                    <a:pt x="1177" y="320"/>
                    <a:pt x="1163" y="313"/>
                  </a:cubicBezTo>
                  <a:lnTo>
                    <a:pt x="649" y="17"/>
                  </a:lnTo>
                  <a:cubicBezTo>
                    <a:pt x="627" y="6"/>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8"/>
            <p:cNvSpPr/>
            <p:nvPr/>
          </p:nvSpPr>
          <p:spPr>
            <a:xfrm>
              <a:off x="304550" y="3507825"/>
              <a:ext cx="38100" cy="21800"/>
            </a:xfrm>
            <a:custGeom>
              <a:avLst/>
              <a:gdLst/>
              <a:ahLst/>
              <a:cxnLst/>
              <a:rect l="l" t="t" r="r" b="b"/>
              <a:pathLst>
                <a:path w="1524" h="872" extrusionOk="0">
                  <a:moveTo>
                    <a:pt x="572" y="1"/>
                  </a:moveTo>
                  <a:cubicBezTo>
                    <a:pt x="552" y="1"/>
                    <a:pt x="533" y="6"/>
                    <a:pt x="515" y="16"/>
                  </a:cubicBezTo>
                  <a:lnTo>
                    <a:pt x="36" y="291"/>
                  </a:lnTo>
                  <a:cubicBezTo>
                    <a:pt x="1" y="305"/>
                    <a:pt x="1" y="341"/>
                    <a:pt x="29" y="355"/>
                  </a:cubicBezTo>
                  <a:lnTo>
                    <a:pt x="882" y="855"/>
                  </a:lnTo>
                  <a:cubicBezTo>
                    <a:pt x="903" y="866"/>
                    <a:pt x="924" y="871"/>
                    <a:pt x="944" y="871"/>
                  </a:cubicBezTo>
                  <a:cubicBezTo>
                    <a:pt x="965" y="871"/>
                    <a:pt x="984" y="866"/>
                    <a:pt x="1002" y="855"/>
                  </a:cubicBezTo>
                  <a:lnTo>
                    <a:pt x="1481" y="587"/>
                  </a:lnTo>
                  <a:cubicBezTo>
                    <a:pt x="1516" y="566"/>
                    <a:pt x="1523" y="531"/>
                    <a:pt x="1488" y="517"/>
                  </a:cubicBezTo>
                  <a:lnTo>
                    <a:pt x="635" y="16"/>
                  </a:lnTo>
                  <a:cubicBezTo>
                    <a:pt x="614" y="6"/>
                    <a:pt x="593" y="1"/>
                    <a:pt x="57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8"/>
            <p:cNvSpPr/>
            <p:nvPr/>
          </p:nvSpPr>
          <p:spPr>
            <a:xfrm>
              <a:off x="304375" y="3507350"/>
              <a:ext cx="38275" cy="22575"/>
            </a:xfrm>
            <a:custGeom>
              <a:avLst/>
              <a:gdLst/>
              <a:ahLst/>
              <a:cxnLst/>
              <a:rect l="l" t="t" r="r" b="b"/>
              <a:pathLst>
                <a:path w="1531" h="903" extrusionOk="0">
                  <a:moveTo>
                    <a:pt x="589" y="35"/>
                  </a:moveTo>
                  <a:cubicBezTo>
                    <a:pt x="608" y="36"/>
                    <a:pt x="622" y="43"/>
                    <a:pt x="635" y="50"/>
                  </a:cubicBezTo>
                  <a:cubicBezTo>
                    <a:pt x="635" y="50"/>
                    <a:pt x="1488" y="550"/>
                    <a:pt x="1481" y="592"/>
                  </a:cubicBezTo>
                  <a:lnTo>
                    <a:pt x="1002" y="860"/>
                  </a:lnTo>
                  <a:cubicBezTo>
                    <a:pt x="987" y="867"/>
                    <a:pt x="970" y="871"/>
                    <a:pt x="952" y="871"/>
                  </a:cubicBezTo>
                  <a:cubicBezTo>
                    <a:pt x="935" y="871"/>
                    <a:pt x="917" y="867"/>
                    <a:pt x="903" y="860"/>
                  </a:cubicBezTo>
                  <a:cubicBezTo>
                    <a:pt x="903" y="860"/>
                    <a:pt x="50" y="360"/>
                    <a:pt x="57" y="317"/>
                  </a:cubicBezTo>
                  <a:lnTo>
                    <a:pt x="536" y="50"/>
                  </a:lnTo>
                  <a:cubicBezTo>
                    <a:pt x="550" y="43"/>
                    <a:pt x="569" y="36"/>
                    <a:pt x="589" y="35"/>
                  </a:cubicBezTo>
                  <a:close/>
                  <a:moveTo>
                    <a:pt x="582" y="0"/>
                  </a:moveTo>
                  <a:cubicBezTo>
                    <a:pt x="559" y="0"/>
                    <a:pt x="536" y="7"/>
                    <a:pt x="515" y="21"/>
                  </a:cubicBezTo>
                  <a:lnTo>
                    <a:pt x="36" y="289"/>
                  </a:lnTo>
                  <a:cubicBezTo>
                    <a:pt x="15" y="296"/>
                    <a:pt x="1" y="317"/>
                    <a:pt x="1" y="346"/>
                  </a:cubicBezTo>
                  <a:cubicBezTo>
                    <a:pt x="1" y="360"/>
                    <a:pt x="8" y="381"/>
                    <a:pt x="29" y="388"/>
                  </a:cubicBezTo>
                  <a:lnTo>
                    <a:pt x="882" y="888"/>
                  </a:lnTo>
                  <a:cubicBezTo>
                    <a:pt x="903" y="902"/>
                    <a:pt x="924" y="902"/>
                    <a:pt x="945" y="902"/>
                  </a:cubicBezTo>
                  <a:cubicBezTo>
                    <a:pt x="966" y="902"/>
                    <a:pt x="994" y="902"/>
                    <a:pt x="1016" y="888"/>
                  </a:cubicBezTo>
                  <a:lnTo>
                    <a:pt x="1495" y="621"/>
                  </a:lnTo>
                  <a:cubicBezTo>
                    <a:pt x="1516" y="606"/>
                    <a:pt x="1530" y="585"/>
                    <a:pt x="1530" y="564"/>
                  </a:cubicBezTo>
                  <a:cubicBezTo>
                    <a:pt x="1530" y="543"/>
                    <a:pt x="1523" y="529"/>
                    <a:pt x="1502" y="522"/>
                  </a:cubicBezTo>
                  <a:lnTo>
                    <a:pt x="649" y="21"/>
                  </a:lnTo>
                  <a:cubicBezTo>
                    <a:pt x="628" y="7"/>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8"/>
            <p:cNvSpPr/>
            <p:nvPr/>
          </p:nvSpPr>
          <p:spPr>
            <a:xfrm>
              <a:off x="531000" y="3620625"/>
              <a:ext cx="29475" cy="16675"/>
            </a:xfrm>
            <a:custGeom>
              <a:avLst/>
              <a:gdLst/>
              <a:ahLst/>
              <a:cxnLst/>
              <a:rect l="l" t="t" r="r" b="b"/>
              <a:pathLst>
                <a:path w="1179" h="667" extrusionOk="0">
                  <a:moveTo>
                    <a:pt x="578" y="0"/>
                  </a:moveTo>
                  <a:cubicBezTo>
                    <a:pt x="558" y="0"/>
                    <a:pt x="537" y="5"/>
                    <a:pt x="516" y="16"/>
                  </a:cubicBezTo>
                  <a:lnTo>
                    <a:pt x="43" y="284"/>
                  </a:lnTo>
                  <a:cubicBezTo>
                    <a:pt x="8" y="305"/>
                    <a:pt x="1" y="333"/>
                    <a:pt x="29" y="354"/>
                  </a:cubicBezTo>
                  <a:lnTo>
                    <a:pt x="544" y="650"/>
                  </a:lnTo>
                  <a:cubicBezTo>
                    <a:pt x="561" y="661"/>
                    <a:pt x="581" y="666"/>
                    <a:pt x="600" y="666"/>
                  </a:cubicBezTo>
                  <a:cubicBezTo>
                    <a:pt x="619" y="666"/>
                    <a:pt x="639" y="661"/>
                    <a:pt x="657" y="650"/>
                  </a:cubicBezTo>
                  <a:lnTo>
                    <a:pt x="1136" y="383"/>
                  </a:lnTo>
                  <a:cubicBezTo>
                    <a:pt x="1171" y="361"/>
                    <a:pt x="1178" y="333"/>
                    <a:pt x="1143" y="312"/>
                  </a:cubicBezTo>
                  <a:lnTo>
                    <a:pt x="635" y="16"/>
                  </a:lnTo>
                  <a:cubicBezTo>
                    <a:pt x="618" y="5"/>
                    <a:pt x="598" y="0"/>
                    <a:pt x="57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8"/>
            <p:cNvSpPr/>
            <p:nvPr/>
          </p:nvSpPr>
          <p:spPr>
            <a:xfrm>
              <a:off x="530825" y="3620450"/>
              <a:ext cx="29825" cy="17500"/>
            </a:xfrm>
            <a:custGeom>
              <a:avLst/>
              <a:gdLst/>
              <a:ahLst/>
              <a:cxnLst/>
              <a:rect l="l" t="t" r="r" b="b"/>
              <a:pathLst>
                <a:path w="1193" h="700" extrusionOk="0">
                  <a:moveTo>
                    <a:pt x="593" y="30"/>
                  </a:moveTo>
                  <a:cubicBezTo>
                    <a:pt x="607" y="30"/>
                    <a:pt x="621" y="37"/>
                    <a:pt x="635" y="44"/>
                  </a:cubicBezTo>
                  <a:cubicBezTo>
                    <a:pt x="635" y="44"/>
                    <a:pt x="1143" y="347"/>
                    <a:pt x="1136" y="382"/>
                  </a:cubicBezTo>
                  <a:lnTo>
                    <a:pt x="656" y="650"/>
                  </a:lnTo>
                  <a:cubicBezTo>
                    <a:pt x="642" y="661"/>
                    <a:pt x="625" y="666"/>
                    <a:pt x="607" y="666"/>
                  </a:cubicBezTo>
                  <a:cubicBezTo>
                    <a:pt x="589" y="666"/>
                    <a:pt x="572" y="661"/>
                    <a:pt x="558" y="650"/>
                  </a:cubicBezTo>
                  <a:cubicBezTo>
                    <a:pt x="558" y="650"/>
                    <a:pt x="50" y="354"/>
                    <a:pt x="57" y="319"/>
                  </a:cubicBezTo>
                  <a:lnTo>
                    <a:pt x="537" y="44"/>
                  </a:lnTo>
                  <a:cubicBezTo>
                    <a:pt x="551" y="37"/>
                    <a:pt x="572" y="30"/>
                    <a:pt x="593" y="30"/>
                  </a:cubicBezTo>
                  <a:close/>
                  <a:moveTo>
                    <a:pt x="582" y="0"/>
                  </a:moveTo>
                  <a:cubicBezTo>
                    <a:pt x="560" y="0"/>
                    <a:pt x="537" y="5"/>
                    <a:pt x="515" y="16"/>
                  </a:cubicBezTo>
                  <a:lnTo>
                    <a:pt x="36" y="284"/>
                  </a:lnTo>
                  <a:cubicBezTo>
                    <a:pt x="15" y="298"/>
                    <a:pt x="1" y="319"/>
                    <a:pt x="1" y="340"/>
                  </a:cubicBezTo>
                  <a:cubicBezTo>
                    <a:pt x="1" y="361"/>
                    <a:pt x="15" y="375"/>
                    <a:pt x="29" y="382"/>
                  </a:cubicBezTo>
                  <a:lnTo>
                    <a:pt x="537" y="686"/>
                  </a:lnTo>
                  <a:cubicBezTo>
                    <a:pt x="558" y="693"/>
                    <a:pt x="579" y="700"/>
                    <a:pt x="600" y="700"/>
                  </a:cubicBezTo>
                  <a:cubicBezTo>
                    <a:pt x="628" y="700"/>
                    <a:pt x="649" y="693"/>
                    <a:pt x="671" y="686"/>
                  </a:cubicBezTo>
                  <a:lnTo>
                    <a:pt x="1150" y="411"/>
                  </a:lnTo>
                  <a:cubicBezTo>
                    <a:pt x="1171" y="404"/>
                    <a:pt x="1185" y="382"/>
                    <a:pt x="1192" y="361"/>
                  </a:cubicBezTo>
                  <a:cubicBezTo>
                    <a:pt x="1192" y="340"/>
                    <a:pt x="1178" y="326"/>
                    <a:pt x="1164" y="312"/>
                  </a:cubicBezTo>
                  <a:lnTo>
                    <a:pt x="649" y="16"/>
                  </a:lnTo>
                  <a:cubicBezTo>
                    <a:pt x="628" y="5"/>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8"/>
            <p:cNvSpPr/>
            <p:nvPr/>
          </p:nvSpPr>
          <p:spPr>
            <a:xfrm>
              <a:off x="548975" y="3631175"/>
              <a:ext cx="29300" cy="16725"/>
            </a:xfrm>
            <a:custGeom>
              <a:avLst/>
              <a:gdLst/>
              <a:ahLst/>
              <a:cxnLst/>
              <a:rect l="l" t="t" r="r" b="b"/>
              <a:pathLst>
                <a:path w="1172" h="669" extrusionOk="0">
                  <a:moveTo>
                    <a:pt x="579" y="0"/>
                  </a:moveTo>
                  <a:cubicBezTo>
                    <a:pt x="556" y="0"/>
                    <a:pt x="535" y="5"/>
                    <a:pt x="516" y="17"/>
                  </a:cubicBezTo>
                  <a:lnTo>
                    <a:pt x="36" y="285"/>
                  </a:lnTo>
                  <a:cubicBezTo>
                    <a:pt x="1" y="306"/>
                    <a:pt x="1" y="334"/>
                    <a:pt x="29" y="355"/>
                  </a:cubicBezTo>
                  <a:lnTo>
                    <a:pt x="537" y="658"/>
                  </a:lnTo>
                  <a:cubicBezTo>
                    <a:pt x="553" y="665"/>
                    <a:pt x="571" y="668"/>
                    <a:pt x="590" y="668"/>
                  </a:cubicBezTo>
                  <a:cubicBezTo>
                    <a:pt x="613" y="668"/>
                    <a:pt x="637" y="663"/>
                    <a:pt x="657" y="651"/>
                  </a:cubicBezTo>
                  <a:lnTo>
                    <a:pt x="1136" y="376"/>
                  </a:lnTo>
                  <a:cubicBezTo>
                    <a:pt x="1171" y="355"/>
                    <a:pt x="1171" y="327"/>
                    <a:pt x="1143" y="313"/>
                  </a:cubicBezTo>
                  <a:lnTo>
                    <a:pt x="635" y="10"/>
                  </a:lnTo>
                  <a:cubicBezTo>
                    <a:pt x="616" y="4"/>
                    <a:pt x="597" y="0"/>
                    <a:pt x="57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8"/>
            <p:cNvSpPr/>
            <p:nvPr/>
          </p:nvSpPr>
          <p:spPr>
            <a:xfrm>
              <a:off x="548800" y="3630825"/>
              <a:ext cx="29650" cy="17525"/>
            </a:xfrm>
            <a:custGeom>
              <a:avLst/>
              <a:gdLst/>
              <a:ahLst/>
              <a:cxnLst/>
              <a:rect l="l" t="t" r="r" b="b"/>
              <a:pathLst>
                <a:path w="1186" h="701" extrusionOk="0">
                  <a:moveTo>
                    <a:pt x="586" y="31"/>
                  </a:moveTo>
                  <a:cubicBezTo>
                    <a:pt x="600" y="31"/>
                    <a:pt x="614" y="38"/>
                    <a:pt x="628" y="45"/>
                  </a:cubicBezTo>
                  <a:cubicBezTo>
                    <a:pt x="628" y="45"/>
                    <a:pt x="1136" y="348"/>
                    <a:pt x="1129" y="383"/>
                  </a:cubicBezTo>
                  <a:lnTo>
                    <a:pt x="656" y="651"/>
                  </a:lnTo>
                  <a:cubicBezTo>
                    <a:pt x="639" y="658"/>
                    <a:pt x="621" y="662"/>
                    <a:pt x="604" y="662"/>
                  </a:cubicBezTo>
                  <a:cubicBezTo>
                    <a:pt x="586" y="662"/>
                    <a:pt x="568" y="658"/>
                    <a:pt x="551" y="651"/>
                  </a:cubicBezTo>
                  <a:cubicBezTo>
                    <a:pt x="551" y="651"/>
                    <a:pt x="43" y="355"/>
                    <a:pt x="50" y="320"/>
                  </a:cubicBezTo>
                  <a:lnTo>
                    <a:pt x="530" y="45"/>
                  </a:lnTo>
                  <a:cubicBezTo>
                    <a:pt x="551" y="38"/>
                    <a:pt x="565" y="31"/>
                    <a:pt x="586" y="31"/>
                  </a:cubicBezTo>
                  <a:close/>
                  <a:moveTo>
                    <a:pt x="582" y="1"/>
                  </a:moveTo>
                  <a:cubicBezTo>
                    <a:pt x="560" y="1"/>
                    <a:pt x="537" y="6"/>
                    <a:pt x="515" y="17"/>
                  </a:cubicBezTo>
                  <a:lnTo>
                    <a:pt x="36" y="285"/>
                  </a:lnTo>
                  <a:cubicBezTo>
                    <a:pt x="15" y="299"/>
                    <a:pt x="1" y="313"/>
                    <a:pt x="1" y="341"/>
                  </a:cubicBezTo>
                  <a:cubicBezTo>
                    <a:pt x="1" y="355"/>
                    <a:pt x="8" y="376"/>
                    <a:pt x="29" y="383"/>
                  </a:cubicBezTo>
                  <a:lnTo>
                    <a:pt x="537" y="686"/>
                  </a:lnTo>
                  <a:cubicBezTo>
                    <a:pt x="551" y="694"/>
                    <a:pt x="572" y="701"/>
                    <a:pt x="593" y="701"/>
                  </a:cubicBezTo>
                  <a:cubicBezTo>
                    <a:pt x="621" y="701"/>
                    <a:pt x="649" y="694"/>
                    <a:pt x="671" y="686"/>
                  </a:cubicBezTo>
                  <a:lnTo>
                    <a:pt x="1150" y="412"/>
                  </a:lnTo>
                  <a:cubicBezTo>
                    <a:pt x="1171" y="405"/>
                    <a:pt x="1185" y="383"/>
                    <a:pt x="1185" y="362"/>
                  </a:cubicBezTo>
                  <a:cubicBezTo>
                    <a:pt x="1185" y="341"/>
                    <a:pt x="1171" y="320"/>
                    <a:pt x="1157" y="313"/>
                  </a:cubicBezTo>
                  <a:lnTo>
                    <a:pt x="649" y="17"/>
                  </a:lnTo>
                  <a:cubicBezTo>
                    <a:pt x="628" y="6"/>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8"/>
            <p:cNvSpPr/>
            <p:nvPr/>
          </p:nvSpPr>
          <p:spPr>
            <a:xfrm>
              <a:off x="544750" y="3641900"/>
              <a:ext cx="46725" cy="23625"/>
            </a:xfrm>
            <a:custGeom>
              <a:avLst/>
              <a:gdLst/>
              <a:ahLst/>
              <a:cxnLst/>
              <a:rect l="l" t="t" r="r" b="b"/>
              <a:pathLst>
                <a:path w="1869" h="945" extrusionOk="0">
                  <a:moveTo>
                    <a:pt x="1459" y="0"/>
                  </a:moveTo>
                  <a:cubicBezTo>
                    <a:pt x="1439" y="0"/>
                    <a:pt x="1418" y="4"/>
                    <a:pt x="1397" y="11"/>
                  </a:cubicBezTo>
                  <a:lnTo>
                    <a:pt x="762" y="370"/>
                  </a:lnTo>
                  <a:lnTo>
                    <a:pt x="635" y="300"/>
                  </a:lnTo>
                  <a:cubicBezTo>
                    <a:pt x="614" y="289"/>
                    <a:pt x="593" y="284"/>
                    <a:pt x="573" y="284"/>
                  </a:cubicBezTo>
                  <a:cubicBezTo>
                    <a:pt x="552" y="284"/>
                    <a:pt x="533" y="289"/>
                    <a:pt x="515" y="300"/>
                  </a:cubicBezTo>
                  <a:lnTo>
                    <a:pt x="36" y="568"/>
                  </a:lnTo>
                  <a:cubicBezTo>
                    <a:pt x="1" y="589"/>
                    <a:pt x="1" y="617"/>
                    <a:pt x="29" y="638"/>
                  </a:cubicBezTo>
                  <a:lnTo>
                    <a:pt x="537" y="934"/>
                  </a:lnTo>
                  <a:cubicBezTo>
                    <a:pt x="552" y="941"/>
                    <a:pt x="571" y="944"/>
                    <a:pt x="590" y="944"/>
                  </a:cubicBezTo>
                  <a:cubicBezTo>
                    <a:pt x="613" y="944"/>
                    <a:pt x="637" y="939"/>
                    <a:pt x="656" y="927"/>
                  </a:cubicBezTo>
                  <a:lnTo>
                    <a:pt x="1072" y="695"/>
                  </a:lnTo>
                  <a:lnTo>
                    <a:pt x="1136" y="659"/>
                  </a:lnTo>
                  <a:lnTo>
                    <a:pt x="1834" y="265"/>
                  </a:lnTo>
                  <a:cubicBezTo>
                    <a:pt x="1869" y="243"/>
                    <a:pt x="1869" y="215"/>
                    <a:pt x="1841" y="201"/>
                  </a:cubicBezTo>
                  <a:lnTo>
                    <a:pt x="1516" y="11"/>
                  </a:lnTo>
                  <a:cubicBezTo>
                    <a:pt x="1499" y="4"/>
                    <a:pt x="1479" y="0"/>
                    <a:pt x="145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8"/>
            <p:cNvSpPr/>
            <p:nvPr/>
          </p:nvSpPr>
          <p:spPr>
            <a:xfrm>
              <a:off x="544575" y="3641400"/>
              <a:ext cx="47075" cy="24650"/>
            </a:xfrm>
            <a:custGeom>
              <a:avLst/>
              <a:gdLst/>
              <a:ahLst/>
              <a:cxnLst/>
              <a:rect l="l" t="t" r="r" b="b"/>
              <a:pathLst>
                <a:path w="1883" h="986" extrusionOk="0">
                  <a:moveTo>
                    <a:pt x="1464" y="34"/>
                  </a:moveTo>
                  <a:cubicBezTo>
                    <a:pt x="1481" y="34"/>
                    <a:pt x="1499" y="38"/>
                    <a:pt x="1516" y="45"/>
                  </a:cubicBezTo>
                  <a:cubicBezTo>
                    <a:pt x="1516" y="45"/>
                    <a:pt x="1841" y="235"/>
                    <a:pt x="1834" y="271"/>
                  </a:cubicBezTo>
                  <a:lnTo>
                    <a:pt x="656" y="940"/>
                  </a:lnTo>
                  <a:cubicBezTo>
                    <a:pt x="639" y="947"/>
                    <a:pt x="621" y="951"/>
                    <a:pt x="603" y="951"/>
                  </a:cubicBezTo>
                  <a:cubicBezTo>
                    <a:pt x="586" y="951"/>
                    <a:pt x="568" y="947"/>
                    <a:pt x="551" y="940"/>
                  </a:cubicBezTo>
                  <a:cubicBezTo>
                    <a:pt x="551" y="940"/>
                    <a:pt x="43" y="637"/>
                    <a:pt x="50" y="602"/>
                  </a:cubicBezTo>
                  <a:lnTo>
                    <a:pt x="529" y="334"/>
                  </a:lnTo>
                  <a:cubicBezTo>
                    <a:pt x="551" y="320"/>
                    <a:pt x="565" y="320"/>
                    <a:pt x="586" y="320"/>
                  </a:cubicBezTo>
                  <a:cubicBezTo>
                    <a:pt x="600" y="320"/>
                    <a:pt x="621" y="320"/>
                    <a:pt x="628" y="327"/>
                  </a:cubicBezTo>
                  <a:lnTo>
                    <a:pt x="769" y="412"/>
                  </a:lnTo>
                  <a:lnTo>
                    <a:pt x="1418" y="45"/>
                  </a:lnTo>
                  <a:cubicBezTo>
                    <a:pt x="1432" y="38"/>
                    <a:pt x="1448" y="34"/>
                    <a:pt x="1464" y="34"/>
                  </a:cubicBezTo>
                  <a:close/>
                  <a:moveTo>
                    <a:pt x="1463" y="1"/>
                  </a:moveTo>
                  <a:cubicBezTo>
                    <a:pt x="1441" y="1"/>
                    <a:pt x="1418" y="6"/>
                    <a:pt x="1396" y="17"/>
                  </a:cubicBezTo>
                  <a:lnTo>
                    <a:pt x="769" y="369"/>
                  </a:lnTo>
                  <a:lnTo>
                    <a:pt x="649" y="299"/>
                  </a:lnTo>
                  <a:cubicBezTo>
                    <a:pt x="628" y="288"/>
                    <a:pt x="605" y="283"/>
                    <a:pt x="582" y="283"/>
                  </a:cubicBezTo>
                  <a:cubicBezTo>
                    <a:pt x="559" y="283"/>
                    <a:pt x="536" y="288"/>
                    <a:pt x="515" y="299"/>
                  </a:cubicBezTo>
                  <a:lnTo>
                    <a:pt x="36" y="574"/>
                  </a:lnTo>
                  <a:cubicBezTo>
                    <a:pt x="15" y="581"/>
                    <a:pt x="1" y="602"/>
                    <a:pt x="1" y="623"/>
                  </a:cubicBezTo>
                  <a:cubicBezTo>
                    <a:pt x="1" y="644"/>
                    <a:pt x="8" y="658"/>
                    <a:pt x="29" y="672"/>
                  </a:cubicBezTo>
                  <a:lnTo>
                    <a:pt x="536" y="968"/>
                  </a:lnTo>
                  <a:cubicBezTo>
                    <a:pt x="558" y="983"/>
                    <a:pt x="579" y="983"/>
                    <a:pt x="600" y="983"/>
                  </a:cubicBezTo>
                  <a:cubicBezTo>
                    <a:pt x="606" y="985"/>
                    <a:pt x="613" y="985"/>
                    <a:pt x="620" y="985"/>
                  </a:cubicBezTo>
                  <a:cubicBezTo>
                    <a:pt x="637" y="985"/>
                    <a:pt x="655" y="980"/>
                    <a:pt x="670" y="975"/>
                  </a:cubicBezTo>
                  <a:lnTo>
                    <a:pt x="1848" y="306"/>
                  </a:lnTo>
                  <a:cubicBezTo>
                    <a:pt x="1869" y="299"/>
                    <a:pt x="1883" y="278"/>
                    <a:pt x="1883" y="256"/>
                  </a:cubicBezTo>
                  <a:cubicBezTo>
                    <a:pt x="1883" y="235"/>
                    <a:pt x="1876" y="221"/>
                    <a:pt x="1855" y="207"/>
                  </a:cubicBezTo>
                  <a:lnTo>
                    <a:pt x="1530" y="17"/>
                  </a:lnTo>
                  <a:cubicBezTo>
                    <a:pt x="1509" y="6"/>
                    <a:pt x="1486" y="1"/>
                    <a:pt x="146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8"/>
            <p:cNvSpPr/>
            <p:nvPr/>
          </p:nvSpPr>
          <p:spPr>
            <a:xfrm>
              <a:off x="513200" y="3610275"/>
              <a:ext cx="29475" cy="16800"/>
            </a:xfrm>
            <a:custGeom>
              <a:avLst/>
              <a:gdLst/>
              <a:ahLst/>
              <a:cxnLst/>
              <a:rect l="l" t="t" r="r" b="b"/>
              <a:pathLst>
                <a:path w="1179" h="672" extrusionOk="0">
                  <a:moveTo>
                    <a:pt x="585" y="1"/>
                  </a:moveTo>
                  <a:cubicBezTo>
                    <a:pt x="563" y="1"/>
                    <a:pt x="542" y="6"/>
                    <a:pt x="523" y="14"/>
                  </a:cubicBezTo>
                  <a:lnTo>
                    <a:pt x="43" y="289"/>
                  </a:lnTo>
                  <a:cubicBezTo>
                    <a:pt x="8" y="310"/>
                    <a:pt x="1" y="338"/>
                    <a:pt x="36" y="352"/>
                  </a:cubicBezTo>
                  <a:lnTo>
                    <a:pt x="544" y="656"/>
                  </a:lnTo>
                  <a:cubicBezTo>
                    <a:pt x="561" y="666"/>
                    <a:pt x="581" y="671"/>
                    <a:pt x="600" y="671"/>
                  </a:cubicBezTo>
                  <a:cubicBezTo>
                    <a:pt x="620" y="671"/>
                    <a:pt x="639" y="666"/>
                    <a:pt x="657" y="656"/>
                  </a:cubicBezTo>
                  <a:lnTo>
                    <a:pt x="1136" y="388"/>
                  </a:lnTo>
                  <a:cubicBezTo>
                    <a:pt x="1171" y="359"/>
                    <a:pt x="1178" y="331"/>
                    <a:pt x="1143" y="310"/>
                  </a:cubicBezTo>
                  <a:lnTo>
                    <a:pt x="635" y="14"/>
                  </a:lnTo>
                  <a:cubicBezTo>
                    <a:pt x="619" y="5"/>
                    <a:pt x="602" y="1"/>
                    <a:pt x="5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513025" y="3609875"/>
              <a:ext cx="29825" cy="17500"/>
            </a:xfrm>
            <a:custGeom>
              <a:avLst/>
              <a:gdLst/>
              <a:ahLst/>
              <a:cxnLst/>
              <a:rect l="l" t="t" r="r" b="b"/>
              <a:pathLst>
                <a:path w="1193" h="700" extrusionOk="0">
                  <a:moveTo>
                    <a:pt x="593" y="30"/>
                  </a:moveTo>
                  <a:cubicBezTo>
                    <a:pt x="607" y="30"/>
                    <a:pt x="621" y="37"/>
                    <a:pt x="635" y="44"/>
                  </a:cubicBezTo>
                  <a:cubicBezTo>
                    <a:pt x="635" y="44"/>
                    <a:pt x="1143" y="347"/>
                    <a:pt x="1136" y="383"/>
                  </a:cubicBezTo>
                  <a:lnTo>
                    <a:pt x="656" y="657"/>
                  </a:lnTo>
                  <a:cubicBezTo>
                    <a:pt x="642" y="664"/>
                    <a:pt x="625" y="668"/>
                    <a:pt x="607" y="668"/>
                  </a:cubicBezTo>
                  <a:cubicBezTo>
                    <a:pt x="590" y="668"/>
                    <a:pt x="572" y="664"/>
                    <a:pt x="558" y="657"/>
                  </a:cubicBezTo>
                  <a:cubicBezTo>
                    <a:pt x="558" y="657"/>
                    <a:pt x="50" y="354"/>
                    <a:pt x="57" y="319"/>
                  </a:cubicBezTo>
                  <a:lnTo>
                    <a:pt x="537" y="44"/>
                  </a:lnTo>
                  <a:cubicBezTo>
                    <a:pt x="551" y="37"/>
                    <a:pt x="572" y="30"/>
                    <a:pt x="593" y="30"/>
                  </a:cubicBezTo>
                  <a:close/>
                  <a:moveTo>
                    <a:pt x="582" y="0"/>
                  </a:moveTo>
                  <a:cubicBezTo>
                    <a:pt x="560" y="0"/>
                    <a:pt x="537" y="5"/>
                    <a:pt x="515" y="16"/>
                  </a:cubicBezTo>
                  <a:lnTo>
                    <a:pt x="36" y="284"/>
                  </a:lnTo>
                  <a:cubicBezTo>
                    <a:pt x="15" y="298"/>
                    <a:pt x="1" y="319"/>
                    <a:pt x="1" y="340"/>
                  </a:cubicBezTo>
                  <a:cubicBezTo>
                    <a:pt x="1" y="361"/>
                    <a:pt x="15" y="375"/>
                    <a:pt x="29" y="383"/>
                  </a:cubicBezTo>
                  <a:lnTo>
                    <a:pt x="537" y="686"/>
                  </a:lnTo>
                  <a:cubicBezTo>
                    <a:pt x="558" y="693"/>
                    <a:pt x="579" y="700"/>
                    <a:pt x="600" y="700"/>
                  </a:cubicBezTo>
                  <a:cubicBezTo>
                    <a:pt x="628" y="700"/>
                    <a:pt x="649" y="693"/>
                    <a:pt x="671" y="679"/>
                  </a:cubicBezTo>
                  <a:lnTo>
                    <a:pt x="1150" y="411"/>
                  </a:lnTo>
                  <a:cubicBezTo>
                    <a:pt x="1171" y="404"/>
                    <a:pt x="1185" y="383"/>
                    <a:pt x="1192" y="361"/>
                  </a:cubicBezTo>
                  <a:cubicBezTo>
                    <a:pt x="1192" y="340"/>
                    <a:pt x="1178" y="326"/>
                    <a:pt x="1164" y="319"/>
                  </a:cubicBezTo>
                  <a:lnTo>
                    <a:pt x="649" y="16"/>
                  </a:lnTo>
                  <a:cubicBezTo>
                    <a:pt x="628" y="5"/>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8"/>
            <p:cNvSpPr/>
            <p:nvPr/>
          </p:nvSpPr>
          <p:spPr>
            <a:xfrm>
              <a:off x="495400" y="3599800"/>
              <a:ext cx="29475" cy="16700"/>
            </a:xfrm>
            <a:custGeom>
              <a:avLst/>
              <a:gdLst/>
              <a:ahLst/>
              <a:cxnLst/>
              <a:rect l="l" t="t" r="r" b="b"/>
              <a:pathLst>
                <a:path w="1179" h="668" extrusionOk="0">
                  <a:moveTo>
                    <a:pt x="585" y="0"/>
                  </a:moveTo>
                  <a:cubicBezTo>
                    <a:pt x="564" y="0"/>
                    <a:pt x="542" y="6"/>
                    <a:pt x="523" y="17"/>
                  </a:cubicBezTo>
                  <a:lnTo>
                    <a:pt x="43" y="285"/>
                  </a:lnTo>
                  <a:cubicBezTo>
                    <a:pt x="8" y="306"/>
                    <a:pt x="1" y="334"/>
                    <a:pt x="29" y="356"/>
                  </a:cubicBezTo>
                  <a:lnTo>
                    <a:pt x="544" y="652"/>
                  </a:lnTo>
                  <a:cubicBezTo>
                    <a:pt x="561" y="662"/>
                    <a:pt x="581" y="667"/>
                    <a:pt x="600" y="667"/>
                  </a:cubicBezTo>
                  <a:cubicBezTo>
                    <a:pt x="620" y="667"/>
                    <a:pt x="639" y="662"/>
                    <a:pt x="657" y="652"/>
                  </a:cubicBezTo>
                  <a:lnTo>
                    <a:pt x="1136" y="377"/>
                  </a:lnTo>
                  <a:cubicBezTo>
                    <a:pt x="1171" y="363"/>
                    <a:pt x="1178" y="327"/>
                    <a:pt x="1143" y="313"/>
                  </a:cubicBezTo>
                  <a:lnTo>
                    <a:pt x="635" y="10"/>
                  </a:lnTo>
                  <a:cubicBezTo>
                    <a:pt x="620" y="4"/>
                    <a:pt x="602" y="0"/>
                    <a:pt x="58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8"/>
            <p:cNvSpPr/>
            <p:nvPr/>
          </p:nvSpPr>
          <p:spPr>
            <a:xfrm>
              <a:off x="495225" y="3599475"/>
              <a:ext cx="29825" cy="17500"/>
            </a:xfrm>
            <a:custGeom>
              <a:avLst/>
              <a:gdLst/>
              <a:ahLst/>
              <a:cxnLst/>
              <a:rect l="l" t="t" r="r" b="b"/>
              <a:pathLst>
                <a:path w="1193" h="700" extrusionOk="0">
                  <a:moveTo>
                    <a:pt x="593" y="30"/>
                  </a:moveTo>
                  <a:cubicBezTo>
                    <a:pt x="607" y="30"/>
                    <a:pt x="621" y="37"/>
                    <a:pt x="635" y="44"/>
                  </a:cubicBezTo>
                  <a:cubicBezTo>
                    <a:pt x="635" y="44"/>
                    <a:pt x="1143" y="347"/>
                    <a:pt x="1136" y="383"/>
                  </a:cubicBezTo>
                  <a:lnTo>
                    <a:pt x="656" y="650"/>
                  </a:lnTo>
                  <a:cubicBezTo>
                    <a:pt x="642" y="658"/>
                    <a:pt x="627" y="661"/>
                    <a:pt x="610" y="661"/>
                  </a:cubicBezTo>
                  <a:cubicBezTo>
                    <a:pt x="593" y="661"/>
                    <a:pt x="575" y="658"/>
                    <a:pt x="558" y="650"/>
                  </a:cubicBezTo>
                  <a:cubicBezTo>
                    <a:pt x="558" y="650"/>
                    <a:pt x="50" y="354"/>
                    <a:pt x="57" y="319"/>
                  </a:cubicBezTo>
                  <a:lnTo>
                    <a:pt x="537" y="44"/>
                  </a:lnTo>
                  <a:cubicBezTo>
                    <a:pt x="551" y="37"/>
                    <a:pt x="572" y="30"/>
                    <a:pt x="593" y="30"/>
                  </a:cubicBezTo>
                  <a:close/>
                  <a:moveTo>
                    <a:pt x="586" y="0"/>
                  </a:moveTo>
                  <a:cubicBezTo>
                    <a:pt x="561" y="0"/>
                    <a:pt x="537" y="5"/>
                    <a:pt x="516" y="16"/>
                  </a:cubicBezTo>
                  <a:lnTo>
                    <a:pt x="43" y="284"/>
                  </a:lnTo>
                  <a:cubicBezTo>
                    <a:pt x="22" y="298"/>
                    <a:pt x="8" y="312"/>
                    <a:pt x="1" y="340"/>
                  </a:cubicBezTo>
                  <a:cubicBezTo>
                    <a:pt x="1" y="354"/>
                    <a:pt x="15" y="376"/>
                    <a:pt x="29" y="383"/>
                  </a:cubicBezTo>
                  <a:lnTo>
                    <a:pt x="544" y="686"/>
                  </a:lnTo>
                  <a:cubicBezTo>
                    <a:pt x="558" y="693"/>
                    <a:pt x="579" y="700"/>
                    <a:pt x="600" y="700"/>
                  </a:cubicBezTo>
                  <a:cubicBezTo>
                    <a:pt x="628" y="700"/>
                    <a:pt x="649" y="693"/>
                    <a:pt x="678" y="686"/>
                  </a:cubicBezTo>
                  <a:lnTo>
                    <a:pt x="1157" y="411"/>
                  </a:lnTo>
                  <a:cubicBezTo>
                    <a:pt x="1178" y="404"/>
                    <a:pt x="1192" y="383"/>
                    <a:pt x="1192" y="354"/>
                  </a:cubicBezTo>
                  <a:cubicBezTo>
                    <a:pt x="1192" y="340"/>
                    <a:pt x="1178" y="319"/>
                    <a:pt x="1164" y="312"/>
                  </a:cubicBezTo>
                  <a:lnTo>
                    <a:pt x="656" y="16"/>
                  </a:lnTo>
                  <a:cubicBezTo>
                    <a:pt x="635" y="5"/>
                    <a:pt x="611" y="0"/>
                    <a:pt x="5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8"/>
            <p:cNvSpPr/>
            <p:nvPr/>
          </p:nvSpPr>
          <p:spPr>
            <a:xfrm>
              <a:off x="477800" y="3589425"/>
              <a:ext cx="29450" cy="16675"/>
            </a:xfrm>
            <a:custGeom>
              <a:avLst/>
              <a:gdLst/>
              <a:ahLst/>
              <a:cxnLst/>
              <a:rect l="l" t="t" r="r" b="b"/>
              <a:pathLst>
                <a:path w="1178" h="667" extrusionOk="0">
                  <a:moveTo>
                    <a:pt x="577" y="0"/>
                  </a:moveTo>
                  <a:cubicBezTo>
                    <a:pt x="557" y="0"/>
                    <a:pt x="536" y="6"/>
                    <a:pt x="515" y="16"/>
                  </a:cubicBezTo>
                  <a:lnTo>
                    <a:pt x="42" y="284"/>
                  </a:lnTo>
                  <a:cubicBezTo>
                    <a:pt x="7" y="305"/>
                    <a:pt x="0" y="333"/>
                    <a:pt x="35" y="348"/>
                  </a:cubicBezTo>
                  <a:lnTo>
                    <a:pt x="543" y="651"/>
                  </a:lnTo>
                  <a:cubicBezTo>
                    <a:pt x="560" y="661"/>
                    <a:pt x="580" y="667"/>
                    <a:pt x="599" y="667"/>
                  </a:cubicBezTo>
                  <a:cubicBezTo>
                    <a:pt x="619" y="667"/>
                    <a:pt x="638" y="661"/>
                    <a:pt x="656" y="651"/>
                  </a:cubicBezTo>
                  <a:lnTo>
                    <a:pt x="1135" y="383"/>
                  </a:lnTo>
                  <a:cubicBezTo>
                    <a:pt x="1170" y="362"/>
                    <a:pt x="1177" y="326"/>
                    <a:pt x="1142" y="312"/>
                  </a:cubicBezTo>
                  <a:lnTo>
                    <a:pt x="634" y="16"/>
                  </a:lnTo>
                  <a:cubicBezTo>
                    <a:pt x="617" y="6"/>
                    <a:pt x="597" y="0"/>
                    <a:pt x="57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8"/>
            <p:cNvSpPr/>
            <p:nvPr/>
          </p:nvSpPr>
          <p:spPr>
            <a:xfrm>
              <a:off x="477600" y="3589075"/>
              <a:ext cx="29825" cy="17500"/>
            </a:xfrm>
            <a:custGeom>
              <a:avLst/>
              <a:gdLst/>
              <a:ahLst/>
              <a:cxnLst/>
              <a:rect l="l" t="t" r="r" b="b"/>
              <a:pathLst>
                <a:path w="1193" h="700" extrusionOk="0">
                  <a:moveTo>
                    <a:pt x="593" y="30"/>
                  </a:moveTo>
                  <a:cubicBezTo>
                    <a:pt x="607" y="30"/>
                    <a:pt x="621" y="37"/>
                    <a:pt x="635" y="44"/>
                  </a:cubicBezTo>
                  <a:cubicBezTo>
                    <a:pt x="635" y="44"/>
                    <a:pt x="1143" y="347"/>
                    <a:pt x="1136" y="383"/>
                  </a:cubicBezTo>
                  <a:lnTo>
                    <a:pt x="657" y="651"/>
                  </a:lnTo>
                  <a:cubicBezTo>
                    <a:pt x="642" y="661"/>
                    <a:pt x="625" y="666"/>
                    <a:pt x="607" y="666"/>
                  </a:cubicBezTo>
                  <a:cubicBezTo>
                    <a:pt x="590" y="666"/>
                    <a:pt x="572" y="661"/>
                    <a:pt x="558" y="651"/>
                  </a:cubicBezTo>
                  <a:cubicBezTo>
                    <a:pt x="558" y="651"/>
                    <a:pt x="50" y="355"/>
                    <a:pt x="57" y="319"/>
                  </a:cubicBezTo>
                  <a:lnTo>
                    <a:pt x="537" y="44"/>
                  </a:lnTo>
                  <a:cubicBezTo>
                    <a:pt x="551" y="37"/>
                    <a:pt x="572" y="30"/>
                    <a:pt x="593" y="30"/>
                  </a:cubicBezTo>
                  <a:close/>
                  <a:moveTo>
                    <a:pt x="583" y="0"/>
                  </a:moveTo>
                  <a:cubicBezTo>
                    <a:pt x="560" y="0"/>
                    <a:pt x="537" y="6"/>
                    <a:pt x="516" y="16"/>
                  </a:cubicBezTo>
                  <a:lnTo>
                    <a:pt x="43" y="284"/>
                  </a:lnTo>
                  <a:cubicBezTo>
                    <a:pt x="15" y="298"/>
                    <a:pt x="1" y="319"/>
                    <a:pt x="1" y="340"/>
                  </a:cubicBezTo>
                  <a:cubicBezTo>
                    <a:pt x="1" y="362"/>
                    <a:pt x="15" y="376"/>
                    <a:pt x="29" y="383"/>
                  </a:cubicBezTo>
                  <a:lnTo>
                    <a:pt x="544" y="686"/>
                  </a:lnTo>
                  <a:cubicBezTo>
                    <a:pt x="558" y="693"/>
                    <a:pt x="579" y="700"/>
                    <a:pt x="600" y="700"/>
                  </a:cubicBezTo>
                  <a:cubicBezTo>
                    <a:pt x="628" y="700"/>
                    <a:pt x="650" y="693"/>
                    <a:pt x="678" y="686"/>
                  </a:cubicBezTo>
                  <a:lnTo>
                    <a:pt x="1150" y="411"/>
                  </a:lnTo>
                  <a:cubicBezTo>
                    <a:pt x="1171" y="404"/>
                    <a:pt x="1185" y="383"/>
                    <a:pt x="1192" y="362"/>
                  </a:cubicBezTo>
                  <a:cubicBezTo>
                    <a:pt x="1192" y="340"/>
                    <a:pt x="1178" y="319"/>
                    <a:pt x="1164" y="312"/>
                  </a:cubicBezTo>
                  <a:lnTo>
                    <a:pt x="650" y="16"/>
                  </a:lnTo>
                  <a:cubicBezTo>
                    <a:pt x="628" y="6"/>
                    <a:pt x="605" y="0"/>
                    <a:pt x="5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8"/>
            <p:cNvSpPr/>
            <p:nvPr/>
          </p:nvSpPr>
          <p:spPr>
            <a:xfrm>
              <a:off x="460000" y="3578975"/>
              <a:ext cx="29450" cy="16600"/>
            </a:xfrm>
            <a:custGeom>
              <a:avLst/>
              <a:gdLst/>
              <a:ahLst/>
              <a:cxnLst/>
              <a:rect l="l" t="t" r="r" b="b"/>
              <a:pathLst>
                <a:path w="1178" h="664" extrusionOk="0">
                  <a:moveTo>
                    <a:pt x="578" y="1"/>
                  </a:moveTo>
                  <a:cubicBezTo>
                    <a:pt x="559" y="1"/>
                    <a:pt x="539" y="4"/>
                    <a:pt x="522" y="11"/>
                  </a:cubicBezTo>
                  <a:lnTo>
                    <a:pt x="42" y="286"/>
                  </a:lnTo>
                  <a:cubicBezTo>
                    <a:pt x="7" y="300"/>
                    <a:pt x="0" y="336"/>
                    <a:pt x="28" y="350"/>
                  </a:cubicBezTo>
                  <a:lnTo>
                    <a:pt x="543" y="653"/>
                  </a:lnTo>
                  <a:cubicBezTo>
                    <a:pt x="560" y="660"/>
                    <a:pt x="580" y="663"/>
                    <a:pt x="599" y="663"/>
                  </a:cubicBezTo>
                  <a:cubicBezTo>
                    <a:pt x="619" y="663"/>
                    <a:pt x="638" y="660"/>
                    <a:pt x="656" y="653"/>
                  </a:cubicBezTo>
                  <a:lnTo>
                    <a:pt x="1135" y="378"/>
                  </a:lnTo>
                  <a:cubicBezTo>
                    <a:pt x="1170" y="364"/>
                    <a:pt x="1177" y="328"/>
                    <a:pt x="1149" y="314"/>
                  </a:cubicBezTo>
                  <a:lnTo>
                    <a:pt x="634" y="11"/>
                  </a:lnTo>
                  <a:cubicBezTo>
                    <a:pt x="617" y="4"/>
                    <a:pt x="597" y="1"/>
                    <a:pt x="5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8"/>
            <p:cNvSpPr/>
            <p:nvPr/>
          </p:nvSpPr>
          <p:spPr>
            <a:xfrm>
              <a:off x="459825" y="3578500"/>
              <a:ext cx="29800" cy="17500"/>
            </a:xfrm>
            <a:custGeom>
              <a:avLst/>
              <a:gdLst/>
              <a:ahLst/>
              <a:cxnLst/>
              <a:rect l="l" t="t" r="r" b="b"/>
              <a:pathLst>
                <a:path w="1192" h="700" extrusionOk="0">
                  <a:moveTo>
                    <a:pt x="592" y="37"/>
                  </a:moveTo>
                  <a:cubicBezTo>
                    <a:pt x="606" y="37"/>
                    <a:pt x="620" y="44"/>
                    <a:pt x="634" y="51"/>
                  </a:cubicBezTo>
                  <a:cubicBezTo>
                    <a:pt x="634" y="51"/>
                    <a:pt x="1142" y="347"/>
                    <a:pt x="1135" y="383"/>
                  </a:cubicBezTo>
                  <a:lnTo>
                    <a:pt x="656" y="658"/>
                  </a:lnTo>
                  <a:cubicBezTo>
                    <a:pt x="641" y="665"/>
                    <a:pt x="626" y="668"/>
                    <a:pt x="609" y="668"/>
                  </a:cubicBezTo>
                  <a:cubicBezTo>
                    <a:pt x="592" y="668"/>
                    <a:pt x="575" y="665"/>
                    <a:pt x="557" y="658"/>
                  </a:cubicBezTo>
                  <a:cubicBezTo>
                    <a:pt x="557" y="658"/>
                    <a:pt x="49" y="362"/>
                    <a:pt x="56" y="319"/>
                  </a:cubicBezTo>
                  <a:lnTo>
                    <a:pt x="536" y="51"/>
                  </a:lnTo>
                  <a:cubicBezTo>
                    <a:pt x="550" y="37"/>
                    <a:pt x="571" y="37"/>
                    <a:pt x="592" y="37"/>
                  </a:cubicBezTo>
                  <a:close/>
                  <a:moveTo>
                    <a:pt x="585" y="0"/>
                  </a:moveTo>
                  <a:cubicBezTo>
                    <a:pt x="560" y="0"/>
                    <a:pt x="536" y="6"/>
                    <a:pt x="515" y="16"/>
                  </a:cubicBezTo>
                  <a:lnTo>
                    <a:pt x="42" y="291"/>
                  </a:lnTo>
                  <a:cubicBezTo>
                    <a:pt x="21" y="298"/>
                    <a:pt x="7" y="319"/>
                    <a:pt x="0" y="340"/>
                  </a:cubicBezTo>
                  <a:cubicBezTo>
                    <a:pt x="0" y="362"/>
                    <a:pt x="14" y="383"/>
                    <a:pt x="28" y="390"/>
                  </a:cubicBezTo>
                  <a:lnTo>
                    <a:pt x="543" y="686"/>
                  </a:lnTo>
                  <a:cubicBezTo>
                    <a:pt x="557" y="700"/>
                    <a:pt x="578" y="700"/>
                    <a:pt x="599" y="700"/>
                  </a:cubicBezTo>
                  <a:cubicBezTo>
                    <a:pt x="627" y="700"/>
                    <a:pt x="649" y="700"/>
                    <a:pt x="677" y="686"/>
                  </a:cubicBezTo>
                  <a:lnTo>
                    <a:pt x="1156" y="418"/>
                  </a:lnTo>
                  <a:cubicBezTo>
                    <a:pt x="1177" y="404"/>
                    <a:pt x="1191" y="383"/>
                    <a:pt x="1191" y="362"/>
                  </a:cubicBezTo>
                  <a:cubicBezTo>
                    <a:pt x="1191" y="340"/>
                    <a:pt x="1177" y="326"/>
                    <a:pt x="1163" y="319"/>
                  </a:cubicBezTo>
                  <a:lnTo>
                    <a:pt x="656" y="16"/>
                  </a:lnTo>
                  <a:cubicBezTo>
                    <a:pt x="634" y="6"/>
                    <a:pt x="610" y="0"/>
                    <a:pt x="58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8"/>
            <p:cNvSpPr/>
            <p:nvPr/>
          </p:nvSpPr>
          <p:spPr>
            <a:xfrm>
              <a:off x="442200" y="3568450"/>
              <a:ext cx="29450" cy="16725"/>
            </a:xfrm>
            <a:custGeom>
              <a:avLst/>
              <a:gdLst/>
              <a:ahLst/>
              <a:cxnLst/>
              <a:rect l="l" t="t" r="r" b="b"/>
              <a:pathLst>
                <a:path w="1178" h="669" extrusionOk="0">
                  <a:moveTo>
                    <a:pt x="578" y="1"/>
                  </a:moveTo>
                  <a:cubicBezTo>
                    <a:pt x="559" y="1"/>
                    <a:pt x="539" y="6"/>
                    <a:pt x="522" y="16"/>
                  </a:cubicBezTo>
                  <a:lnTo>
                    <a:pt x="42" y="284"/>
                  </a:lnTo>
                  <a:cubicBezTo>
                    <a:pt x="7" y="305"/>
                    <a:pt x="0" y="341"/>
                    <a:pt x="35" y="355"/>
                  </a:cubicBezTo>
                  <a:lnTo>
                    <a:pt x="543" y="658"/>
                  </a:lnTo>
                  <a:cubicBezTo>
                    <a:pt x="560" y="665"/>
                    <a:pt x="580" y="668"/>
                    <a:pt x="600" y="668"/>
                  </a:cubicBezTo>
                  <a:cubicBezTo>
                    <a:pt x="620" y="668"/>
                    <a:pt x="642" y="665"/>
                    <a:pt x="663" y="658"/>
                  </a:cubicBezTo>
                  <a:lnTo>
                    <a:pt x="1135" y="383"/>
                  </a:lnTo>
                  <a:cubicBezTo>
                    <a:pt x="1170" y="362"/>
                    <a:pt x="1177" y="334"/>
                    <a:pt x="1149" y="312"/>
                  </a:cubicBezTo>
                  <a:lnTo>
                    <a:pt x="635" y="16"/>
                  </a:lnTo>
                  <a:cubicBezTo>
                    <a:pt x="617" y="6"/>
                    <a:pt x="598" y="1"/>
                    <a:pt x="5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442200" y="3568100"/>
              <a:ext cx="29625" cy="17525"/>
            </a:xfrm>
            <a:custGeom>
              <a:avLst/>
              <a:gdLst/>
              <a:ahLst/>
              <a:cxnLst/>
              <a:rect l="l" t="t" r="r" b="b"/>
              <a:pathLst>
                <a:path w="1185" h="701" extrusionOk="0">
                  <a:moveTo>
                    <a:pt x="585" y="37"/>
                  </a:moveTo>
                  <a:cubicBezTo>
                    <a:pt x="599" y="37"/>
                    <a:pt x="613" y="44"/>
                    <a:pt x="627" y="52"/>
                  </a:cubicBezTo>
                  <a:cubicBezTo>
                    <a:pt x="627" y="52"/>
                    <a:pt x="1135" y="355"/>
                    <a:pt x="1128" y="390"/>
                  </a:cubicBezTo>
                  <a:lnTo>
                    <a:pt x="649" y="658"/>
                  </a:lnTo>
                  <a:cubicBezTo>
                    <a:pt x="635" y="668"/>
                    <a:pt x="619" y="674"/>
                    <a:pt x="602" y="674"/>
                  </a:cubicBezTo>
                  <a:cubicBezTo>
                    <a:pt x="585" y="674"/>
                    <a:pt x="568" y="668"/>
                    <a:pt x="550" y="658"/>
                  </a:cubicBezTo>
                  <a:cubicBezTo>
                    <a:pt x="550" y="658"/>
                    <a:pt x="42" y="362"/>
                    <a:pt x="49" y="326"/>
                  </a:cubicBezTo>
                  <a:lnTo>
                    <a:pt x="529" y="52"/>
                  </a:lnTo>
                  <a:cubicBezTo>
                    <a:pt x="550" y="37"/>
                    <a:pt x="571" y="37"/>
                    <a:pt x="585" y="37"/>
                  </a:cubicBezTo>
                  <a:close/>
                  <a:moveTo>
                    <a:pt x="582" y="0"/>
                  </a:moveTo>
                  <a:cubicBezTo>
                    <a:pt x="559" y="0"/>
                    <a:pt x="536" y="6"/>
                    <a:pt x="515" y="16"/>
                  </a:cubicBezTo>
                  <a:lnTo>
                    <a:pt x="35" y="291"/>
                  </a:lnTo>
                  <a:cubicBezTo>
                    <a:pt x="14" y="298"/>
                    <a:pt x="0" y="319"/>
                    <a:pt x="0" y="341"/>
                  </a:cubicBezTo>
                  <a:cubicBezTo>
                    <a:pt x="0" y="362"/>
                    <a:pt x="7" y="383"/>
                    <a:pt x="28" y="390"/>
                  </a:cubicBezTo>
                  <a:lnTo>
                    <a:pt x="536" y="686"/>
                  </a:lnTo>
                  <a:cubicBezTo>
                    <a:pt x="557" y="700"/>
                    <a:pt x="578" y="700"/>
                    <a:pt x="599" y="700"/>
                  </a:cubicBezTo>
                  <a:cubicBezTo>
                    <a:pt x="620" y="700"/>
                    <a:pt x="649" y="700"/>
                    <a:pt x="670" y="686"/>
                  </a:cubicBezTo>
                  <a:lnTo>
                    <a:pt x="1149" y="418"/>
                  </a:lnTo>
                  <a:cubicBezTo>
                    <a:pt x="1170" y="404"/>
                    <a:pt x="1184" y="383"/>
                    <a:pt x="1184" y="362"/>
                  </a:cubicBezTo>
                  <a:cubicBezTo>
                    <a:pt x="1184" y="341"/>
                    <a:pt x="1177" y="326"/>
                    <a:pt x="1156" y="319"/>
                  </a:cubicBezTo>
                  <a:lnTo>
                    <a:pt x="649" y="16"/>
                  </a:lnTo>
                  <a:cubicBezTo>
                    <a:pt x="627" y="6"/>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424575" y="3558050"/>
              <a:ext cx="29275" cy="16675"/>
            </a:xfrm>
            <a:custGeom>
              <a:avLst/>
              <a:gdLst/>
              <a:ahLst/>
              <a:cxnLst/>
              <a:rect l="l" t="t" r="r" b="b"/>
              <a:pathLst>
                <a:path w="1171" h="667" extrusionOk="0">
                  <a:moveTo>
                    <a:pt x="571" y="1"/>
                  </a:moveTo>
                  <a:cubicBezTo>
                    <a:pt x="552" y="1"/>
                    <a:pt x="532" y="6"/>
                    <a:pt x="515" y="16"/>
                  </a:cubicBezTo>
                  <a:lnTo>
                    <a:pt x="35" y="284"/>
                  </a:lnTo>
                  <a:cubicBezTo>
                    <a:pt x="0" y="305"/>
                    <a:pt x="0" y="334"/>
                    <a:pt x="28" y="355"/>
                  </a:cubicBezTo>
                  <a:lnTo>
                    <a:pt x="536" y="651"/>
                  </a:lnTo>
                  <a:cubicBezTo>
                    <a:pt x="554" y="661"/>
                    <a:pt x="573" y="667"/>
                    <a:pt x="593" y="667"/>
                  </a:cubicBezTo>
                  <a:cubicBezTo>
                    <a:pt x="613" y="667"/>
                    <a:pt x="635" y="661"/>
                    <a:pt x="656" y="651"/>
                  </a:cubicBezTo>
                  <a:lnTo>
                    <a:pt x="1128" y="383"/>
                  </a:lnTo>
                  <a:cubicBezTo>
                    <a:pt x="1163" y="362"/>
                    <a:pt x="1170" y="334"/>
                    <a:pt x="1142" y="313"/>
                  </a:cubicBezTo>
                  <a:lnTo>
                    <a:pt x="628" y="16"/>
                  </a:lnTo>
                  <a:cubicBezTo>
                    <a:pt x="610" y="6"/>
                    <a:pt x="591" y="1"/>
                    <a:pt x="57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8"/>
            <p:cNvSpPr/>
            <p:nvPr/>
          </p:nvSpPr>
          <p:spPr>
            <a:xfrm>
              <a:off x="424225" y="3557700"/>
              <a:ext cx="29800" cy="17525"/>
            </a:xfrm>
            <a:custGeom>
              <a:avLst/>
              <a:gdLst/>
              <a:ahLst/>
              <a:cxnLst/>
              <a:rect l="l" t="t" r="r" b="b"/>
              <a:pathLst>
                <a:path w="1192" h="701" extrusionOk="0">
                  <a:moveTo>
                    <a:pt x="575" y="35"/>
                  </a:moveTo>
                  <a:cubicBezTo>
                    <a:pt x="581" y="35"/>
                    <a:pt x="587" y="36"/>
                    <a:pt x="592" y="38"/>
                  </a:cubicBezTo>
                  <a:cubicBezTo>
                    <a:pt x="606" y="38"/>
                    <a:pt x="620" y="38"/>
                    <a:pt x="634" y="52"/>
                  </a:cubicBezTo>
                  <a:cubicBezTo>
                    <a:pt x="634" y="52"/>
                    <a:pt x="1142" y="348"/>
                    <a:pt x="1135" y="383"/>
                  </a:cubicBezTo>
                  <a:lnTo>
                    <a:pt x="656" y="658"/>
                  </a:lnTo>
                  <a:cubicBezTo>
                    <a:pt x="642" y="665"/>
                    <a:pt x="626" y="668"/>
                    <a:pt x="609" y="668"/>
                  </a:cubicBezTo>
                  <a:cubicBezTo>
                    <a:pt x="592" y="668"/>
                    <a:pt x="575" y="665"/>
                    <a:pt x="557" y="658"/>
                  </a:cubicBezTo>
                  <a:cubicBezTo>
                    <a:pt x="557" y="658"/>
                    <a:pt x="49" y="355"/>
                    <a:pt x="56" y="319"/>
                  </a:cubicBezTo>
                  <a:lnTo>
                    <a:pt x="536" y="52"/>
                  </a:lnTo>
                  <a:cubicBezTo>
                    <a:pt x="546" y="41"/>
                    <a:pt x="560" y="35"/>
                    <a:pt x="575" y="35"/>
                  </a:cubicBezTo>
                  <a:close/>
                  <a:moveTo>
                    <a:pt x="588" y="1"/>
                  </a:moveTo>
                  <a:cubicBezTo>
                    <a:pt x="564" y="1"/>
                    <a:pt x="539" y="6"/>
                    <a:pt x="515" y="16"/>
                  </a:cubicBezTo>
                  <a:lnTo>
                    <a:pt x="42" y="291"/>
                  </a:lnTo>
                  <a:cubicBezTo>
                    <a:pt x="21" y="298"/>
                    <a:pt x="7" y="319"/>
                    <a:pt x="0" y="341"/>
                  </a:cubicBezTo>
                  <a:cubicBezTo>
                    <a:pt x="0" y="362"/>
                    <a:pt x="14" y="376"/>
                    <a:pt x="35" y="383"/>
                  </a:cubicBezTo>
                  <a:lnTo>
                    <a:pt x="543" y="686"/>
                  </a:lnTo>
                  <a:cubicBezTo>
                    <a:pt x="557" y="693"/>
                    <a:pt x="578" y="700"/>
                    <a:pt x="599" y="700"/>
                  </a:cubicBezTo>
                  <a:cubicBezTo>
                    <a:pt x="627" y="700"/>
                    <a:pt x="656" y="693"/>
                    <a:pt x="677" y="686"/>
                  </a:cubicBezTo>
                  <a:lnTo>
                    <a:pt x="1156" y="418"/>
                  </a:lnTo>
                  <a:cubicBezTo>
                    <a:pt x="1177" y="404"/>
                    <a:pt x="1191" y="383"/>
                    <a:pt x="1191" y="362"/>
                  </a:cubicBezTo>
                  <a:cubicBezTo>
                    <a:pt x="1191" y="341"/>
                    <a:pt x="1177" y="327"/>
                    <a:pt x="1163" y="319"/>
                  </a:cubicBezTo>
                  <a:lnTo>
                    <a:pt x="656" y="16"/>
                  </a:lnTo>
                  <a:cubicBezTo>
                    <a:pt x="634" y="6"/>
                    <a:pt x="612" y="1"/>
                    <a:pt x="5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406775" y="3547650"/>
              <a:ext cx="29275" cy="16675"/>
            </a:xfrm>
            <a:custGeom>
              <a:avLst/>
              <a:gdLst/>
              <a:ahLst/>
              <a:cxnLst/>
              <a:rect l="l" t="t" r="r" b="b"/>
              <a:pathLst>
                <a:path w="1171" h="667" extrusionOk="0">
                  <a:moveTo>
                    <a:pt x="572" y="1"/>
                  </a:moveTo>
                  <a:cubicBezTo>
                    <a:pt x="552" y="1"/>
                    <a:pt x="532" y="6"/>
                    <a:pt x="515" y="17"/>
                  </a:cubicBezTo>
                  <a:lnTo>
                    <a:pt x="35" y="284"/>
                  </a:lnTo>
                  <a:cubicBezTo>
                    <a:pt x="0" y="306"/>
                    <a:pt x="0" y="334"/>
                    <a:pt x="28" y="355"/>
                  </a:cubicBezTo>
                  <a:lnTo>
                    <a:pt x="536" y="651"/>
                  </a:lnTo>
                  <a:cubicBezTo>
                    <a:pt x="554" y="662"/>
                    <a:pt x="575" y="667"/>
                    <a:pt x="596" y="667"/>
                  </a:cubicBezTo>
                  <a:cubicBezTo>
                    <a:pt x="617" y="667"/>
                    <a:pt x="638" y="662"/>
                    <a:pt x="656" y="651"/>
                  </a:cubicBezTo>
                  <a:lnTo>
                    <a:pt x="1135" y="383"/>
                  </a:lnTo>
                  <a:cubicBezTo>
                    <a:pt x="1163" y="362"/>
                    <a:pt x="1170" y="327"/>
                    <a:pt x="1142" y="313"/>
                  </a:cubicBezTo>
                  <a:lnTo>
                    <a:pt x="635" y="17"/>
                  </a:lnTo>
                  <a:cubicBezTo>
                    <a:pt x="613" y="6"/>
                    <a:pt x="592" y="1"/>
                    <a:pt x="57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406600" y="3547300"/>
              <a:ext cx="29625" cy="17525"/>
            </a:xfrm>
            <a:custGeom>
              <a:avLst/>
              <a:gdLst/>
              <a:ahLst/>
              <a:cxnLst/>
              <a:rect l="l" t="t" r="r" b="b"/>
              <a:pathLst>
                <a:path w="1185" h="701" extrusionOk="0">
                  <a:moveTo>
                    <a:pt x="585" y="31"/>
                  </a:moveTo>
                  <a:cubicBezTo>
                    <a:pt x="599" y="31"/>
                    <a:pt x="613" y="38"/>
                    <a:pt x="628" y="45"/>
                  </a:cubicBezTo>
                  <a:cubicBezTo>
                    <a:pt x="628" y="45"/>
                    <a:pt x="1142" y="348"/>
                    <a:pt x="1128" y="383"/>
                  </a:cubicBezTo>
                  <a:lnTo>
                    <a:pt x="656" y="651"/>
                  </a:lnTo>
                  <a:cubicBezTo>
                    <a:pt x="638" y="661"/>
                    <a:pt x="620" y="667"/>
                    <a:pt x="603" y="667"/>
                  </a:cubicBezTo>
                  <a:cubicBezTo>
                    <a:pt x="585" y="667"/>
                    <a:pt x="568" y="661"/>
                    <a:pt x="550" y="651"/>
                  </a:cubicBezTo>
                  <a:cubicBezTo>
                    <a:pt x="550" y="651"/>
                    <a:pt x="42" y="355"/>
                    <a:pt x="49" y="320"/>
                  </a:cubicBezTo>
                  <a:lnTo>
                    <a:pt x="529" y="45"/>
                  </a:lnTo>
                  <a:cubicBezTo>
                    <a:pt x="550" y="38"/>
                    <a:pt x="564" y="31"/>
                    <a:pt x="585" y="31"/>
                  </a:cubicBezTo>
                  <a:close/>
                  <a:moveTo>
                    <a:pt x="582" y="1"/>
                  </a:moveTo>
                  <a:cubicBezTo>
                    <a:pt x="559" y="1"/>
                    <a:pt x="536" y="6"/>
                    <a:pt x="515" y="16"/>
                  </a:cubicBezTo>
                  <a:lnTo>
                    <a:pt x="35" y="284"/>
                  </a:lnTo>
                  <a:cubicBezTo>
                    <a:pt x="14" y="298"/>
                    <a:pt x="0" y="320"/>
                    <a:pt x="0" y="341"/>
                  </a:cubicBezTo>
                  <a:cubicBezTo>
                    <a:pt x="0" y="362"/>
                    <a:pt x="7" y="376"/>
                    <a:pt x="28" y="383"/>
                  </a:cubicBezTo>
                  <a:lnTo>
                    <a:pt x="536" y="686"/>
                  </a:lnTo>
                  <a:cubicBezTo>
                    <a:pt x="550" y="693"/>
                    <a:pt x="571" y="700"/>
                    <a:pt x="599" y="700"/>
                  </a:cubicBezTo>
                  <a:cubicBezTo>
                    <a:pt x="620" y="700"/>
                    <a:pt x="649" y="693"/>
                    <a:pt x="670" y="686"/>
                  </a:cubicBezTo>
                  <a:lnTo>
                    <a:pt x="1149" y="411"/>
                  </a:lnTo>
                  <a:cubicBezTo>
                    <a:pt x="1170" y="404"/>
                    <a:pt x="1184" y="383"/>
                    <a:pt x="1184" y="362"/>
                  </a:cubicBezTo>
                  <a:cubicBezTo>
                    <a:pt x="1184" y="341"/>
                    <a:pt x="1170" y="320"/>
                    <a:pt x="1156" y="313"/>
                  </a:cubicBezTo>
                  <a:lnTo>
                    <a:pt x="649" y="16"/>
                  </a:lnTo>
                  <a:cubicBezTo>
                    <a:pt x="628" y="6"/>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388800" y="3537225"/>
              <a:ext cx="29450" cy="16575"/>
            </a:xfrm>
            <a:custGeom>
              <a:avLst/>
              <a:gdLst/>
              <a:ahLst/>
              <a:cxnLst/>
              <a:rect l="l" t="t" r="r" b="b"/>
              <a:pathLst>
                <a:path w="1178" h="663" extrusionOk="0">
                  <a:moveTo>
                    <a:pt x="578" y="0"/>
                  </a:moveTo>
                  <a:cubicBezTo>
                    <a:pt x="559" y="0"/>
                    <a:pt x="539" y="4"/>
                    <a:pt x="522" y="11"/>
                  </a:cubicBezTo>
                  <a:lnTo>
                    <a:pt x="42" y="286"/>
                  </a:lnTo>
                  <a:cubicBezTo>
                    <a:pt x="7" y="300"/>
                    <a:pt x="0" y="335"/>
                    <a:pt x="35" y="349"/>
                  </a:cubicBezTo>
                  <a:lnTo>
                    <a:pt x="543" y="652"/>
                  </a:lnTo>
                  <a:cubicBezTo>
                    <a:pt x="561" y="659"/>
                    <a:pt x="580" y="663"/>
                    <a:pt x="600" y="663"/>
                  </a:cubicBezTo>
                  <a:cubicBezTo>
                    <a:pt x="620" y="663"/>
                    <a:pt x="642" y="659"/>
                    <a:pt x="663" y="652"/>
                  </a:cubicBezTo>
                  <a:lnTo>
                    <a:pt x="1135" y="377"/>
                  </a:lnTo>
                  <a:cubicBezTo>
                    <a:pt x="1177" y="356"/>
                    <a:pt x="1177" y="328"/>
                    <a:pt x="1149" y="314"/>
                  </a:cubicBezTo>
                  <a:lnTo>
                    <a:pt x="635" y="11"/>
                  </a:lnTo>
                  <a:cubicBezTo>
                    <a:pt x="617" y="4"/>
                    <a:pt x="598" y="0"/>
                    <a:pt x="57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388800" y="3536900"/>
              <a:ext cx="29625" cy="17525"/>
            </a:xfrm>
            <a:custGeom>
              <a:avLst/>
              <a:gdLst/>
              <a:ahLst/>
              <a:cxnLst/>
              <a:rect l="l" t="t" r="r" b="b"/>
              <a:pathLst>
                <a:path w="1185" h="701" extrusionOk="0">
                  <a:moveTo>
                    <a:pt x="585" y="31"/>
                  </a:moveTo>
                  <a:cubicBezTo>
                    <a:pt x="599" y="31"/>
                    <a:pt x="620" y="38"/>
                    <a:pt x="628" y="45"/>
                  </a:cubicBezTo>
                  <a:cubicBezTo>
                    <a:pt x="628" y="45"/>
                    <a:pt x="1142" y="341"/>
                    <a:pt x="1128" y="383"/>
                  </a:cubicBezTo>
                  <a:lnTo>
                    <a:pt x="656" y="651"/>
                  </a:lnTo>
                  <a:cubicBezTo>
                    <a:pt x="638" y="658"/>
                    <a:pt x="620" y="662"/>
                    <a:pt x="603" y="662"/>
                  </a:cubicBezTo>
                  <a:cubicBezTo>
                    <a:pt x="585" y="662"/>
                    <a:pt x="568" y="658"/>
                    <a:pt x="550" y="651"/>
                  </a:cubicBezTo>
                  <a:cubicBezTo>
                    <a:pt x="550" y="651"/>
                    <a:pt x="42" y="355"/>
                    <a:pt x="49" y="313"/>
                  </a:cubicBezTo>
                  <a:lnTo>
                    <a:pt x="529" y="45"/>
                  </a:lnTo>
                  <a:cubicBezTo>
                    <a:pt x="550" y="38"/>
                    <a:pt x="564" y="31"/>
                    <a:pt x="585" y="31"/>
                  </a:cubicBezTo>
                  <a:close/>
                  <a:moveTo>
                    <a:pt x="582" y="1"/>
                  </a:moveTo>
                  <a:cubicBezTo>
                    <a:pt x="559" y="1"/>
                    <a:pt x="536" y="6"/>
                    <a:pt x="515" y="17"/>
                  </a:cubicBezTo>
                  <a:lnTo>
                    <a:pt x="35" y="284"/>
                  </a:lnTo>
                  <a:cubicBezTo>
                    <a:pt x="14" y="291"/>
                    <a:pt x="0" y="313"/>
                    <a:pt x="0" y="341"/>
                  </a:cubicBezTo>
                  <a:cubicBezTo>
                    <a:pt x="0" y="355"/>
                    <a:pt x="7" y="376"/>
                    <a:pt x="28" y="383"/>
                  </a:cubicBezTo>
                  <a:lnTo>
                    <a:pt x="536" y="679"/>
                  </a:lnTo>
                  <a:cubicBezTo>
                    <a:pt x="557" y="693"/>
                    <a:pt x="571" y="700"/>
                    <a:pt x="599" y="700"/>
                  </a:cubicBezTo>
                  <a:cubicBezTo>
                    <a:pt x="620" y="700"/>
                    <a:pt x="649" y="693"/>
                    <a:pt x="670" y="686"/>
                  </a:cubicBezTo>
                  <a:lnTo>
                    <a:pt x="1149" y="411"/>
                  </a:lnTo>
                  <a:cubicBezTo>
                    <a:pt x="1170" y="404"/>
                    <a:pt x="1184" y="383"/>
                    <a:pt x="1184" y="362"/>
                  </a:cubicBezTo>
                  <a:cubicBezTo>
                    <a:pt x="1184" y="341"/>
                    <a:pt x="1177" y="320"/>
                    <a:pt x="1156" y="313"/>
                  </a:cubicBezTo>
                  <a:lnTo>
                    <a:pt x="649" y="17"/>
                  </a:lnTo>
                  <a:cubicBezTo>
                    <a:pt x="628" y="6"/>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371175" y="3526675"/>
              <a:ext cx="29275" cy="16725"/>
            </a:xfrm>
            <a:custGeom>
              <a:avLst/>
              <a:gdLst/>
              <a:ahLst/>
              <a:cxnLst/>
              <a:rect l="l" t="t" r="r" b="b"/>
              <a:pathLst>
                <a:path w="1171" h="669" extrusionOk="0">
                  <a:moveTo>
                    <a:pt x="578" y="1"/>
                  </a:moveTo>
                  <a:cubicBezTo>
                    <a:pt x="559" y="1"/>
                    <a:pt x="539" y="6"/>
                    <a:pt x="522" y="17"/>
                  </a:cubicBezTo>
                  <a:lnTo>
                    <a:pt x="43" y="285"/>
                  </a:lnTo>
                  <a:cubicBezTo>
                    <a:pt x="7" y="306"/>
                    <a:pt x="0" y="341"/>
                    <a:pt x="35" y="355"/>
                  </a:cubicBezTo>
                  <a:lnTo>
                    <a:pt x="543" y="658"/>
                  </a:lnTo>
                  <a:cubicBezTo>
                    <a:pt x="561" y="665"/>
                    <a:pt x="580" y="669"/>
                    <a:pt x="600" y="669"/>
                  </a:cubicBezTo>
                  <a:cubicBezTo>
                    <a:pt x="621" y="669"/>
                    <a:pt x="642" y="665"/>
                    <a:pt x="663" y="658"/>
                  </a:cubicBezTo>
                  <a:lnTo>
                    <a:pt x="1135" y="383"/>
                  </a:lnTo>
                  <a:cubicBezTo>
                    <a:pt x="1170" y="362"/>
                    <a:pt x="1170" y="334"/>
                    <a:pt x="1149" y="313"/>
                  </a:cubicBezTo>
                  <a:lnTo>
                    <a:pt x="635" y="17"/>
                  </a:lnTo>
                  <a:cubicBezTo>
                    <a:pt x="617" y="6"/>
                    <a:pt x="598" y="1"/>
                    <a:pt x="5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371000" y="3526325"/>
              <a:ext cx="29625" cy="17525"/>
            </a:xfrm>
            <a:custGeom>
              <a:avLst/>
              <a:gdLst/>
              <a:ahLst/>
              <a:cxnLst/>
              <a:rect l="l" t="t" r="r" b="b"/>
              <a:pathLst>
                <a:path w="1185" h="701" extrusionOk="0">
                  <a:moveTo>
                    <a:pt x="585" y="38"/>
                  </a:moveTo>
                  <a:cubicBezTo>
                    <a:pt x="606" y="38"/>
                    <a:pt x="621" y="45"/>
                    <a:pt x="628" y="52"/>
                  </a:cubicBezTo>
                  <a:cubicBezTo>
                    <a:pt x="628" y="52"/>
                    <a:pt x="1142" y="348"/>
                    <a:pt x="1135" y="390"/>
                  </a:cubicBezTo>
                  <a:lnTo>
                    <a:pt x="656" y="658"/>
                  </a:lnTo>
                  <a:cubicBezTo>
                    <a:pt x="638" y="665"/>
                    <a:pt x="621" y="669"/>
                    <a:pt x="604" y="669"/>
                  </a:cubicBezTo>
                  <a:cubicBezTo>
                    <a:pt x="587" y="669"/>
                    <a:pt x="571" y="665"/>
                    <a:pt x="557" y="658"/>
                  </a:cubicBezTo>
                  <a:cubicBezTo>
                    <a:pt x="557" y="658"/>
                    <a:pt x="42" y="355"/>
                    <a:pt x="57" y="320"/>
                  </a:cubicBezTo>
                  <a:lnTo>
                    <a:pt x="529" y="52"/>
                  </a:lnTo>
                  <a:cubicBezTo>
                    <a:pt x="550" y="38"/>
                    <a:pt x="571" y="38"/>
                    <a:pt x="585" y="38"/>
                  </a:cubicBezTo>
                  <a:close/>
                  <a:moveTo>
                    <a:pt x="582" y="1"/>
                  </a:moveTo>
                  <a:cubicBezTo>
                    <a:pt x="559" y="1"/>
                    <a:pt x="536" y="6"/>
                    <a:pt x="515" y="17"/>
                  </a:cubicBezTo>
                  <a:lnTo>
                    <a:pt x="35" y="292"/>
                  </a:lnTo>
                  <a:cubicBezTo>
                    <a:pt x="14" y="299"/>
                    <a:pt x="0" y="320"/>
                    <a:pt x="0" y="341"/>
                  </a:cubicBezTo>
                  <a:cubicBezTo>
                    <a:pt x="0" y="362"/>
                    <a:pt x="7" y="383"/>
                    <a:pt x="28" y="390"/>
                  </a:cubicBezTo>
                  <a:lnTo>
                    <a:pt x="536" y="686"/>
                  </a:lnTo>
                  <a:cubicBezTo>
                    <a:pt x="557" y="700"/>
                    <a:pt x="578" y="700"/>
                    <a:pt x="599" y="700"/>
                  </a:cubicBezTo>
                  <a:cubicBezTo>
                    <a:pt x="621" y="700"/>
                    <a:pt x="649" y="700"/>
                    <a:pt x="670" y="686"/>
                  </a:cubicBezTo>
                  <a:lnTo>
                    <a:pt x="1149" y="418"/>
                  </a:lnTo>
                  <a:cubicBezTo>
                    <a:pt x="1170" y="404"/>
                    <a:pt x="1184" y="390"/>
                    <a:pt x="1184" y="362"/>
                  </a:cubicBezTo>
                  <a:cubicBezTo>
                    <a:pt x="1184" y="348"/>
                    <a:pt x="1177" y="327"/>
                    <a:pt x="1156" y="320"/>
                  </a:cubicBezTo>
                  <a:lnTo>
                    <a:pt x="649" y="17"/>
                  </a:lnTo>
                  <a:cubicBezTo>
                    <a:pt x="628" y="6"/>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353375" y="3516275"/>
              <a:ext cx="29450" cy="16700"/>
            </a:xfrm>
            <a:custGeom>
              <a:avLst/>
              <a:gdLst/>
              <a:ahLst/>
              <a:cxnLst/>
              <a:rect l="l" t="t" r="r" b="b"/>
              <a:pathLst>
                <a:path w="1178" h="668" extrusionOk="0">
                  <a:moveTo>
                    <a:pt x="578" y="1"/>
                  </a:moveTo>
                  <a:cubicBezTo>
                    <a:pt x="559" y="1"/>
                    <a:pt x="540" y="6"/>
                    <a:pt x="522" y="17"/>
                  </a:cubicBezTo>
                  <a:lnTo>
                    <a:pt x="43" y="285"/>
                  </a:lnTo>
                  <a:cubicBezTo>
                    <a:pt x="7" y="306"/>
                    <a:pt x="0" y="334"/>
                    <a:pt x="28" y="355"/>
                  </a:cubicBezTo>
                  <a:lnTo>
                    <a:pt x="543" y="651"/>
                  </a:lnTo>
                  <a:cubicBezTo>
                    <a:pt x="561" y="662"/>
                    <a:pt x="580" y="667"/>
                    <a:pt x="599" y="667"/>
                  </a:cubicBezTo>
                  <a:cubicBezTo>
                    <a:pt x="619" y="667"/>
                    <a:pt x="638" y="662"/>
                    <a:pt x="656" y="651"/>
                  </a:cubicBezTo>
                  <a:lnTo>
                    <a:pt x="1135" y="383"/>
                  </a:lnTo>
                  <a:cubicBezTo>
                    <a:pt x="1170" y="362"/>
                    <a:pt x="1177" y="334"/>
                    <a:pt x="1142" y="313"/>
                  </a:cubicBezTo>
                  <a:lnTo>
                    <a:pt x="635" y="17"/>
                  </a:lnTo>
                  <a:cubicBezTo>
                    <a:pt x="617" y="6"/>
                    <a:pt x="598" y="1"/>
                    <a:pt x="5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353200" y="3515925"/>
              <a:ext cx="29800" cy="17525"/>
            </a:xfrm>
            <a:custGeom>
              <a:avLst/>
              <a:gdLst/>
              <a:ahLst/>
              <a:cxnLst/>
              <a:rect l="l" t="t" r="r" b="b"/>
              <a:pathLst>
                <a:path w="1192" h="701" extrusionOk="0">
                  <a:moveTo>
                    <a:pt x="592" y="31"/>
                  </a:moveTo>
                  <a:cubicBezTo>
                    <a:pt x="606" y="31"/>
                    <a:pt x="621" y="38"/>
                    <a:pt x="635" y="52"/>
                  </a:cubicBezTo>
                  <a:cubicBezTo>
                    <a:pt x="635" y="52"/>
                    <a:pt x="1142" y="348"/>
                    <a:pt x="1135" y="383"/>
                  </a:cubicBezTo>
                  <a:lnTo>
                    <a:pt x="656" y="658"/>
                  </a:lnTo>
                  <a:cubicBezTo>
                    <a:pt x="642" y="665"/>
                    <a:pt x="624" y="669"/>
                    <a:pt x="606" y="669"/>
                  </a:cubicBezTo>
                  <a:cubicBezTo>
                    <a:pt x="589" y="669"/>
                    <a:pt x="571" y="665"/>
                    <a:pt x="557" y="658"/>
                  </a:cubicBezTo>
                  <a:cubicBezTo>
                    <a:pt x="557" y="658"/>
                    <a:pt x="50" y="355"/>
                    <a:pt x="57" y="320"/>
                  </a:cubicBezTo>
                  <a:lnTo>
                    <a:pt x="536" y="52"/>
                  </a:lnTo>
                  <a:cubicBezTo>
                    <a:pt x="550" y="38"/>
                    <a:pt x="571" y="38"/>
                    <a:pt x="592" y="38"/>
                  </a:cubicBezTo>
                  <a:lnTo>
                    <a:pt x="592" y="31"/>
                  </a:lnTo>
                  <a:close/>
                  <a:moveTo>
                    <a:pt x="582" y="1"/>
                  </a:moveTo>
                  <a:cubicBezTo>
                    <a:pt x="559" y="1"/>
                    <a:pt x="536" y="6"/>
                    <a:pt x="515" y="17"/>
                  </a:cubicBezTo>
                  <a:lnTo>
                    <a:pt x="42" y="292"/>
                  </a:lnTo>
                  <a:cubicBezTo>
                    <a:pt x="14" y="299"/>
                    <a:pt x="0" y="320"/>
                    <a:pt x="0" y="341"/>
                  </a:cubicBezTo>
                  <a:cubicBezTo>
                    <a:pt x="0" y="362"/>
                    <a:pt x="14" y="376"/>
                    <a:pt x="28" y="390"/>
                  </a:cubicBezTo>
                  <a:lnTo>
                    <a:pt x="536" y="686"/>
                  </a:lnTo>
                  <a:cubicBezTo>
                    <a:pt x="557" y="700"/>
                    <a:pt x="578" y="700"/>
                    <a:pt x="599" y="700"/>
                  </a:cubicBezTo>
                  <a:cubicBezTo>
                    <a:pt x="628" y="700"/>
                    <a:pt x="649" y="700"/>
                    <a:pt x="677" y="686"/>
                  </a:cubicBezTo>
                  <a:lnTo>
                    <a:pt x="1149" y="419"/>
                  </a:lnTo>
                  <a:cubicBezTo>
                    <a:pt x="1170" y="404"/>
                    <a:pt x="1184" y="383"/>
                    <a:pt x="1192" y="362"/>
                  </a:cubicBezTo>
                  <a:cubicBezTo>
                    <a:pt x="1192" y="341"/>
                    <a:pt x="1177" y="327"/>
                    <a:pt x="1163" y="320"/>
                  </a:cubicBezTo>
                  <a:lnTo>
                    <a:pt x="649" y="17"/>
                  </a:lnTo>
                  <a:cubicBezTo>
                    <a:pt x="628" y="6"/>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322000" y="3497925"/>
              <a:ext cx="42675" cy="24325"/>
            </a:xfrm>
            <a:custGeom>
              <a:avLst/>
              <a:gdLst/>
              <a:ahLst/>
              <a:cxnLst/>
              <a:rect l="l" t="t" r="r" b="b"/>
              <a:pathLst>
                <a:path w="1707" h="973" extrusionOk="0">
                  <a:moveTo>
                    <a:pt x="578" y="0"/>
                  </a:moveTo>
                  <a:cubicBezTo>
                    <a:pt x="557" y="0"/>
                    <a:pt x="536" y="4"/>
                    <a:pt x="515" y="11"/>
                  </a:cubicBezTo>
                  <a:lnTo>
                    <a:pt x="36" y="286"/>
                  </a:lnTo>
                  <a:cubicBezTo>
                    <a:pt x="8" y="307"/>
                    <a:pt x="0" y="335"/>
                    <a:pt x="29" y="349"/>
                  </a:cubicBezTo>
                  <a:lnTo>
                    <a:pt x="1072" y="962"/>
                  </a:lnTo>
                  <a:cubicBezTo>
                    <a:pt x="1090" y="969"/>
                    <a:pt x="1109" y="973"/>
                    <a:pt x="1128" y="973"/>
                  </a:cubicBezTo>
                  <a:cubicBezTo>
                    <a:pt x="1148" y="973"/>
                    <a:pt x="1167" y="969"/>
                    <a:pt x="1185" y="962"/>
                  </a:cubicBezTo>
                  <a:lnTo>
                    <a:pt x="1664" y="687"/>
                  </a:lnTo>
                  <a:cubicBezTo>
                    <a:pt x="1706" y="673"/>
                    <a:pt x="1706" y="638"/>
                    <a:pt x="1671" y="624"/>
                  </a:cubicBezTo>
                  <a:lnTo>
                    <a:pt x="635" y="11"/>
                  </a:lnTo>
                  <a:cubicBezTo>
                    <a:pt x="617" y="4"/>
                    <a:pt x="598" y="0"/>
                    <a:pt x="57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321825" y="3497600"/>
              <a:ext cx="43025" cy="25275"/>
            </a:xfrm>
            <a:custGeom>
              <a:avLst/>
              <a:gdLst/>
              <a:ahLst/>
              <a:cxnLst/>
              <a:rect l="l" t="t" r="r" b="b"/>
              <a:pathLst>
                <a:path w="1721" h="1011" extrusionOk="0">
                  <a:moveTo>
                    <a:pt x="593" y="31"/>
                  </a:moveTo>
                  <a:cubicBezTo>
                    <a:pt x="607" y="31"/>
                    <a:pt x="621" y="38"/>
                    <a:pt x="635" y="45"/>
                  </a:cubicBezTo>
                  <a:cubicBezTo>
                    <a:pt x="635" y="45"/>
                    <a:pt x="1671" y="658"/>
                    <a:pt x="1664" y="693"/>
                  </a:cubicBezTo>
                  <a:lnTo>
                    <a:pt x="1185" y="961"/>
                  </a:lnTo>
                  <a:cubicBezTo>
                    <a:pt x="1171" y="968"/>
                    <a:pt x="1153" y="972"/>
                    <a:pt x="1135" y="972"/>
                  </a:cubicBezTo>
                  <a:cubicBezTo>
                    <a:pt x="1118" y="972"/>
                    <a:pt x="1100" y="968"/>
                    <a:pt x="1086" y="961"/>
                  </a:cubicBezTo>
                  <a:cubicBezTo>
                    <a:pt x="1086" y="961"/>
                    <a:pt x="43" y="355"/>
                    <a:pt x="57" y="320"/>
                  </a:cubicBezTo>
                  <a:lnTo>
                    <a:pt x="529" y="45"/>
                  </a:lnTo>
                  <a:cubicBezTo>
                    <a:pt x="550" y="38"/>
                    <a:pt x="571" y="31"/>
                    <a:pt x="593" y="31"/>
                  </a:cubicBezTo>
                  <a:close/>
                  <a:moveTo>
                    <a:pt x="582" y="1"/>
                  </a:moveTo>
                  <a:cubicBezTo>
                    <a:pt x="559" y="1"/>
                    <a:pt x="536" y="6"/>
                    <a:pt x="515" y="17"/>
                  </a:cubicBezTo>
                  <a:lnTo>
                    <a:pt x="36" y="284"/>
                  </a:lnTo>
                  <a:cubicBezTo>
                    <a:pt x="15" y="291"/>
                    <a:pt x="0" y="313"/>
                    <a:pt x="0" y="341"/>
                  </a:cubicBezTo>
                  <a:cubicBezTo>
                    <a:pt x="0" y="355"/>
                    <a:pt x="15" y="376"/>
                    <a:pt x="29" y="383"/>
                  </a:cubicBezTo>
                  <a:lnTo>
                    <a:pt x="1065" y="996"/>
                  </a:lnTo>
                  <a:cubicBezTo>
                    <a:pt x="1086" y="1003"/>
                    <a:pt x="1107" y="1011"/>
                    <a:pt x="1128" y="1011"/>
                  </a:cubicBezTo>
                  <a:cubicBezTo>
                    <a:pt x="1156" y="1011"/>
                    <a:pt x="1178" y="1003"/>
                    <a:pt x="1206" y="996"/>
                  </a:cubicBezTo>
                  <a:lnTo>
                    <a:pt x="1678" y="721"/>
                  </a:lnTo>
                  <a:cubicBezTo>
                    <a:pt x="1699" y="714"/>
                    <a:pt x="1713" y="693"/>
                    <a:pt x="1720" y="672"/>
                  </a:cubicBezTo>
                  <a:cubicBezTo>
                    <a:pt x="1720" y="651"/>
                    <a:pt x="1706" y="630"/>
                    <a:pt x="1692" y="623"/>
                  </a:cubicBezTo>
                  <a:lnTo>
                    <a:pt x="649" y="17"/>
                  </a:lnTo>
                  <a:cubicBezTo>
                    <a:pt x="628" y="6"/>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379975" y="3511700"/>
              <a:ext cx="29450" cy="16725"/>
            </a:xfrm>
            <a:custGeom>
              <a:avLst/>
              <a:gdLst/>
              <a:ahLst/>
              <a:cxnLst/>
              <a:rect l="l" t="t" r="r" b="b"/>
              <a:pathLst>
                <a:path w="1178" h="669" extrusionOk="0">
                  <a:moveTo>
                    <a:pt x="579" y="1"/>
                  </a:moveTo>
                  <a:cubicBezTo>
                    <a:pt x="559" y="1"/>
                    <a:pt x="540" y="6"/>
                    <a:pt x="522" y="17"/>
                  </a:cubicBezTo>
                  <a:lnTo>
                    <a:pt x="43" y="291"/>
                  </a:lnTo>
                  <a:cubicBezTo>
                    <a:pt x="8" y="306"/>
                    <a:pt x="1" y="341"/>
                    <a:pt x="36" y="355"/>
                  </a:cubicBezTo>
                  <a:lnTo>
                    <a:pt x="543" y="658"/>
                  </a:lnTo>
                  <a:cubicBezTo>
                    <a:pt x="561" y="665"/>
                    <a:pt x="580" y="669"/>
                    <a:pt x="601" y="669"/>
                  </a:cubicBezTo>
                  <a:cubicBezTo>
                    <a:pt x="621" y="669"/>
                    <a:pt x="642" y="665"/>
                    <a:pt x="663" y="658"/>
                  </a:cubicBezTo>
                  <a:lnTo>
                    <a:pt x="1136" y="383"/>
                  </a:lnTo>
                  <a:cubicBezTo>
                    <a:pt x="1171" y="362"/>
                    <a:pt x="1178" y="334"/>
                    <a:pt x="1150" y="320"/>
                  </a:cubicBezTo>
                  <a:lnTo>
                    <a:pt x="635" y="17"/>
                  </a:lnTo>
                  <a:cubicBezTo>
                    <a:pt x="617" y="6"/>
                    <a:pt x="598" y="1"/>
                    <a:pt x="5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379800" y="3511400"/>
              <a:ext cx="29800" cy="17525"/>
            </a:xfrm>
            <a:custGeom>
              <a:avLst/>
              <a:gdLst/>
              <a:ahLst/>
              <a:cxnLst/>
              <a:rect l="l" t="t" r="r" b="b"/>
              <a:pathLst>
                <a:path w="1192" h="701" extrusionOk="0">
                  <a:moveTo>
                    <a:pt x="593" y="36"/>
                  </a:moveTo>
                  <a:cubicBezTo>
                    <a:pt x="607" y="36"/>
                    <a:pt x="621" y="43"/>
                    <a:pt x="635" y="50"/>
                  </a:cubicBezTo>
                  <a:cubicBezTo>
                    <a:pt x="635" y="50"/>
                    <a:pt x="1143" y="346"/>
                    <a:pt x="1136" y="388"/>
                  </a:cubicBezTo>
                  <a:lnTo>
                    <a:pt x="663" y="656"/>
                  </a:lnTo>
                  <a:cubicBezTo>
                    <a:pt x="646" y="663"/>
                    <a:pt x="628" y="666"/>
                    <a:pt x="610" y="666"/>
                  </a:cubicBezTo>
                  <a:cubicBezTo>
                    <a:pt x="593" y="666"/>
                    <a:pt x="575" y="663"/>
                    <a:pt x="558" y="656"/>
                  </a:cubicBezTo>
                  <a:cubicBezTo>
                    <a:pt x="558" y="656"/>
                    <a:pt x="50" y="360"/>
                    <a:pt x="57" y="318"/>
                  </a:cubicBezTo>
                  <a:lnTo>
                    <a:pt x="536" y="50"/>
                  </a:lnTo>
                  <a:cubicBezTo>
                    <a:pt x="558" y="36"/>
                    <a:pt x="572" y="36"/>
                    <a:pt x="593" y="36"/>
                  </a:cubicBezTo>
                  <a:close/>
                  <a:moveTo>
                    <a:pt x="589" y="0"/>
                  </a:moveTo>
                  <a:cubicBezTo>
                    <a:pt x="566" y="0"/>
                    <a:pt x="543" y="7"/>
                    <a:pt x="522" y="21"/>
                  </a:cubicBezTo>
                  <a:lnTo>
                    <a:pt x="43" y="289"/>
                  </a:lnTo>
                  <a:cubicBezTo>
                    <a:pt x="22" y="296"/>
                    <a:pt x="8" y="318"/>
                    <a:pt x="1" y="339"/>
                  </a:cubicBezTo>
                  <a:cubicBezTo>
                    <a:pt x="8" y="360"/>
                    <a:pt x="15" y="381"/>
                    <a:pt x="36" y="388"/>
                  </a:cubicBezTo>
                  <a:lnTo>
                    <a:pt x="543" y="684"/>
                  </a:lnTo>
                  <a:cubicBezTo>
                    <a:pt x="558" y="698"/>
                    <a:pt x="579" y="698"/>
                    <a:pt x="600" y="698"/>
                  </a:cubicBezTo>
                  <a:cubicBezTo>
                    <a:pt x="607" y="700"/>
                    <a:pt x="615" y="701"/>
                    <a:pt x="622" y="701"/>
                  </a:cubicBezTo>
                  <a:cubicBezTo>
                    <a:pt x="643" y="701"/>
                    <a:pt x="662" y="694"/>
                    <a:pt x="677" y="684"/>
                  </a:cubicBezTo>
                  <a:lnTo>
                    <a:pt x="1157" y="416"/>
                  </a:lnTo>
                  <a:cubicBezTo>
                    <a:pt x="1178" y="409"/>
                    <a:pt x="1192" y="388"/>
                    <a:pt x="1192" y="360"/>
                  </a:cubicBezTo>
                  <a:cubicBezTo>
                    <a:pt x="1192" y="346"/>
                    <a:pt x="1178" y="325"/>
                    <a:pt x="1164" y="318"/>
                  </a:cubicBezTo>
                  <a:lnTo>
                    <a:pt x="656" y="21"/>
                  </a:lnTo>
                  <a:cubicBezTo>
                    <a:pt x="635" y="7"/>
                    <a:pt x="612" y="0"/>
                    <a:pt x="5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361125" y="3500725"/>
              <a:ext cx="29450" cy="16600"/>
            </a:xfrm>
            <a:custGeom>
              <a:avLst/>
              <a:gdLst/>
              <a:ahLst/>
              <a:cxnLst/>
              <a:rect l="l" t="t" r="r" b="b"/>
              <a:pathLst>
                <a:path w="1178" h="664" extrusionOk="0">
                  <a:moveTo>
                    <a:pt x="578" y="1"/>
                  </a:moveTo>
                  <a:cubicBezTo>
                    <a:pt x="557" y="1"/>
                    <a:pt x="536" y="4"/>
                    <a:pt x="515" y="11"/>
                  </a:cubicBezTo>
                  <a:lnTo>
                    <a:pt x="43" y="286"/>
                  </a:lnTo>
                  <a:cubicBezTo>
                    <a:pt x="7" y="300"/>
                    <a:pt x="0" y="336"/>
                    <a:pt x="29" y="350"/>
                  </a:cubicBezTo>
                  <a:lnTo>
                    <a:pt x="543" y="653"/>
                  </a:lnTo>
                  <a:cubicBezTo>
                    <a:pt x="561" y="660"/>
                    <a:pt x="580" y="663"/>
                    <a:pt x="600" y="663"/>
                  </a:cubicBezTo>
                  <a:cubicBezTo>
                    <a:pt x="619" y="663"/>
                    <a:pt x="638" y="660"/>
                    <a:pt x="656" y="653"/>
                  </a:cubicBezTo>
                  <a:lnTo>
                    <a:pt x="1135" y="378"/>
                  </a:lnTo>
                  <a:cubicBezTo>
                    <a:pt x="1171" y="357"/>
                    <a:pt x="1178" y="329"/>
                    <a:pt x="1149" y="315"/>
                  </a:cubicBezTo>
                  <a:lnTo>
                    <a:pt x="635" y="11"/>
                  </a:lnTo>
                  <a:cubicBezTo>
                    <a:pt x="617" y="4"/>
                    <a:pt x="598" y="1"/>
                    <a:pt x="5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360950" y="3500300"/>
              <a:ext cx="29800" cy="17525"/>
            </a:xfrm>
            <a:custGeom>
              <a:avLst/>
              <a:gdLst/>
              <a:ahLst/>
              <a:cxnLst/>
              <a:rect l="l" t="t" r="r" b="b"/>
              <a:pathLst>
                <a:path w="1192" h="701" extrusionOk="0">
                  <a:moveTo>
                    <a:pt x="592" y="35"/>
                  </a:moveTo>
                  <a:cubicBezTo>
                    <a:pt x="607" y="35"/>
                    <a:pt x="621" y="43"/>
                    <a:pt x="635" y="50"/>
                  </a:cubicBezTo>
                  <a:cubicBezTo>
                    <a:pt x="635" y="50"/>
                    <a:pt x="1142" y="346"/>
                    <a:pt x="1135" y="388"/>
                  </a:cubicBezTo>
                  <a:lnTo>
                    <a:pt x="656" y="656"/>
                  </a:lnTo>
                  <a:cubicBezTo>
                    <a:pt x="642" y="663"/>
                    <a:pt x="626" y="666"/>
                    <a:pt x="609" y="666"/>
                  </a:cubicBezTo>
                  <a:cubicBezTo>
                    <a:pt x="592" y="666"/>
                    <a:pt x="575" y="663"/>
                    <a:pt x="557" y="656"/>
                  </a:cubicBezTo>
                  <a:cubicBezTo>
                    <a:pt x="557" y="656"/>
                    <a:pt x="50" y="360"/>
                    <a:pt x="57" y="317"/>
                  </a:cubicBezTo>
                  <a:lnTo>
                    <a:pt x="536" y="50"/>
                  </a:lnTo>
                  <a:cubicBezTo>
                    <a:pt x="550" y="43"/>
                    <a:pt x="571" y="35"/>
                    <a:pt x="592" y="35"/>
                  </a:cubicBezTo>
                  <a:close/>
                  <a:moveTo>
                    <a:pt x="583" y="0"/>
                  </a:moveTo>
                  <a:cubicBezTo>
                    <a:pt x="559" y="0"/>
                    <a:pt x="536" y="7"/>
                    <a:pt x="515" y="21"/>
                  </a:cubicBezTo>
                  <a:lnTo>
                    <a:pt x="43" y="289"/>
                  </a:lnTo>
                  <a:cubicBezTo>
                    <a:pt x="22" y="296"/>
                    <a:pt x="7" y="317"/>
                    <a:pt x="0" y="346"/>
                  </a:cubicBezTo>
                  <a:cubicBezTo>
                    <a:pt x="0" y="360"/>
                    <a:pt x="14" y="381"/>
                    <a:pt x="29" y="388"/>
                  </a:cubicBezTo>
                  <a:lnTo>
                    <a:pt x="543" y="684"/>
                  </a:lnTo>
                  <a:cubicBezTo>
                    <a:pt x="557" y="698"/>
                    <a:pt x="578" y="698"/>
                    <a:pt x="600" y="698"/>
                  </a:cubicBezTo>
                  <a:cubicBezTo>
                    <a:pt x="607" y="700"/>
                    <a:pt x="614" y="701"/>
                    <a:pt x="621" y="701"/>
                  </a:cubicBezTo>
                  <a:cubicBezTo>
                    <a:pt x="640" y="701"/>
                    <a:pt x="656" y="694"/>
                    <a:pt x="677" y="684"/>
                  </a:cubicBezTo>
                  <a:lnTo>
                    <a:pt x="1149" y="416"/>
                  </a:lnTo>
                  <a:cubicBezTo>
                    <a:pt x="1171" y="409"/>
                    <a:pt x="1192" y="388"/>
                    <a:pt x="1192" y="360"/>
                  </a:cubicBezTo>
                  <a:cubicBezTo>
                    <a:pt x="1192" y="346"/>
                    <a:pt x="1178" y="324"/>
                    <a:pt x="1163" y="317"/>
                  </a:cubicBezTo>
                  <a:lnTo>
                    <a:pt x="656" y="21"/>
                  </a:lnTo>
                  <a:cubicBezTo>
                    <a:pt x="631" y="7"/>
                    <a:pt x="607" y="0"/>
                    <a:pt x="5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8"/>
            <p:cNvSpPr/>
            <p:nvPr/>
          </p:nvSpPr>
          <p:spPr>
            <a:xfrm>
              <a:off x="339625" y="3488075"/>
              <a:ext cx="32800" cy="18625"/>
            </a:xfrm>
            <a:custGeom>
              <a:avLst/>
              <a:gdLst/>
              <a:ahLst/>
              <a:cxnLst/>
              <a:rect l="l" t="t" r="r" b="b"/>
              <a:pathLst>
                <a:path w="1312" h="745" extrusionOk="0">
                  <a:moveTo>
                    <a:pt x="577" y="0"/>
                  </a:moveTo>
                  <a:cubicBezTo>
                    <a:pt x="556" y="0"/>
                    <a:pt x="534" y="5"/>
                    <a:pt x="515" y="17"/>
                  </a:cubicBezTo>
                  <a:lnTo>
                    <a:pt x="36" y="285"/>
                  </a:lnTo>
                  <a:cubicBezTo>
                    <a:pt x="0" y="306"/>
                    <a:pt x="0" y="334"/>
                    <a:pt x="29" y="355"/>
                  </a:cubicBezTo>
                  <a:lnTo>
                    <a:pt x="677" y="729"/>
                  </a:lnTo>
                  <a:cubicBezTo>
                    <a:pt x="695" y="739"/>
                    <a:pt x="714" y="745"/>
                    <a:pt x="734" y="745"/>
                  </a:cubicBezTo>
                  <a:cubicBezTo>
                    <a:pt x="755" y="745"/>
                    <a:pt x="776" y="739"/>
                    <a:pt x="797" y="729"/>
                  </a:cubicBezTo>
                  <a:lnTo>
                    <a:pt x="1269" y="461"/>
                  </a:lnTo>
                  <a:cubicBezTo>
                    <a:pt x="1305" y="440"/>
                    <a:pt x="1312" y="412"/>
                    <a:pt x="1283" y="391"/>
                  </a:cubicBezTo>
                  <a:lnTo>
                    <a:pt x="628" y="10"/>
                  </a:lnTo>
                  <a:cubicBezTo>
                    <a:pt x="612" y="4"/>
                    <a:pt x="595" y="0"/>
                    <a:pt x="57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8"/>
            <p:cNvSpPr/>
            <p:nvPr/>
          </p:nvSpPr>
          <p:spPr>
            <a:xfrm>
              <a:off x="339275" y="3487550"/>
              <a:ext cx="33325" cy="19650"/>
            </a:xfrm>
            <a:custGeom>
              <a:avLst/>
              <a:gdLst/>
              <a:ahLst/>
              <a:cxnLst/>
              <a:rect l="l" t="t" r="r" b="b"/>
              <a:pathLst>
                <a:path w="1333" h="786" extrusionOk="0">
                  <a:moveTo>
                    <a:pt x="605" y="35"/>
                  </a:moveTo>
                  <a:cubicBezTo>
                    <a:pt x="615" y="35"/>
                    <a:pt x="625" y="40"/>
                    <a:pt x="635" y="45"/>
                  </a:cubicBezTo>
                  <a:cubicBezTo>
                    <a:pt x="635" y="45"/>
                    <a:pt x="1283" y="426"/>
                    <a:pt x="1276" y="461"/>
                  </a:cubicBezTo>
                  <a:lnTo>
                    <a:pt x="797" y="736"/>
                  </a:lnTo>
                  <a:cubicBezTo>
                    <a:pt x="779" y="744"/>
                    <a:pt x="759" y="751"/>
                    <a:pt x="738" y="751"/>
                  </a:cubicBezTo>
                  <a:cubicBezTo>
                    <a:pt x="725" y="751"/>
                    <a:pt x="712" y="748"/>
                    <a:pt x="698" y="743"/>
                  </a:cubicBezTo>
                  <a:cubicBezTo>
                    <a:pt x="698" y="743"/>
                    <a:pt x="50" y="355"/>
                    <a:pt x="57" y="320"/>
                  </a:cubicBezTo>
                  <a:lnTo>
                    <a:pt x="536" y="52"/>
                  </a:lnTo>
                  <a:cubicBezTo>
                    <a:pt x="550" y="38"/>
                    <a:pt x="571" y="38"/>
                    <a:pt x="592" y="38"/>
                  </a:cubicBezTo>
                  <a:cubicBezTo>
                    <a:pt x="597" y="36"/>
                    <a:pt x="601" y="35"/>
                    <a:pt x="605" y="35"/>
                  </a:cubicBezTo>
                  <a:close/>
                  <a:moveTo>
                    <a:pt x="585" y="1"/>
                  </a:moveTo>
                  <a:cubicBezTo>
                    <a:pt x="561" y="1"/>
                    <a:pt x="536" y="6"/>
                    <a:pt x="515" y="17"/>
                  </a:cubicBezTo>
                  <a:lnTo>
                    <a:pt x="43" y="292"/>
                  </a:lnTo>
                  <a:cubicBezTo>
                    <a:pt x="21" y="299"/>
                    <a:pt x="7" y="320"/>
                    <a:pt x="0" y="341"/>
                  </a:cubicBezTo>
                  <a:cubicBezTo>
                    <a:pt x="0" y="362"/>
                    <a:pt x="14" y="376"/>
                    <a:pt x="28" y="390"/>
                  </a:cubicBezTo>
                  <a:lnTo>
                    <a:pt x="684" y="771"/>
                  </a:lnTo>
                  <a:cubicBezTo>
                    <a:pt x="698" y="778"/>
                    <a:pt x="719" y="785"/>
                    <a:pt x="740" y="785"/>
                  </a:cubicBezTo>
                  <a:cubicBezTo>
                    <a:pt x="769" y="785"/>
                    <a:pt x="797" y="778"/>
                    <a:pt x="818" y="771"/>
                  </a:cubicBezTo>
                  <a:lnTo>
                    <a:pt x="1297" y="496"/>
                  </a:lnTo>
                  <a:cubicBezTo>
                    <a:pt x="1319" y="489"/>
                    <a:pt x="1333" y="468"/>
                    <a:pt x="1333" y="447"/>
                  </a:cubicBezTo>
                  <a:cubicBezTo>
                    <a:pt x="1333" y="426"/>
                    <a:pt x="1319" y="412"/>
                    <a:pt x="1304" y="404"/>
                  </a:cubicBezTo>
                  <a:lnTo>
                    <a:pt x="656" y="17"/>
                  </a:lnTo>
                  <a:cubicBezTo>
                    <a:pt x="635" y="6"/>
                    <a:pt x="610" y="1"/>
                    <a:pt x="5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8"/>
            <p:cNvSpPr/>
            <p:nvPr/>
          </p:nvSpPr>
          <p:spPr>
            <a:xfrm>
              <a:off x="397775" y="3522225"/>
              <a:ext cx="29450" cy="16600"/>
            </a:xfrm>
            <a:custGeom>
              <a:avLst/>
              <a:gdLst/>
              <a:ahLst/>
              <a:cxnLst/>
              <a:rect l="l" t="t" r="r" b="b"/>
              <a:pathLst>
                <a:path w="1178" h="664" extrusionOk="0">
                  <a:moveTo>
                    <a:pt x="579" y="1"/>
                  </a:moveTo>
                  <a:cubicBezTo>
                    <a:pt x="559" y="1"/>
                    <a:pt x="540" y="4"/>
                    <a:pt x="522" y="11"/>
                  </a:cubicBezTo>
                  <a:lnTo>
                    <a:pt x="43" y="286"/>
                  </a:lnTo>
                  <a:cubicBezTo>
                    <a:pt x="8" y="307"/>
                    <a:pt x="1" y="336"/>
                    <a:pt x="36" y="350"/>
                  </a:cubicBezTo>
                  <a:lnTo>
                    <a:pt x="543" y="653"/>
                  </a:lnTo>
                  <a:cubicBezTo>
                    <a:pt x="561" y="660"/>
                    <a:pt x="580" y="663"/>
                    <a:pt x="601" y="663"/>
                  </a:cubicBezTo>
                  <a:cubicBezTo>
                    <a:pt x="621" y="663"/>
                    <a:pt x="642" y="660"/>
                    <a:pt x="663" y="653"/>
                  </a:cubicBezTo>
                  <a:lnTo>
                    <a:pt x="1136" y="378"/>
                  </a:lnTo>
                  <a:cubicBezTo>
                    <a:pt x="1171" y="364"/>
                    <a:pt x="1178" y="329"/>
                    <a:pt x="1150" y="315"/>
                  </a:cubicBezTo>
                  <a:lnTo>
                    <a:pt x="635" y="11"/>
                  </a:lnTo>
                  <a:cubicBezTo>
                    <a:pt x="617" y="4"/>
                    <a:pt x="598" y="1"/>
                    <a:pt x="5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8"/>
            <p:cNvSpPr/>
            <p:nvPr/>
          </p:nvSpPr>
          <p:spPr>
            <a:xfrm>
              <a:off x="397600" y="3521925"/>
              <a:ext cx="29800" cy="17525"/>
            </a:xfrm>
            <a:custGeom>
              <a:avLst/>
              <a:gdLst/>
              <a:ahLst/>
              <a:cxnLst/>
              <a:rect l="l" t="t" r="r" b="b"/>
              <a:pathLst>
                <a:path w="1192" h="701" extrusionOk="0">
                  <a:moveTo>
                    <a:pt x="593" y="30"/>
                  </a:moveTo>
                  <a:cubicBezTo>
                    <a:pt x="607" y="30"/>
                    <a:pt x="621" y="38"/>
                    <a:pt x="635" y="45"/>
                  </a:cubicBezTo>
                  <a:cubicBezTo>
                    <a:pt x="635" y="45"/>
                    <a:pt x="1143" y="348"/>
                    <a:pt x="1136" y="383"/>
                  </a:cubicBezTo>
                  <a:lnTo>
                    <a:pt x="656" y="651"/>
                  </a:lnTo>
                  <a:cubicBezTo>
                    <a:pt x="642" y="658"/>
                    <a:pt x="626" y="661"/>
                    <a:pt x="609" y="661"/>
                  </a:cubicBezTo>
                  <a:cubicBezTo>
                    <a:pt x="593" y="661"/>
                    <a:pt x="575" y="658"/>
                    <a:pt x="558" y="651"/>
                  </a:cubicBezTo>
                  <a:cubicBezTo>
                    <a:pt x="558" y="651"/>
                    <a:pt x="50" y="355"/>
                    <a:pt x="57" y="319"/>
                  </a:cubicBezTo>
                  <a:lnTo>
                    <a:pt x="536" y="45"/>
                  </a:lnTo>
                  <a:cubicBezTo>
                    <a:pt x="550" y="38"/>
                    <a:pt x="572" y="30"/>
                    <a:pt x="593" y="30"/>
                  </a:cubicBezTo>
                  <a:close/>
                  <a:moveTo>
                    <a:pt x="589" y="1"/>
                  </a:moveTo>
                  <a:cubicBezTo>
                    <a:pt x="566" y="1"/>
                    <a:pt x="543" y="6"/>
                    <a:pt x="522" y="16"/>
                  </a:cubicBezTo>
                  <a:lnTo>
                    <a:pt x="43" y="284"/>
                  </a:lnTo>
                  <a:cubicBezTo>
                    <a:pt x="22" y="291"/>
                    <a:pt x="8" y="312"/>
                    <a:pt x="1" y="341"/>
                  </a:cubicBezTo>
                  <a:cubicBezTo>
                    <a:pt x="1" y="355"/>
                    <a:pt x="15" y="376"/>
                    <a:pt x="29" y="383"/>
                  </a:cubicBezTo>
                  <a:lnTo>
                    <a:pt x="543" y="686"/>
                  </a:lnTo>
                  <a:cubicBezTo>
                    <a:pt x="558" y="693"/>
                    <a:pt x="579" y="700"/>
                    <a:pt x="600" y="700"/>
                  </a:cubicBezTo>
                  <a:cubicBezTo>
                    <a:pt x="628" y="700"/>
                    <a:pt x="656" y="693"/>
                    <a:pt x="677" y="686"/>
                  </a:cubicBezTo>
                  <a:lnTo>
                    <a:pt x="1157" y="411"/>
                  </a:lnTo>
                  <a:cubicBezTo>
                    <a:pt x="1178" y="404"/>
                    <a:pt x="1192" y="383"/>
                    <a:pt x="1192" y="362"/>
                  </a:cubicBezTo>
                  <a:cubicBezTo>
                    <a:pt x="1192" y="341"/>
                    <a:pt x="1178" y="319"/>
                    <a:pt x="1164" y="312"/>
                  </a:cubicBezTo>
                  <a:lnTo>
                    <a:pt x="656" y="16"/>
                  </a:lnTo>
                  <a:cubicBezTo>
                    <a:pt x="635" y="6"/>
                    <a:pt x="612" y="1"/>
                    <a:pt x="5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8"/>
            <p:cNvSpPr/>
            <p:nvPr/>
          </p:nvSpPr>
          <p:spPr>
            <a:xfrm>
              <a:off x="415575" y="3532675"/>
              <a:ext cx="29450" cy="16675"/>
            </a:xfrm>
            <a:custGeom>
              <a:avLst/>
              <a:gdLst/>
              <a:ahLst/>
              <a:cxnLst/>
              <a:rect l="l" t="t" r="r" b="b"/>
              <a:pathLst>
                <a:path w="1178" h="667" extrusionOk="0">
                  <a:moveTo>
                    <a:pt x="579" y="1"/>
                  </a:moveTo>
                  <a:cubicBezTo>
                    <a:pt x="559" y="1"/>
                    <a:pt x="540" y="6"/>
                    <a:pt x="522" y="16"/>
                  </a:cubicBezTo>
                  <a:lnTo>
                    <a:pt x="43" y="284"/>
                  </a:lnTo>
                  <a:cubicBezTo>
                    <a:pt x="8" y="305"/>
                    <a:pt x="1" y="334"/>
                    <a:pt x="36" y="355"/>
                  </a:cubicBezTo>
                  <a:lnTo>
                    <a:pt x="543" y="651"/>
                  </a:lnTo>
                  <a:cubicBezTo>
                    <a:pt x="561" y="661"/>
                    <a:pt x="580" y="667"/>
                    <a:pt x="601" y="667"/>
                  </a:cubicBezTo>
                  <a:cubicBezTo>
                    <a:pt x="621" y="667"/>
                    <a:pt x="642" y="661"/>
                    <a:pt x="663" y="651"/>
                  </a:cubicBezTo>
                  <a:lnTo>
                    <a:pt x="1136" y="383"/>
                  </a:lnTo>
                  <a:cubicBezTo>
                    <a:pt x="1171" y="362"/>
                    <a:pt x="1178" y="334"/>
                    <a:pt x="1150" y="312"/>
                  </a:cubicBezTo>
                  <a:lnTo>
                    <a:pt x="635" y="16"/>
                  </a:lnTo>
                  <a:cubicBezTo>
                    <a:pt x="617" y="6"/>
                    <a:pt x="598" y="1"/>
                    <a:pt x="5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415400" y="3532325"/>
              <a:ext cx="29800" cy="17525"/>
            </a:xfrm>
            <a:custGeom>
              <a:avLst/>
              <a:gdLst/>
              <a:ahLst/>
              <a:cxnLst/>
              <a:rect l="l" t="t" r="r" b="b"/>
              <a:pathLst>
                <a:path w="1192" h="701" extrusionOk="0">
                  <a:moveTo>
                    <a:pt x="593" y="30"/>
                  </a:moveTo>
                  <a:cubicBezTo>
                    <a:pt x="607" y="30"/>
                    <a:pt x="621" y="37"/>
                    <a:pt x="635" y="44"/>
                  </a:cubicBezTo>
                  <a:cubicBezTo>
                    <a:pt x="635" y="44"/>
                    <a:pt x="1143" y="348"/>
                    <a:pt x="1136" y="383"/>
                  </a:cubicBezTo>
                  <a:lnTo>
                    <a:pt x="656" y="651"/>
                  </a:lnTo>
                  <a:cubicBezTo>
                    <a:pt x="642" y="661"/>
                    <a:pt x="626" y="667"/>
                    <a:pt x="609" y="667"/>
                  </a:cubicBezTo>
                  <a:cubicBezTo>
                    <a:pt x="593" y="667"/>
                    <a:pt x="575" y="661"/>
                    <a:pt x="557" y="651"/>
                  </a:cubicBezTo>
                  <a:cubicBezTo>
                    <a:pt x="557" y="651"/>
                    <a:pt x="50" y="355"/>
                    <a:pt x="57" y="319"/>
                  </a:cubicBezTo>
                  <a:lnTo>
                    <a:pt x="536" y="44"/>
                  </a:lnTo>
                  <a:cubicBezTo>
                    <a:pt x="550" y="37"/>
                    <a:pt x="572" y="30"/>
                    <a:pt x="593" y="30"/>
                  </a:cubicBezTo>
                  <a:close/>
                  <a:moveTo>
                    <a:pt x="582" y="0"/>
                  </a:moveTo>
                  <a:cubicBezTo>
                    <a:pt x="559" y="0"/>
                    <a:pt x="536" y="6"/>
                    <a:pt x="515" y="16"/>
                  </a:cubicBezTo>
                  <a:lnTo>
                    <a:pt x="43" y="284"/>
                  </a:lnTo>
                  <a:cubicBezTo>
                    <a:pt x="22" y="298"/>
                    <a:pt x="8" y="319"/>
                    <a:pt x="1" y="341"/>
                  </a:cubicBezTo>
                  <a:cubicBezTo>
                    <a:pt x="1" y="362"/>
                    <a:pt x="15" y="376"/>
                    <a:pt x="29" y="383"/>
                  </a:cubicBezTo>
                  <a:lnTo>
                    <a:pt x="543" y="686"/>
                  </a:lnTo>
                  <a:cubicBezTo>
                    <a:pt x="557" y="693"/>
                    <a:pt x="579" y="700"/>
                    <a:pt x="600" y="700"/>
                  </a:cubicBezTo>
                  <a:cubicBezTo>
                    <a:pt x="628" y="700"/>
                    <a:pt x="649" y="693"/>
                    <a:pt x="677" y="686"/>
                  </a:cubicBezTo>
                  <a:lnTo>
                    <a:pt x="1150" y="411"/>
                  </a:lnTo>
                  <a:cubicBezTo>
                    <a:pt x="1178" y="404"/>
                    <a:pt x="1192" y="383"/>
                    <a:pt x="1192" y="362"/>
                  </a:cubicBezTo>
                  <a:cubicBezTo>
                    <a:pt x="1192" y="341"/>
                    <a:pt x="1178" y="326"/>
                    <a:pt x="1164" y="312"/>
                  </a:cubicBezTo>
                  <a:lnTo>
                    <a:pt x="649" y="16"/>
                  </a:lnTo>
                  <a:cubicBezTo>
                    <a:pt x="628" y="6"/>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8"/>
            <p:cNvSpPr/>
            <p:nvPr/>
          </p:nvSpPr>
          <p:spPr>
            <a:xfrm>
              <a:off x="433375" y="3543150"/>
              <a:ext cx="29450" cy="16625"/>
            </a:xfrm>
            <a:custGeom>
              <a:avLst/>
              <a:gdLst/>
              <a:ahLst/>
              <a:cxnLst/>
              <a:rect l="l" t="t" r="r" b="b"/>
              <a:pathLst>
                <a:path w="1178" h="665" extrusionOk="0">
                  <a:moveTo>
                    <a:pt x="588" y="1"/>
                  </a:moveTo>
                  <a:cubicBezTo>
                    <a:pt x="566" y="1"/>
                    <a:pt x="543" y="8"/>
                    <a:pt x="522" y="20"/>
                  </a:cubicBezTo>
                  <a:lnTo>
                    <a:pt x="43" y="288"/>
                  </a:lnTo>
                  <a:cubicBezTo>
                    <a:pt x="8" y="309"/>
                    <a:pt x="1" y="338"/>
                    <a:pt x="36" y="359"/>
                  </a:cubicBezTo>
                  <a:lnTo>
                    <a:pt x="543" y="655"/>
                  </a:lnTo>
                  <a:cubicBezTo>
                    <a:pt x="559" y="661"/>
                    <a:pt x="577" y="665"/>
                    <a:pt x="595" y="665"/>
                  </a:cubicBezTo>
                  <a:cubicBezTo>
                    <a:pt x="617" y="665"/>
                    <a:pt x="640" y="659"/>
                    <a:pt x="663" y="648"/>
                  </a:cubicBezTo>
                  <a:lnTo>
                    <a:pt x="1136" y="380"/>
                  </a:lnTo>
                  <a:cubicBezTo>
                    <a:pt x="1171" y="359"/>
                    <a:pt x="1178" y="330"/>
                    <a:pt x="1150" y="309"/>
                  </a:cubicBezTo>
                  <a:lnTo>
                    <a:pt x="635" y="13"/>
                  </a:lnTo>
                  <a:cubicBezTo>
                    <a:pt x="620" y="4"/>
                    <a:pt x="604" y="1"/>
                    <a:pt x="5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8"/>
            <p:cNvSpPr/>
            <p:nvPr/>
          </p:nvSpPr>
          <p:spPr>
            <a:xfrm>
              <a:off x="433375" y="3542725"/>
              <a:ext cx="29625" cy="17500"/>
            </a:xfrm>
            <a:custGeom>
              <a:avLst/>
              <a:gdLst/>
              <a:ahLst/>
              <a:cxnLst/>
              <a:rect l="l" t="t" r="r" b="b"/>
              <a:pathLst>
                <a:path w="1185" h="700" extrusionOk="0">
                  <a:moveTo>
                    <a:pt x="586" y="37"/>
                  </a:moveTo>
                  <a:cubicBezTo>
                    <a:pt x="600" y="37"/>
                    <a:pt x="621" y="37"/>
                    <a:pt x="635" y="51"/>
                  </a:cubicBezTo>
                  <a:cubicBezTo>
                    <a:pt x="635" y="51"/>
                    <a:pt x="1143" y="347"/>
                    <a:pt x="1136" y="383"/>
                  </a:cubicBezTo>
                  <a:lnTo>
                    <a:pt x="656" y="658"/>
                  </a:lnTo>
                  <a:cubicBezTo>
                    <a:pt x="639" y="665"/>
                    <a:pt x="621" y="668"/>
                    <a:pt x="604" y="668"/>
                  </a:cubicBezTo>
                  <a:cubicBezTo>
                    <a:pt x="587" y="668"/>
                    <a:pt x="572" y="665"/>
                    <a:pt x="558" y="658"/>
                  </a:cubicBezTo>
                  <a:cubicBezTo>
                    <a:pt x="558" y="658"/>
                    <a:pt x="43" y="355"/>
                    <a:pt x="57" y="319"/>
                  </a:cubicBezTo>
                  <a:lnTo>
                    <a:pt x="529" y="51"/>
                  </a:lnTo>
                  <a:cubicBezTo>
                    <a:pt x="550" y="37"/>
                    <a:pt x="572" y="37"/>
                    <a:pt x="586" y="37"/>
                  </a:cubicBezTo>
                  <a:close/>
                  <a:moveTo>
                    <a:pt x="575" y="0"/>
                  </a:moveTo>
                  <a:cubicBezTo>
                    <a:pt x="552" y="0"/>
                    <a:pt x="529" y="6"/>
                    <a:pt x="508" y="16"/>
                  </a:cubicBezTo>
                  <a:lnTo>
                    <a:pt x="36" y="291"/>
                  </a:lnTo>
                  <a:cubicBezTo>
                    <a:pt x="15" y="298"/>
                    <a:pt x="1" y="319"/>
                    <a:pt x="1" y="340"/>
                  </a:cubicBezTo>
                  <a:cubicBezTo>
                    <a:pt x="1" y="362"/>
                    <a:pt x="8" y="383"/>
                    <a:pt x="29" y="390"/>
                  </a:cubicBezTo>
                  <a:lnTo>
                    <a:pt x="536" y="686"/>
                  </a:lnTo>
                  <a:cubicBezTo>
                    <a:pt x="558" y="700"/>
                    <a:pt x="579" y="700"/>
                    <a:pt x="600" y="700"/>
                  </a:cubicBezTo>
                  <a:cubicBezTo>
                    <a:pt x="621" y="700"/>
                    <a:pt x="642" y="700"/>
                    <a:pt x="663" y="686"/>
                  </a:cubicBezTo>
                  <a:lnTo>
                    <a:pt x="1143" y="418"/>
                  </a:lnTo>
                  <a:cubicBezTo>
                    <a:pt x="1164" y="404"/>
                    <a:pt x="1178" y="383"/>
                    <a:pt x="1185" y="362"/>
                  </a:cubicBezTo>
                  <a:cubicBezTo>
                    <a:pt x="1185" y="340"/>
                    <a:pt x="1171" y="326"/>
                    <a:pt x="1157" y="319"/>
                  </a:cubicBezTo>
                  <a:lnTo>
                    <a:pt x="642" y="16"/>
                  </a:lnTo>
                  <a:cubicBezTo>
                    <a:pt x="621" y="6"/>
                    <a:pt x="598" y="0"/>
                    <a:pt x="57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451175" y="3553625"/>
              <a:ext cx="29450" cy="16650"/>
            </a:xfrm>
            <a:custGeom>
              <a:avLst/>
              <a:gdLst/>
              <a:ahLst/>
              <a:cxnLst/>
              <a:rect l="l" t="t" r="r" b="b"/>
              <a:pathLst>
                <a:path w="1178" h="666" extrusionOk="0">
                  <a:moveTo>
                    <a:pt x="585" y="0"/>
                  </a:moveTo>
                  <a:cubicBezTo>
                    <a:pt x="563" y="0"/>
                    <a:pt x="542" y="6"/>
                    <a:pt x="522" y="17"/>
                  </a:cubicBezTo>
                  <a:lnTo>
                    <a:pt x="43" y="285"/>
                  </a:lnTo>
                  <a:cubicBezTo>
                    <a:pt x="8" y="306"/>
                    <a:pt x="1" y="334"/>
                    <a:pt x="36" y="356"/>
                  </a:cubicBezTo>
                  <a:lnTo>
                    <a:pt x="543" y="652"/>
                  </a:lnTo>
                  <a:cubicBezTo>
                    <a:pt x="559" y="661"/>
                    <a:pt x="577" y="665"/>
                    <a:pt x="595" y="665"/>
                  </a:cubicBezTo>
                  <a:cubicBezTo>
                    <a:pt x="617" y="665"/>
                    <a:pt x="640" y="659"/>
                    <a:pt x="663" y="652"/>
                  </a:cubicBezTo>
                  <a:lnTo>
                    <a:pt x="1136" y="377"/>
                  </a:lnTo>
                  <a:cubicBezTo>
                    <a:pt x="1171" y="356"/>
                    <a:pt x="1178" y="327"/>
                    <a:pt x="1150" y="313"/>
                  </a:cubicBezTo>
                  <a:lnTo>
                    <a:pt x="635" y="10"/>
                  </a:lnTo>
                  <a:cubicBezTo>
                    <a:pt x="619" y="4"/>
                    <a:pt x="602" y="0"/>
                    <a:pt x="58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8"/>
            <p:cNvSpPr/>
            <p:nvPr/>
          </p:nvSpPr>
          <p:spPr>
            <a:xfrm>
              <a:off x="451000" y="3553300"/>
              <a:ext cx="29625" cy="17500"/>
            </a:xfrm>
            <a:custGeom>
              <a:avLst/>
              <a:gdLst/>
              <a:ahLst/>
              <a:cxnLst/>
              <a:rect l="l" t="t" r="r" b="b"/>
              <a:pathLst>
                <a:path w="1185" h="700" extrusionOk="0">
                  <a:moveTo>
                    <a:pt x="593" y="30"/>
                  </a:moveTo>
                  <a:cubicBezTo>
                    <a:pt x="607" y="30"/>
                    <a:pt x="621" y="37"/>
                    <a:pt x="628" y="44"/>
                  </a:cubicBezTo>
                  <a:cubicBezTo>
                    <a:pt x="628" y="44"/>
                    <a:pt x="1143" y="340"/>
                    <a:pt x="1128" y="383"/>
                  </a:cubicBezTo>
                  <a:lnTo>
                    <a:pt x="656" y="651"/>
                  </a:lnTo>
                  <a:cubicBezTo>
                    <a:pt x="639" y="658"/>
                    <a:pt x="621" y="661"/>
                    <a:pt x="604" y="661"/>
                  </a:cubicBezTo>
                  <a:cubicBezTo>
                    <a:pt x="587" y="661"/>
                    <a:pt x="572" y="658"/>
                    <a:pt x="557" y="651"/>
                  </a:cubicBezTo>
                  <a:cubicBezTo>
                    <a:pt x="557" y="651"/>
                    <a:pt x="43" y="355"/>
                    <a:pt x="57" y="312"/>
                  </a:cubicBezTo>
                  <a:lnTo>
                    <a:pt x="529" y="44"/>
                  </a:lnTo>
                  <a:cubicBezTo>
                    <a:pt x="550" y="37"/>
                    <a:pt x="572" y="30"/>
                    <a:pt x="586" y="30"/>
                  </a:cubicBezTo>
                  <a:close/>
                  <a:moveTo>
                    <a:pt x="582" y="0"/>
                  </a:moveTo>
                  <a:cubicBezTo>
                    <a:pt x="559" y="0"/>
                    <a:pt x="536" y="6"/>
                    <a:pt x="515" y="16"/>
                  </a:cubicBezTo>
                  <a:lnTo>
                    <a:pt x="36" y="284"/>
                  </a:lnTo>
                  <a:cubicBezTo>
                    <a:pt x="15" y="291"/>
                    <a:pt x="1" y="312"/>
                    <a:pt x="1" y="340"/>
                  </a:cubicBezTo>
                  <a:cubicBezTo>
                    <a:pt x="1" y="355"/>
                    <a:pt x="8" y="376"/>
                    <a:pt x="29" y="383"/>
                  </a:cubicBezTo>
                  <a:lnTo>
                    <a:pt x="536" y="679"/>
                  </a:lnTo>
                  <a:cubicBezTo>
                    <a:pt x="557" y="693"/>
                    <a:pt x="579" y="700"/>
                    <a:pt x="600" y="700"/>
                  </a:cubicBezTo>
                  <a:cubicBezTo>
                    <a:pt x="621" y="700"/>
                    <a:pt x="649" y="693"/>
                    <a:pt x="670" y="686"/>
                  </a:cubicBezTo>
                  <a:lnTo>
                    <a:pt x="1150" y="411"/>
                  </a:lnTo>
                  <a:cubicBezTo>
                    <a:pt x="1171" y="404"/>
                    <a:pt x="1185" y="383"/>
                    <a:pt x="1185" y="362"/>
                  </a:cubicBezTo>
                  <a:cubicBezTo>
                    <a:pt x="1185" y="340"/>
                    <a:pt x="1178" y="319"/>
                    <a:pt x="1157" y="312"/>
                  </a:cubicBezTo>
                  <a:lnTo>
                    <a:pt x="649" y="16"/>
                  </a:lnTo>
                  <a:cubicBezTo>
                    <a:pt x="628" y="6"/>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8"/>
            <p:cNvSpPr/>
            <p:nvPr/>
          </p:nvSpPr>
          <p:spPr>
            <a:xfrm>
              <a:off x="468975" y="3564050"/>
              <a:ext cx="29450" cy="16700"/>
            </a:xfrm>
            <a:custGeom>
              <a:avLst/>
              <a:gdLst/>
              <a:ahLst/>
              <a:cxnLst/>
              <a:rect l="l" t="t" r="r" b="b"/>
              <a:pathLst>
                <a:path w="1178" h="668" extrusionOk="0">
                  <a:moveTo>
                    <a:pt x="578" y="0"/>
                  </a:moveTo>
                  <a:cubicBezTo>
                    <a:pt x="557" y="0"/>
                    <a:pt x="536" y="6"/>
                    <a:pt x="515" y="16"/>
                  </a:cubicBezTo>
                  <a:lnTo>
                    <a:pt x="43" y="284"/>
                  </a:lnTo>
                  <a:cubicBezTo>
                    <a:pt x="8" y="305"/>
                    <a:pt x="1" y="340"/>
                    <a:pt x="36" y="355"/>
                  </a:cubicBezTo>
                  <a:lnTo>
                    <a:pt x="543" y="658"/>
                  </a:lnTo>
                  <a:cubicBezTo>
                    <a:pt x="559" y="664"/>
                    <a:pt x="576" y="667"/>
                    <a:pt x="594" y="667"/>
                  </a:cubicBezTo>
                  <a:cubicBezTo>
                    <a:pt x="615" y="667"/>
                    <a:pt x="637" y="662"/>
                    <a:pt x="656" y="651"/>
                  </a:cubicBezTo>
                  <a:lnTo>
                    <a:pt x="1136" y="383"/>
                  </a:lnTo>
                  <a:cubicBezTo>
                    <a:pt x="1171" y="362"/>
                    <a:pt x="1178" y="326"/>
                    <a:pt x="1143" y="312"/>
                  </a:cubicBezTo>
                  <a:lnTo>
                    <a:pt x="635" y="16"/>
                  </a:lnTo>
                  <a:cubicBezTo>
                    <a:pt x="617" y="6"/>
                    <a:pt x="598" y="0"/>
                    <a:pt x="57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a:off x="468800" y="3563700"/>
              <a:ext cx="29800" cy="17500"/>
            </a:xfrm>
            <a:custGeom>
              <a:avLst/>
              <a:gdLst/>
              <a:ahLst/>
              <a:cxnLst/>
              <a:rect l="l" t="t" r="r" b="b"/>
              <a:pathLst>
                <a:path w="1192" h="700" extrusionOk="0">
                  <a:moveTo>
                    <a:pt x="593" y="30"/>
                  </a:moveTo>
                  <a:cubicBezTo>
                    <a:pt x="607" y="30"/>
                    <a:pt x="621" y="37"/>
                    <a:pt x="635" y="44"/>
                  </a:cubicBezTo>
                  <a:cubicBezTo>
                    <a:pt x="635" y="44"/>
                    <a:pt x="1143" y="347"/>
                    <a:pt x="1135" y="383"/>
                  </a:cubicBezTo>
                  <a:lnTo>
                    <a:pt x="656" y="650"/>
                  </a:lnTo>
                  <a:cubicBezTo>
                    <a:pt x="642" y="661"/>
                    <a:pt x="624" y="666"/>
                    <a:pt x="607" y="666"/>
                  </a:cubicBezTo>
                  <a:cubicBezTo>
                    <a:pt x="589" y="666"/>
                    <a:pt x="572" y="661"/>
                    <a:pt x="557" y="650"/>
                  </a:cubicBezTo>
                  <a:cubicBezTo>
                    <a:pt x="557" y="650"/>
                    <a:pt x="50" y="354"/>
                    <a:pt x="57" y="319"/>
                  </a:cubicBezTo>
                  <a:lnTo>
                    <a:pt x="536" y="44"/>
                  </a:lnTo>
                  <a:cubicBezTo>
                    <a:pt x="550" y="37"/>
                    <a:pt x="572" y="30"/>
                    <a:pt x="593" y="30"/>
                  </a:cubicBezTo>
                  <a:close/>
                  <a:moveTo>
                    <a:pt x="582" y="0"/>
                  </a:moveTo>
                  <a:cubicBezTo>
                    <a:pt x="559" y="0"/>
                    <a:pt x="536" y="5"/>
                    <a:pt x="515" y="16"/>
                  </a:cubicBezTo>
                  <a:lnTo>
                    <a:pt x="43" y="284"/>
                  </a:lnTo>
                  <a:cubicBezTo>
                    <a:pt x="15" y="298"/>
                    <a:pt x="1" y="319"/>
                    <a:pt x="1" y="340"/>
                  </a:cubicBezTo>
                  <a:cubicBezTo>
                    <a:pt x="1" y="361"/>
                    <a:pt x="15" y="376"/>
                    <a:pt x="29" y="383"/>
                  </a:cubicBezTo>
                  <a:lnTo>
                    <a:pt x="543" y="686"/>
                  </a:lnTo>
                  <a:cubicBezTo>
                    <a:pt x="557" y="693"/>
                    <a:pt x="579" y="700"/>
                    <a:pt x="600" y="700"/>
                  </a:cubicBezTo>
                  <a:cubicBezTo>
                    <a:pt x="628" y="700"/>
                    <a:pt x="656" y="693"/>
                    <a:pt x="677" y="679"/>
                  </a:cubicBezTo>
                  <a:lnTo>
                    <a:pt x="1150" y="411"/>
                  </a:lnTo>
                  <a:cubicBezTo>
                    <a:pt x="1171" y="404"/>
                    <a:pt x="1185" y="383"/>
                    <a:pt x="1192" y="361"/>
                  </a:cubicBezTo>
                  <a:cubicBezTo>
                    <a:pt x="1192" y="340"/>
                    <a:pt x="1178" y="326"/>
                    <a:pt x="1164" y="312"/>
                  </a:cubicBezTo>
                  <a:lnTo>
                    <a:pt x="649" y="16"/>
                  </a:lnTo>
                  <a:cubicBezTo>
                    <a:pt x="628" y="5"/>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8"/>
            <p:cNvSpPr/>
            <p:nvPr/>
          </p:nvSpPr>
          <p:spPr>
            <a:xfrm>
              <a:off x="486775" y="3574450"/>
              <a:ext cx="29275" cy="16675"/>
            </a:xfrm>
            <a:custGeom>
              <a:avLst/>
              <a:gdLst/>
              <a:ahLst/>
              <a:cxnLst/>
              <a:rect l="l" t="t" r="r" b="b"/>
              <a:pathLst>
                <a:path w="1171" h="667" extrusionOk="0">
                  <a:moveTo>
                    <a:pt x="578" y="0"/>
                  </a:moveTo>
                  <a:cubicBezTo>
                    <a:pt x="557" y="0"/>
                    <a:pt x="536" y="5"/>
                    <a:pt x="515" y="16"/>
                  </a:cubicBezTo>
                  <a:lnTo>
                    <a:pt x="43" y="284"/>
                  </a:lnTo>
                  <a:cubicBezTo>
                    <a:pt x="8" y="305"/>
                    <a:pt x="1" y="333"/>
                    <a:pt x="29" y="354"/>
                  </a:cubicBezTo>
                  <a:lnTo>
                    <a:pt x="543" y="650"/>
                  </a:lnTo>
                  <a:cubicBezTo>
                    <a:pt x="561" y="661"/>
                    <a:pt x="580" y="666"/>
                    <a:pt x="600" y="666"/>
                  </a:cubicBezTo>
                  <a:cubicBezTo>
                    <a:pt x="619" y="666"/>
                    <a:pt x="639" y="661"/>
                    <a:pt x="656" y="650"/>
                  </a:cubicBezTo>
                  <a:lnTo>
                    <a:pt x="1135" y="383"/>
                  </a:lnTo>
                  <a:cubicBezTo>
                    <a:pt x="1171" y="361"/>
                    <a:pt x="1171" y="333"/>
                    <a:pt x="1143" y="312"/>
                  </a:cubicBezTo>
                  <a:lnTo>
                    <a:pt x="635" y="16"/>
                  </a:lnTo>
                  <a:cubicBezTo>
                    <a:pt x="617" y="5"/>
                    <a:pt x="598" y="0"/>
                    <a:pt x="57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8"/>
            <p:cNvSpPr/>
            <p:nvPr/>
          </p:nvSpPr>
          <p:spPr>
            <a:xfrm>
              <a:off x="486600" y="3574100"/>
              <a:ext cx="29800" cy="17500"/>
            </a:xfrm>
            <a:custGeom>
              <a:avLst/>
              <a:gdLst/>
              <a:ahLst/>
              <a:cxnLst/>
              <a:rect l="l" t="t" r="r" b="b"/>
              <a:pathLst>
                <a:path w="1192" h="700" extrusionOk="0">
                  <a:moveTo>
                    <a:pt x="593" y="37"/>
                  </a:moveTo>
                  <a:cubicBezTo>
                    <a:pt x="607" y="37"/>
                    <a:pt x="621" y="37"/>
                    <a:pt x="635" y="51"/>
                  </a:cubicBezTo>
                  <a:cubicBezTo>
                    <a:pt x="635" y="51"/>
                    <a:pt x="1142" y="347"/>
                    <a:pt x="1135" y="383"/>
                  </a:cubicBezTo>
                  <a:lnTo>
                    <a:pt x="656" y="657"/>
                  </a:lnTo>
                  <a:cubicBezTo>
                    <a:pt x="642" y="664"/>
                    <a:pt x="624" y="668"/>
                    <a:pt x="607" y="668"/>
                  </a:cubicBezTo>
                  <a:cubicBezTo>
                    <a:pt x="589" y="668"/>
                    <a:pt x="571" y="664"/>
                    <a:pt x="557" y="657"/>
                  </a:cubicBezTo>
                  <a:cubicBezTo>
                    <a:pt x="557" y="657"/>
                    <a:pt x="50" y="354"/>
                    <a:pt x="57" y="319"/>
                  </a:cubicBezTo>
                  <a:lnTo>
                    <a:pt x="536" y="51"/>
                  </a:lnTo>
                  <a:cubicBezTo>
                    <a:pt x="550" y="37"/>
                    <a:pt x="571" y="37"/>
                    <a:pt x="593" y="37"/>
                  </a:cubicBezTo>
                  <a:close/>
                  <a:moveTo>
                    <a:pt x="582" y="0"/>
                  </a:moveTo>
                  <a:cubicBezTo>
                    <a:pt x="559" y="0"/>
                    <a:pt x="536" y="5"/>
                    <a:pt x="515" y="16"/>
                  </a:cubicBezTo>
                  <a:lnTo>
                    <a:pt x="36" y="291"/>
                  </a:lnTo>
                  <a:cubicBezTo>
                    <a:pt x="15" y="298"/>
                    <a:pt x="0" y="319"/>
                    <a:pt x="0" y="340"/>
                  </a:cubicBezTo>
                  <a:cubicBezTo>
                    <a:pt x="0" y="361"/>
                    <a:pt x="15" y="383"/>
                    <a:pt x="29" y="390"/>
                  </a:cubicBezTo>
                  <a:lnTo>
                    <a:pt x="536" y="686"/>
                  </a:lnTo>
                  <a:cubicBezTo>
                    <a:pt x="557" y="700"/>
                    <a:pt x="579" y="700"/>
                    <a:pt x="600" y="700"/>
                  </a:cubicBezTo>
                  <a:cubicBezTo>
                    <a:pt x="628" y="700"/>
                    <a:pt x="649" y="700"/>
                    <a:pt x="670" y="686"/>
                  </a:cubicBezTo>
                  <a:lnTo>
                    <a:pt x="1150" y="418"/>
                  </a:lnTo>
                  <a:cubicBezTo>
                    <a:pt x="1171" y="404"/>
                    <a:pt x="1185" y="390"/>
                    <a:pt x="1192" y="361"/>
                  </a:cubicBezTo>
                  <a:cubicBezTo>
                    <a:pt x="1192" y="347"/>
                    <a:pt x="1178" y="326"/>
                    <a:pt x="1164" y="319"/>
                  </a:cubicBezTo>
                  <a:lnTo>
                    <a:pt x="649" y="16"/>
                  </a:lnTo>
                  <a:cubicBezTo>
                    <a:pt x="628" y="5"/>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8"/>
            <p:cNvSpPr/>
            <p:nvPr/>
          </p:nvSpPr>
          <p:spPr>
            <a:xfrm>
              <a:off x="504575" y="3584850"/>
              <a:ext cx="29450" cy="16700"/>
            </a:xfrm>
            <a:custGeom>
              <a:avLst/>
              <a:gdLst/>
              <a:ahLst/>
              <a:cxnLst/>
              <a:rect l="l" t="t" r="r" b="b"/>
              <a:pathLst>
                <a:path w="1178" h="668" extrusionOk="0">
                  <a:moveTo>
                    <a:pt x="578" y="0"/>
                  </a:moveTo>
                  <a:cubicBezTo>
                    <a:pt x="557" y="0"/>
                    <a:pt x="536" y="5"/>
                    <a:pt x="515" y="16"/>
                  </a:cubicBezTo>
                  <a:lnTo>
                    <a:pt x="36" y="291"/>
                  </a:lnTo>
                  <a:cubicBezTo>
                    <a:pt x="8" y="305"/>
                    <a:pt x="1" y="340"/>
                    <a:pt x="29" y="354"/>
                  </a:cubicBezTo>
                  <a:lnTo>
                    <a:pt x="536" y="657"/>
                  </a:lnTo>
                  <a:cubicBezTo>
                    <a:pt x="557" y="664"/>
                    <a:pt x="579" y="668"/>
                    <a:pt x="599" y="668"/>
                  </a:cubicBezTo>
                  <a:cubicBezTo>
                    <a:pt x="619" y="668"/>
                    <a:pt x="638" y="664"/>
                    <a:pt x="656" y="657"/>
                  </a:cubicBezTo>
                  <a:lnTo>
                    <a:pt x="1135" y="383"/>
                  </a:lnTo>
                  <a:cubicBezTo>
                    <a:pt x="1171" y="361"/>
                    <a:pt x="1178" y="333"/>
                    <a:pt x="1143" y="312"/>
                  </a:cubicBezTo>
                  <a:lnTo>
                    <a:pt x="635" y="16"/>
                  </a:lnTo>
                  <a:cubicBezTo>
                    <a:pt x="617" y="5"/>
                    <a:pt x="598" y="0"/>
                    <a:pt x="57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8"/>
            <p:cNvSpPr/>
            <p:nvPr/>
          </p:nvSpPr>
          <p:spPr>
            <a:xfrm>
              <a:off x="504400" y="3584475"/>
              <a:ext cx="29800" cy="17525"/>
            </a:xfrm>
            <a:custGeom>
              <a:avLst/>
              <a:gdLst/>
              <a:ahLst/>
              <a:cxnLst/>
              <a:rect l="l" t="t" r="r" b="b"/>
              <a:pathLst>
                <a:path w="1192" h="701" extrusionOk="0">
                  <a:moveTo>
                    <a:pt x="593" y="38"/>
                  </a:moveTo>
                  <a:cubicBezTo>
                    <a:pt x="607" y="38"/>
                    <a:pt x="621" y="45"/>
                    <a:pt x="635" y="52"/>
                  </a:cubicBezTo>
                  <a:cubicBezTo>
                    <a:pt x="635" y="52"/>
                    <a:pt x="1142" y="348"/>
                    <a:pt x="1135" y="390"/>
                  </a:cubicBezTo>
                  <a:lnTo>
                    <a:pt x="656" y="658"/>
                  </a:lnTo>
                  <a:cubicBezTo>
                    <a:pt x="638" y="665"/>
                    <a:pt x="621" y="669"/>
                    <a:pt x="604" y="669"/>
                  </a:cubicBezTo>
                  <a:cubicBezTo>
                    <a:pt x="587" y="669"/>
                    <a:pt x="571" y="665"/>
                    <a:pt x="557" y="658"/>
                  </a:cubicBezTo>
                  <a:cubicBezTo>
                    <a:pt x="557" y="658"/>
                    <a:pt x="50" y="355"/>
                    <a:pt x="57" y="320"/>
                  </a:cubicBezTo>
                  <a:lnTo>
                    <a:pt x="529" y="52"/>
                  </a:lnTo>
                  <a:cubicBezTo>
                    <a:pt x="550" y="38"/>
                    <a:pt x="571" y="38"/>
                    <a:pt x="593" y="38"/>
                  </a:cubicBezTo>
                  <a:close/>
                  <a:moveTo>
                    <a:pt x="582" y="1"/>
                  </a:moveTo>
                  <a:cubicBezTo>
                    <a:pt x="559" y="1"/>
                    <a:pt x="536" y="6"/>
                    <a:pt x="515" y="17"/>
                  </a:cubicBezTo>
                  <a:lnTo>
                    <a:pt x="36" y="292"/>
                  </a:lnTo>
                  <a:cubicBezTo>
                    <a:pt x="15" y="299"/>
                    <a:pt x="0" y="320"/>
                    <a:pt x="0" y="341"/>
                  </a:cubicBezTo>
                  <a:cubicBezTo>
                    <a:pt x="0" y="362"/>
                    <a:pt x="15" y="383"/>
                    <a:pt x="29" y="390"/>
                  </a:cubicBezTo>
                  <a:lnTo>
                    <a:pt x="536" y="687"/>
                  </a:lnTo>
                  <a:cubicBezTo>
                    <a:pt x="557" y="701"/>
                    <a:pt x="579" y="701"/>
                    <a:pt x="600" y="701"/>
                  </a:cubicBezTo>
                  <a:cubicBezTo>
                    <a:pt x="621" y="701"/>
                    <a:pt x="649" y="701"/>
                    <a:pt x="670" y="687"/>
                  </a:cubicBezTo>
                  <a:lnTo>
                    <a:pt x="1150" y="419"/>
                  </a:lnTo>
                  <a:cubicBezTo>
                    <a:pt x="1171" y="405"/>
                    <a:pt x="1185" y="390"/>
                    <a:pt x="1185" y="362"/>
                  </a:cubicBezTo>
                  <a:cubicBezTo>
                    <a:pt x="1192" y="348"/>
                    <a:pt x="1178" y="327"/>
                    <a:pt x="1164" y="320"/>
                  </a:cubicBezTo>
                  <a:lnTo>
                    <a:pt x="649" y="17"/>
                  </a:lnTo>
                  <a:cubicBezTo>
                    <a:pt x="628" y="6"/>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8"/>
            <p:cNvSpPr/>
            <p:nvPr/>
          </p:nvSpPr>
          <p:spPr>
            <a:xfrm>
              <a:off x="522375" y="3595375"/>
              <a:ext cx="29275" cy="16575"/>
            </a:xfrm>
            <a:custGeom>
              <a:avLst/>
              <a:gdLst/>
              <a:ahLst/>
              <a:cxnLst/>
              <a:rect l="l" t="t" r="r" b="b"/>
              <a:pathLst>
                <a:path w="1171" h="663" extrusionOk="0">
                  <a:moveTo>
                    <a:pt x="575" y="0"/>
                  </a:moveTo>
                  <a:cubicBezTo>
                    <a:pt x="554" y="0"/>
                    <a:pt x="533" y="4"/>
                    <a:pt x="515" y="11"/>
                  </a:cubicBezTo>
                  <a:lnTo>
                    <a:pt x="43" y="286"/>
                  </a:lnTo>
                  <a:cubicBezTo>
                    <a:pt x="8" y="307"/>
                    <a:pt x="1" y="335"/>
                    <a:pt x="29" y="349"/>
                  </a:cubicBezTo>
                  <a:lnTo>
                    <a:pt x="536" y="652"/>
                  </a:lnTo>
                  <a:cubicBezTo>
                    <a:pt x="557" y="659"/>
                    <a:pt x="579" y="663"/>
                    <a:pt x="599" y="663"/>
                  </a:cubicBezTo>
                  <a:cubicBezTo>
                    <a:pt x="619" y="663"/>
                    <a:pt x="638" y="659"/>
                    <a:pt x="656" y="652"/>
                  </a:cubicBezTo>
                  <a:lnTo>
                    <a:pt x="1135" y="377"/>
                  </a:lnTo>
                  <a:cubicBezTo>
                    <a:pt x="1171" y="363"/>
                    <a:pt x="1171" y="328"/>
                    <a:pt x="1142" y="314"/>
                  </a:cubicBezTo>
                  <a:lnTo>
                    <a:pt x="635" y="11"/>
                  </a:lnTo>
                  <a:cubicBezTo>
                    <a:pt x="617" y="4"/>
                    <a:pt x="596" y="0"/>
                    <a:pt x="57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8"/>
            <p:cNvSpPr/>
            <p:nvPr/>
          </p:nvSpPr>
          <p:spPr>
            <a:xfrm>
              <a:off x="522200" y="3595050"/>
              <a:ext cx="29800" cy="17525"/>
            </a:xfrm>
            <a:custGeom>
              <a:avLst/>
              <a:gdLst/>
              <a:ahLst/>
              <a:cxnLst/>
              <a:rect l="l" t="t" r="r" b="b"/>
              <a:pathLst>
                <a:path w="1192" h="701" extrusionOk="0">
                  <a:moveTo>
                    <a:pt x="586" y="31"/>
                  </a:moveTo>
                  <a:cubicBezTo>
                    <a:pt x="607" y="31"/>
                    <a:pt x="621" y="38"/>
                    <a:pt x="635" y="45"/>
                  </a:cubicBezTo>
                  <a:cubicBezTo>
                    <a:pt x="635" y="45"/>
                    <a:pt x="1142" y="341"/>
                    <a:pt x="1135" y="383"/>
                  </a:cubicBezTo>
                  <a:lnTo>
                    <a:pt x="656" y="651"/>
                  </a:lnTo>
                  <a:cubicBezTo>
                    <a:pt x="638" y="658"/>
                    <a:pt x="621" y="662"/>
                    <a:pt x="604" y="662"/>
                  </a:cubicBezTo>
                  <a:cubicBezTo>
                    <a:pt x="587" y="662"/>
                    <a:pt x="571" y="658"/>
                    <a:pt x="557" y="651"/>
                  </a:cubicBezTo>
                  <a:cubicBezTo>
                    <a:pt x="557" y="651"/>
                    <a:pt x="43" y="355"/>
                    <a:pt x="57" y="313"/>
                  </a:cubicBezTo>
                  <a:lnTo>
                    <a:pt x="536" y="45"/>
                  </a:lnTo>
                  <a:cubicBezTo>
                    <a:pt x="550" y="38"/>
                    <a:pt x="571" y="31"/>
                    <a:pt x="586" y="31"/>
                  </a:cubicBezTo>
                  <a:close/>
                  <a:moveTo>
                    <a:pt x="582" y="1"/>
                  </a:moveTo>
                  <a:cubicBezTo>
                    <a:pt x="559" y="1"/>
                    <a:pt x="536" y="6"/>
                    <a:pt x="515" y="17"/>
                  </a:cubicBezTo>
                  <a:lnTo>
                    <a:pt x="36" y="285"/>
                  </a:lnTo>
                  <a:cubicBezTo>
                    <a:pt x="15" y="292"/>
                    <a:pt x="0" y="313"/>
                    <a:pt x="0" y="341"/>
                  </a:cubicBezTo>
                  <a:cubicBezTo>
                    <a:pt x="0" y="355"/>
                    <a:pt x="8" y="376"/>
                    <a:pt x="29" y="383"/>
                  </a:cubicBezTo>
                  <a:lnTo>
                    <a:pt x="536" y="679"/>
                  </a:lnTo>
                  <a:cubicBezTo>
                    <a:pt x="557" y="694"/>
                    <a:pt x="578" y="701"/>
                    <a:pt x="600" y="701"/>
                  </a:cubicBezTo>
                  <a:cubicBezTo>
                    <a:pt x="621" y="701"/>
                    <a:pt x="649" y="694"/>
                    <a:pt x="670" y="679"/>
                  </a:cubicBezTo>
                  <a:lnTo>
                    <a:pt x="1149" y="412"/>
                  </a:lnTo>
                  <a:cubicBezTo>
                    <a:pt x="1171" y="405"/>
                    <a:pt x="1185" y="383"/>
                    <a:pt x="1192" y="355"/>
                  </a:cubicBezTo>
                  <a:cubicBezTo>
                    <a:pt x="1185" y="341"/>
                    <a:pt x="1178" y="320"/>
                    <a:pt x="1157" y="313"/>
                  </a:cubicBezTo>
                  <a:lnTo>
                    <a:pt x="649" y="17"/>
                  </a:lnTo>
                  <a:cubicBezTo>
                    <a:pt x="628" y="6"/>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8"/>
            <p:cNvSpPr/>
            <p:nvPr/>
          </p:nvSpPr>
          <p:spPr>
            <a:xfrm>
              <a:off x="540175" y="3605800"/>
              <a:ext cx="29275" cy="16700"/>
            </a:xfrm>
            <a:custGeom>
              <a:avLst/>
              <a:gdLst/>
              <a:ahLst/>
              <a:cxnLst/>
              <a:rect l="l" t="t" r="r" b="b"/>
              <a:pathLst>
                <a:path w="1171" h="668" extrusionOk="0">
                  <a:moveTo>
                    <a:pt x="575" y="1"/>
                  </a:moveTo>
                  <a:cubicBezTo>
                    <a:pt x="554" y="1"/>
                    <a:pt x="533" y="6"/>
                    <a:pt x="515" y="17"/>
                  </a:cubicBezTo>
                  <a:lnTo>
                    <a:pt x="36" y="285"/>
                  </a:lnTo>
                  <a:cubicBezTo>
                    <a:pt x="0" y="306"/>
                    <a:pt x="0" y="334"/>
                    <a:pt x="29" y="355"/>
                  </a:cubicBezTo>
                  <a:lnTo>
                    <a:pt x="536" y="651"/>
                  </a:lnTo>
                  <a:cubicBezTo>
                    <a:pt x="557" y="662"/>
                    <a:pt x="579" y="667"/>
                    <a:pt x="599" y="667"/>
                  </a:cubicBezTo>
                  <a:cubicBezTo>
                    <a:pt x="619" y="667"/>
                    <a:pt x="638" y="662"/>
                    <a:pt x="656" y="651"/>
                  </a:cubicBezTo>
                  <a:lnTo>
                    <a:pt x="1135" y="383"/>
                  </a:lnTo>
                  <a:cubicBezTo>
                    <a:pt x="1171" y="362"/>
                    <a:pt x="1171" y="327"/>
                    <a:pt x="1142" y="313"/>
                  </a:cubicBezTo>
                  <a:lnTo>
                    <a:pt x="635" y="17"/>
                  </a:lnTo>
                  <a:cubicBezTo>
                    <a:pt x="617" y="6"/>
                    <a:pt x="596" y="1"/>
                    <a:pt x="57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8"/>
            <p:cNvSpPr/>
            <p:nvPr/>
          </p:nvSpPr>
          <p:spPr>
            <a:xfrm>
              <a:off x="540000" y="3605450"/>
              <a:ext cx="29625" cy="17525"/>
            </a:xfrm>
            <a:custGeom>
              <a:avLst/>
              <a:gdLst/>
              <a:ahLst/>
              <a:cxnLst/>
              <a:rect l="l" t="t" r="r" b="b"/>
              <a:pathLst>
                <a:path w="1185" h="701" extrusionOk="0">
                  <a:moveTo>
                    <a:pt x="586" y="31"/>
                  </a:moveTo>
                  <a:cubicBezTo>
                    <a:pt x="607" y="31"/>
                    <a:pt x="621" y="38"/>
                    <a:pt x="628" y="45"/>
                  </a:cubicBezTo>
                  <a:cubicBezTo>
                    <a:pt x="628" y="45"/>
                    <a:pt x="1142" y="348"/>
                    <a:pt x="1135" y="383"/>
                  </a:cubicBezTo>
                  <a:lnTo>
                    <a:pt x="656" y="651"/>
                  </a:lnTo>
                  <a:cubicBezTo>
                    <a:pt x="638" y="662"/>
                    <a:pt x="621" y="667"/>
                    <a:pt x="604" y="667"/>
                  </a:cubicBezTo>
                  <a:cubicBezTo>
                    <a:pt x="587" y="667"/>
                    <a:pt x="571" y="662"/>
                    <a:pt x="557" y="651"/>
                  </a:cubicBezTo>
                  <a:cubicBezTo>
                    <a:pt x="557" y="651"/>
                    <a:pt x="43" y="355"/>
                    <a:pt x="57" y="320"/>
                  </a:cubicBezTo>
                  <a:lnTo>
                    <a:pt x="529" y="45"/>
                  </a:lnTo>
                  <a:cubicBezTo>
                    <a:pt x="550" y="38"/>
                    <a:pt x="571" y="31"/>
                    <a:pt x="586" y="31"/>
                  </a:cubicBezTo>
                  <a:close/>
                  <a:moveTo>
                    <a:pt x="582" y="1"/>
                  </a:moveTo>
                  <a:cubicBezTo>
                    <a:pt x="559" y="1"/>
                    <a:pt x="536" y="6"/>
                    <a:pt x="515" y="17"/>
                  </a:cubicBezTo>
                  <a:lnTo>
                    <a:pt x="36" y="285"/>
                  </a:lnTo>
                  <a:cubicBezTo>
                    <a:pt x="15" y="299"/>
                    <a:pt x="0" y="320"/>
                    <a:pt x="0" y="341"/>
                  </a:cubicBezTo>
                  <a:cubicBezTo>
                    <a:pt x="0" y="362"/>
                    <a:pt x="7" y="376"/>
                    <a:pt x="29" y="383"/>
                  </a:cubicBezTo>
                  <a:lnTo>
                    <a:pt x="536" y="686"/>
                  </a:lnTo>
                  <a:cubicBezTo>
                    <a:pt x="557" y="693"/>
                    <a:pt x="578" y="700"/>
                    <a:pt x="600" y="700"/>
                  </a:cubicBezTo>
                  <a:cubicBezTo>
                    <a:pt x="621" y="700"/>
                    <a:pt x="649" y="693"/>
                    <a:pt x="670" y="686"/>
                  </a:cubicBezTo>
                  <a:lnTo>
                    <a:pt x="1149" y="411"/>
                  </a:lnTo>
                  <a:cubicBezTo>
                    <a:pt x="1171" y="404"/>
                    <a:pt x="1185" y="383"/>
                    <a:pt x="1185" y="362"/>
                  </a:cubicBezTo>
                  <a:cubicBezTo>
                    <a:pt x="1185" y="341"/>
                    <a:pt x="1178" y="320"/>
                    <a:pt x="1157" y="313"/>
                  </a:cubicBezTo>
                  <a:lnTo>
                    <a:pt x="649" y="17"/>
                  </a:lnTo>
                  <a:cubicBezTo>
                    <a:pt x="628" y="6"/>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8"/>
            <p:cNvSpPr/>
            <p:nvPr/>
          </p:nvSpPr>
          <p:spPr>
            <a:xfrm>
              <a:off x="557975" y="3616200"/>
              <a:ext cx="51125" cy="29425"/>
            </a:xfrm>
            <a:custGeom>
              <a:avLst/>
              <a:gdLst/>
              <a:ahLst/>
              <a:cxnLst/>
              <a:rect l="l" t="t" r="r" b="b"/>
              <a:pathLst>
                <a:path w="2045" h="1177" extrusionOk="0">
                  <a:moveTo>
                    <a:pt x="578" y="1"/>
                  </a:moveTo>
                  <a:cubicBezTo>
                    <a:pt x="557" y="1"/>
                    <a:pt x="536" y="6"/>
                    <a:pt x="515" y="17"/>
                  </a:cubicBezTo>
                  <a:lnTo>
                    <a:pt x="43" y="285"/>
                  </a:lnTo>
                  <a:cubicBezTo>
                    <a:pt x="8" y="306"/>
                    <a:pt x="0" y="334"/>
                    <a:pt x="36" y="355"/>
                  </a:cubicBezTo>
                  <a:lnTo>
                    <a:pt x="1410" y="1166"/>
                  </a:lnTo>
                  <a:cubicBezTo>
                    <a:pt x="1428" y="1173"/>
                    <a:pt x="1449" y="1176"/>
                    <a:pt x="1470" y="1176"/>
                  </a:cubicBezTo>
                  <a:cubicBezTo>
                    <a:pt x="1491" y="1176"/>
                    <a:pt x="1513" y="1173"/>
                    <a:pt x="1530" y="1166"/>
                  </a:cubicBezTo>
                  <a:lnTo>
                    <a:pt x="2010" y="891"/>
                  </a:lnTo>
                  <a:cubicBezTo>
                    <a:pt x="2045" y="877"/>
                    <a:pt x="2045" y="841"/>
                    <a:pt x="2017" y="827"/>
                  </a:cubicBezTo>
                  <a:lnTo>
                    <a:pt x="635" y="17"/>
                  </a:lnTo>
                  <a:cubicBezTo>
                    <a:pt x="617" y="6"/>
                    <a:pt x="598" y="1"/>
                    <a:pt x="5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8"/>
            <p:cNvSpPr/>
            <p:nvPr/>
          </p:nvSpPr>
          <p:spPr>
            <a:xfrm>
              <a:off x="557800" y="3615850"/>
              <a:ext cx="51475" cy="30375"/>
            </a:xfrm>
            <a:custGeom>
              <a:avLst/>
              <a:gdLst/>
              <a:ahLst/>
              <a:cxnLst/>
              <a:rect l="l" t="t" r="r" b="b"/>
              <a:pathLst>
                <a:path w="2059" h="1215" extrusionOk="0">
                  <a:moveTo>
                    <a:pt x="569" y="35"/>
                  </a:moveTo>
                  <a:cubicBezTo>
                    <a:pt x="574" y="35"/>
                    <a:pt x="580" y="36"/>
                    <a:pt x="586" y="38"/>
                  </a:cubicBezTo>
                  <a:cubicBezTo>
                    <a:pt x="600" y="38"/>
                    <a:pt x="614" y="38"/>
                    <a:pt x="628" y="45"/>
                  </a:cubicBezTo>
                  <a:cubicBezTo>
                    <a:pt x="628" y="45"/>
                    <a:pt x="2009" y="855"/>
                    <a:pt x="2002" y="898"/>
                  </a:cubicBezTo>
                  <a:lnTo>
                    <a:pt x="1523" y="1166"/>
                  </a:lnTo>
                  <a:cubicBezTo>
                    <a:pt x="1505" y="1173"/>
                    <a:pt x="1488" y="1176"/>
                    <a:pt x="1471" y="1176"/>
                  </a:cubicBezTo>
                  <a:cubicBezTo>
                    <a:pt x="1454" y="1176"/>
                    <a:pt x="1438" y="1173"/>
                    <a:pt x="1424" y="1166"/>
                  </a:cubicBezTo>
                  <a:cubicBezTo>
                    <a:pt x="1424" y="1166"/>
                    <a:pt x="43" y="355"/>
                    <a:pt x="50" y="320"/>
                  </a:cubicBezTo>
                  <a:lnTo>
                    <a:pt x="529" y="52"/>
                  </a:lnTo>
                  <a:cubicBezTo>
                    <a:pt x="539" y="42"/>
                    <a:pt x="554" y="35"/>
                    <a:pt x="569" y="35"/>
                  </a:cubicBezTo>
                  <a:close/>
                  <a:moveTo>
                    <a:pt x="582" y="1"/>
                  </a:moveTo>
                  <a:cubicBezTo>
                    <a:pt x="559" y="1"/>
                    <a:pt x="536" y="6"/>
                    <a:pt x="515" y="17"/>
                  </a:cubicBezTo>
                  <a:lnTo>
                    <a:pt x="36" y="292"/>
                  </a:lnTo>
                  <a:cubicBezTo>
                    <a:pt x="15" y="299"/>
                    <a:pt x="0" y="320"/>
                    <a:pt x="0" y="341"/>
                  </a:cubicBezTo>
                  <a:cubicBezTo>
                    <a:pt x="0" y="362"/>
                    <a:pt x="7" y="376"/>
                    <a:pt x="29" y="390"/>
                  </a:cubicBezTo>
                  <a:lnTo>
                    <a:pt x="1403" y="1201"/>
                  </a:lnTo>
                  <a:cubicBezTo>
                    <a:pt x="1424" y="1208"/>
                    <a:pt x="1446" y="1215"/>
                    <a:pt x="1467" y="1215"/>
                  </a:cubicBezTo>
                  <a:cubicBezTo>
                    <a:pt x="1495" y="1215"/>
                    <a:pt x="1516" y="1208"/>
                    <a:pt x="1544" y="1194"/>
                  </a:cubicBezTo>
                  <a:lnTo>
                    <a:pt x="2017" y="926"/>
                  </a:lnTo>
                  <a:cubicBezTo>
                    <a:pt x="2038" y="919"/>
                    <a:pt x="2052" y="898"/>
                    <a:pt x="2059" y="870"/>
                  </a:cubicBezTo>
                  <a:cubicBezTo>
                    <a:pt x="2059" y="855"/>
                    <a:pt x="2045" y="834"/>
                    <a:pt x="2031" y="827"/>
                  </a:cubicBezTo>
                  <a:lnTo>
                    <a:pt x="649" y="17"/>
                  </a:lnTo>
                  <a:cubicBezTo>
                    <a:pt x="628" y="6"/>
                    <a:pt x="605" y="1"/>
                    <a:pt x="5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8"/>
            <p:cNvSpPr/>
            <p:nvPr/>
          </p:nvSpPr>
          <p:spPr>
            <a:xfrm>
              <a:off x="374875" y="3488450"/>
              <a:ext cx="29275" cy="16675"/>
            </a:xfrm>
            <a:custGeom>
              <a:avLst/>
              <a:gdLst/>
              <a:ahLst/>
              <a:cxnLst/>
              <a:rect l="l" t="t" r="r" b="b"/>
              <a:pathLst>
                <a:path w="1171" h="667" extrusionOk="0">
                  <a:moveTo>
                    <a:pt x="575" y="0"/>
                  </a:moveTo>
                  <a:cubicBezTo>
                    <a:pt x="554" y="0"/>
                    <a:pt x="532" y="5"/>
                    <a:pt x="515" y="16"/>
                  </a:cubicBezTo>
                  <a:lnTo>
                    <a:pt x="35" y="284"/>
                  </a:lnTo>
                  <a:cubicBezTo>
                    <a:pt x="7" y="305"/>
                    <a:pt x="0" y="333"/>
                    <a:pt x="28" y="354"/>
                  </a:cubicBezTo>
                  <a:lnTo>
                    <a:pt x="536" y="650"/>
                  </a:lnTo>
                  <a:cubicBezTo>
                    <a:pt x="557" y="661"/>
                    <a:pt x="578" y="666"/>
                    <a:pt x="599" y="666"/>
                  </a:cubicBezTo>
                  <a:cubicBezTo>
                    <a:pt x="619" y="666"/>
                    <a:pt x="638" y="661"/>
                    <a:pt x="656" y="650"/>
                  </a:cubicBezTo>
                  <a:lnTo>
                    <a:pt x="1135" y="383"/>
                  </a:lnTo>
                  <a:cubicBezTo>
                    <a:pt x="1170" y="361"/>
                    <a:pt x="1170" y="333"/>
                    <a:pt x="1142" y="312"/>
                  </a:cubicBezTo>
                  <a:lnTo>
                    <a:pt x="635" y="16"/>
                  </a:lnTo>
                  <a:cubicBezTo>
                    <a:pt x="617" y="5"/>
                    <a:pt x="596" y="0"/>
                    <a:pt x="57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8"/>
            <p:cNvSpPr/>
            <p:nvPr/>
          </p:nvSpPr>
          <p:spPr>
            <a:xfrm>
              <a:off x="374700" y="3488275"/>
              <a:ext cx="29800" cy="17500"/>
            </a:xfrm>
            <a:custGeom>
              <a:avLst/>
              <a:gdLst/>
              <a:ahLst/>
              <a:cxnLst/>
              <a:rect l="l" t="t" r="r" b="b"/>
              <a:pathLst>
                <a:path w="1192" h="700" extrusionOk="0">
                  <a:moveTo>
                    <a:pt x="592" y="30"/>
                  </a:moveTo>
                  <a:cubicBezTo>
                    <a:pt x="606" y="30"/>
                    <a:pt x="621" y="37"/>
                    <a:pt x="635" y="44"/>
                  </a:cubicBezTo>
                  <a:cubicBezTo>
                    <a:pt x="635" y="44"/>
                    <a:pt x="1142" y="347"/>
                    <a:pt x="1135" y="383"/>
                  </a:cubicBezTo>
                  <a:lnTo>
                    <a:pt x="656" y="650"/>
                  </a:lnTo>
                  <a:cubicBezTo>
                    <a:pt x="638" y="661"/>
                    <a:pt x="621" y="666"/>
                    <a:pt x="604" y="666"/>
                  </a:cubicBezTo>
                  <a:cubicBezTo>
                    <a:pt x="587" y="666"/>
                    <a:pt x="571" y="661"/>
                    <a:pt x="557" y="650"/>
                  </a:cubicBezTo>
                  <a:cubicBezTo>
                    <a:pt x="557" y="650"/>
                    <a:pt x="42" y="354"/>
                    <a:pt x="57" y="319"/>
                  </a:cubicBezTo>
                  <a:lnTo>
                    <a:pt x="529" y="44"/>
                  </a:lnTo>
                  <a:cubicBezTo>
                    <a:pt x="550" y="37"/>
                    <a:pt x="571" y="30"/>
                    <a:pt x="592" y="30"/>
                  </a:cubicBezTo>
                  <a:close/>
                  <a:moveTo>
                    <a:pt x="582" y="0"/>
                  </a:moveTo>
                  <a:cubicBezTo>
                    <a:pt x="559" y="0"/>
                    <a:pt x="536" y="5"/>
                    <a:pt x="515" y="16"/>
                  </a:cubicBezTo>
                  <a:lnTo>
                    <a:pt x="35" y="284"/>
                  </a:lnTo>
                  <a:cubicBezTo>
                    <a:pt x="14" y="298"/>
                    <a:pt x="0" y="319"/>
                    <a:pt x="0" y="340"/>
                  </a:cubicBezTo>
                  <a:cubicBezTo>
                    <a:pt x="0" y="361"/>
                    <a:pt x="7" y="375"/>
                    <a:pt x="28" y="383"/>
                  </a:cubicBezTo>
                  <a:lnTo>
                    <a:pt x="536" y="686"/>
                  </a:lnTo>
                  <a:cubicBezTo>
                    <a:pt x="557" y="693"/>
                    <a:pt x="578" y="700"/>
                    <a:pt x="599" y="700"/>
                  </a:cubicBezTo>
                  <a:cubicBezTo>
                    <a:pt x="621" y="700"/>
                    <a:pt x="649" y="693"/>
                    <a:pt x="670" y="686"/>
                  </a:cubicBezTo>
                  <a:lnTo>
                    <a:pt x="1149" y="411"/>
                  </a:lnTo>
                  <a:cubicBezTo>
                    <a:pt x="1170" y="404"/>
                    <a:pt x="1184" y="383"/>
                    <a:pt x="1192" y="361"/>
                  </a:cubicBezTo>
                  <a:cubicBezTo>
                    <a:pt x="1184" y="340"/>
                    <a:pt x="1177" y="326"/>
                    <a:pt x="1156" y="312"/>
                  </a:cubicBezTo>
                  <a:lnTo>
                    <a:pt x="649" y="16"/>
                  </a:lnTo>
                  <a:cubicBezTo>
                    <a:pt x="628" y="5"/>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8"/>
            <p:cNvSpPr/>
            <p:nvPr/>
          </p:nvSpPr>
          <p:spPr>
            <a:xfrm>
              <a:off x="357075" y="3478000"/>
              <a:ext cx="29275" cy="16725"/>
            </a:xfrm>
            <a:custGeom>
              <a:avLst/>
              <a:gdLst/>
              <a:ahLst/>
              <a:cxnLst/>
              <a:rect l="l" t="t" r="r" b="b"/>
              <a:pathLst>
                <a:path w="1171" h="669" extrusionOk="0">
                  <a:moveTo>
                    <a:pt x="572" y="0"/>
                  </a:moveTo>
                  <a:cubicBezTo>
                    <a:pt x="552" y="0"/>
                    <a:pt x="532" y="4"/>
                    <a:pt x="515" y="11"/>
                  </a:cubicBezTo>
                  <a:lnTo>
                    <a:pt x="36" y="286"/>
                  </a:lnTo>
                  <a:cubicBezTo>
                    <a:pt x="0" y="307"/>
                    <a:pt x="0" y="335"/>
                    <a:pt x="28" y="356"/>
                  </a:cubicBezTo>
                  <a:lnTo>
                    <a:pt x="536" y="653"/>
                  </a:lnTo>
                  <a:cubicBezTo>
                    <a:pt x="557" y="663"/>
                    <a:pt x="578" y="668"/>
                    <a:pt x="599" y="668"/>
                  </a:cubicBezTo>
                  <a:cubicBezTo>
                    <a:pt x="619" y="668"/>
                    <a:pt x="638" y="663"/>
                    <a:pt x="656" y="653"/>
                  </a:cubicBezTo>
                  <a:lnTo>
                    <a:pt x="1135" y="385"/>
                  </a:lnTo>
                  <a:cubicBezTo>
                    <a:pt x="1170" y="364"/>
                    <a:pt x="1170" y="328"/>
                    <a:pt x="1142" y="314"/>
                  </a:cubicBezTo>
                  <a:lnTo>
                    <a:pt x="635" y="11"/>
                  </a:lnTo>
                  <a:cubicBezTo>
                    <a:pt x="614" y="4"/>
                    <a:pt x="592" y="0"/>
                    <a:pt x="57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8"/>
            <p:cNvSpPr/>
            <p:nvPr/>
          </p:nvSpPr>
          <p:spPr>
            <a:xfrm>
              <a:off x="356900" y="3477700"/>
              <a:ext cx="29625" cy="17500"/>
            </a:xfrm>
            <a:custGeom>
              <a:avLst/>
              <a:gdLst/>
              <a:ahLst/>
              <a:cxnLst/>
              <a:rect l="l" t="t" r="r" b="b"/>
              <a:pathLst>
                <a:path w="1185" h="700" extrusionOk="0">
                  <a:moveTo>
                    <a:pt x="585" y="30"/>
                  </a:moveTo>
                  <a:cubicBezTo>
                    <a:pt x="606" y="30"/>
                    <a:pt x="621" y="37"/>
                    <a:pt x="628" y="44"/>
                  </a:cubicBezTo>
                  <a:cubicBezTo>
                    <a:pt x="628" y="44"/>
                    <a:pt x="1142" y="347"/>
                    <a:pt x="1128" y="383"/>
                  </a:cubicBezTo>
                  <a:lnTo>
                    <a:pt x="656" y="650"/>
                  </a:lnTo>
                  <a:cubicBezTo>
                    <a:pt x="638" y="661"/>
                    <a:pt x="621" y="666"/>
                    <a:pt x="603" y="666"/>
                  </a:cubicBezTo>
                  <a:cubicBezTo>
                    <a:pt x="585" y="666"/>
                    <a:pt x="568" y="661"/>
                    <a:pt x="550" y="650"/>
                  </a:cubicBezTo>
                  <a:cubicBezTo>
                    <a:pt x="550" y="650"/>
                    <a:pt x="43" y="354"/>
                    <a:pt x="57" y="319"/>
                  </a:cubicBezTo>
                  <a:lnTo>
                    <a:pt x="529" y="44"/>
                  </a:lnTo>
                  <a:cubicBezTo>
                    <a:pt x="550" y="37"/>
                    <a:pt x="571" y="30"/>
                    <a:pt x="585" y="30"/>
                  </a:cubicBezTo>
                  <a:close/>
                  <a:moveTo>
                    <a:pt x="582" y="0"/>
                  </a:moveTo>
                  <a:cubicBezTo>
                    <a:pt x="559" y="0"/>
                    <a:pt x="536" y="5"/>
                    <a:pt x="515" y="16"/>
                  </a:cubicBezTo>
                  <a:lnTo>
                    <a:pt x="35" y="284"/>
                  </a:lnTo>
                  <a:cubicBezTo>
                    <a:pt x="14" y="298"/>
                    <a:pt x="0" y="319"/>
                    <a:pt x="0" y="340"/>
                  </a:cubicBezTo>
                  <a:cubicBezTo>
                    <a:pt x="0" y="361"/>
                    <a:pt x="7" y="376"/>
                    <a:pt x="28" y="383"/>
                  </a:cubicBezTo>
                  <a:lnTo>
                    <a:pt x="536" y="686"/>
                  </a:lnTo>
                  <a:cubicBezTo>
                    <a:pt x="557" y="693"/>
                    <a:pt x="578" y="700"/>
                    <a:pt x="599" y="700"/>
                  </a:cubicBezTo>
                  <a:cubicBezTo>
                    <a:pt x="621" y="700"/>
                    <a:pt x="649" y="693"/>
                    <a:pt x="670" y="686"/>
                  </a:cubicBezTo>
                  <a:lnTo>
                    <a:pt x="1149" y="411"/>
                  </a:lnTo>
                  <a:cubicBezTo>
                    <a:pt x="1170" y="404"/>
                    <a:pt x="1185" y="383"/>
                    <a:pt x="1185" y="361"/>
                  </a:cubicBezTo>
                  <a:cubicBezTo>
                    <a:pt x="1185" y="340"/>
                    <a:pt x="1177" y="326"/>
                    <a:pt x="1156" y="312"/>
                  </a:cubicBezTo>
                  <a:lnTo>
                    <a:pt x="649" y="16"/>
                  </a:lnTo>
                  <a:cubicBezTo>
                    <a:pt x="628" y="5"/>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8"/>
            <p:cNvSpPr/>
            <p:nvPr/>
          </p:nvSpPr>
          <p:spPr>
            <a:xfrm>
              <a:off x="410475" y="3509375"/>
              <a:ext cx="34375" cy="19525"/>
            </a:xfrm>
            <a:custGeom>
              <a:avLst/>
              <a:gdLst/>
              <a:ahLst/>
              <a:cxnLst/>
              <a:rect l="l" t="t" r="r" b="b"/>
              <a:pathLst>
                <a:path w="1375" h="781" extrusionOk="0">
                  <a:moveTo>
                    <a:pt x="572" y="0"/>
                  </a:moveTo>
                  <a:cubicBezTo>
                    <a:pt x="552" y="0"/>
                    <a:pt x="532" y="4"/>
                    <a:pt x="515" y="11"/>
                  </a:cubicBezTo>
                  <a:lnTo>
                    <a:pt x="35" y="286"/>
                  </a:lnTo>
                  <a:cubicBezTo>
                    <a:pt x="0" y="300"/>
                    <a:pt x="0" y="335"/>
                    <a:pt x="28" y="349"/>
                  </a:cubicBezTo>
                  <a:lnTo>
                    <a:pt x="740" y="765"/>
                  </a:lnTo>
                  <a:cubicBezTo>
                    <a:pt x="758" y="776"/>
                    <a:pt x="777" y="781"/>
                    <a:pt x="797" y="781"/>
                  </a:cubicBezTo>
                  <a:cubicBezTo>
                    <a:pt x="816" y="781"/>
                    <a:pt x="836" y="776"/>
                    <a:pt x="853" y="765"/>
                  </a:cubicBezTo>
                  <a:lnTo>
                    <a:pt x="1333" y="497"/>
                  </a:lnTo>
                  <a:cubicBezTo>
                    <a:pt x="1368" y="476"/>
                    <a:pt x="1375" y="448"/>
                    <a:pt x="1340" y="427"/>
                  </a:cubicBezTo>
                  <a:lnTo>
                    <a:pt x="635" y="11"/>
                  </a:lnTo>
                  <a:cubicBezTo>
                    <a:pt x="613" y="4"/>
                    <a:pt x="592" y="0"/>
                    <a:pt x="57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8"/>
            <p:cNvSpPr/>
            <p:nvPr/>
          </p:nvSpPr>
          <p:spPr>
            <a:xfrm>
              <a:off x="410125" y="3508925"/>
              <a:ext cx="34725" cy="20475"/>
            </a:xfrm>
            <a:custGeom>
              <a:avLst/>
              <a:gdLst/>
              <a:ahLst/>
              <a:cxnLst/>
              <a:rect l="l" t="t" r="r" b="b"/>
              <a:pathLst>
                <a:path w="1389" h="819" extrusionOk="0">
                  <a:moveTo>
                    <a:pt x="592" y="36"/>
                  </a:moveTo>
                  <a:cubicBezTo>
                    <a:pt x="606" y="36"/>
                    <a:pt x="620" y="43"/>
                    <a:pt x="635" y="50"/>
                  </a:cubicBezTo>
                  <a:cubicBezTo>
                    <a:pt x="635" y="50"/>
                    <a:pt x="1347" y="466"/>
                    <a:pt x="1339" y="501"/>
                  </a:cubicBezTo>
                  <a:lnTo>
                    <a:pt x="860" y="776"/>
                  </a:lnTo>
                  <a:cubicBezTo>
                    <a:pt x="846" y="783"/>
                    <a:pt x="828" y="787"/>
                    <a:pt x="811" y="787"/>
                  </a:cubicBezTo>
                  <a:cubicBezTo>
                    <a:pt x="793" y="787"/>
                    <a:pt x="776" y="783"/>
                    <a:pt x="761" y="776"/>
                  </a:cubicBezTo>
                  <a:cubicBezTo>
                    <a:pt x="761" y="776"/>
                    <a:pt x="49" y="360"/>
                    <a:pt x="57" y="318"/>
                  </a:cubicBezTo>
                  <a:lnTo>
                    <a:pt x="536" y="50"/>
                  </a:lnTo>
                  <a:cubicBezTo>
                    <a:pt x="550" y="43"/>
                    <a:pt x="571" y="36"/>
                    <a:pt x="592" y="36"/>
                  </a:cubicBezTo>
                  <a:close/>
                  <a:moveTo>
                    <a:pt x="585" y="1"/>
                  </a:moveTo>
                  <a:cubicBezTo>
                    <a:pt x="561" y="1"/>
                    <a:pt x="536" y="8"/>
                    <a:pt x="515" y="22"/>
                  </a:cubicBezTo>
                  <a:lnTo>
                    <a:pt x="42" y="290"/>
                  </a:lnTo>
                  <a:cubicBezTo>
                    <a:pt x="21" y="297"/>
                    <a:pt x="7" y="318"/>
                    <a:pt x="0" y="346"/>
                  </a:cubicBezTo>
                  <a:cubicBezTo>
                    <a:pt x="0" y="360"/>
                    <a:pt x="14" y="381"/>
                    <a:pt x="28" y="388"/>
                  </a:cubicBezTo>
                  <a:lnTo>
                    <a:pt x="740" y="804"/>
                  </a:lnTo>
                  <a:cubicBezTo>
                    <a:pt x="761" y="811"/>
                    <a:pt x="783" y="818"/>
                    <a:pt x="804" y="818"/>
                  </a:cubicBezTo>
                  <a:cubicBezTo>
                    <a:pt x="825" y="818"/>
                    <a:pt x="853" y="818"/>
                    <a:pt x="874" y="804"/>
                  </a:cubicBezTo>
                  <a:lnTo>
                    <a:pt x="1354" y="536"/>
                  </a:lnTo>
                  <a:cubicBezTo>
                    <a:pt x="1375" y="522"/>
                    <a:pt x="1389" y="501"/>
                    <a:pt x="1389" y="480"/>
                  </a:cubicBezTo>
                  <a:cubicBezTo>
                    <a:pt x="1389" y="459"/>
                    <a:pt x="1382" y="445"/>
                    <a:pt x="1361" y="438"/>
                  </a:cubicBezTo>
                  <a:lnTo>
                    <a:pt x="656" y="22"/>
                  </a:lnTo>
                  <a:cubicBezTo>
                    <a:pt x="635" y="8"/>
                    <a:pt x="610" y="1"/>
                    <a:pt x="5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8"/>
            <p:cNvSpPr/>
            <p:nvPr/>
          </p:nvSpPr>
          <p:spPr>
            <a:xfrm>
              <a:off x="433025" y="3522700"/>
              <a:ext cx="100650" cy="58550"/>
            </a:xfrm>
            <a:custGeom>
              <a:avLst/>
              <a:gdLst/>
              <a:ahLst/>
              <a:cxnLst/>
              <a:rect l="l" t="t" r="r" b="b"/>
              <a:pathLst>
                <a:path w="4026" h="2342" extrusionOk="0">
                  <a:moveTo>
                    <a:pt x="588" y="1"/>
                  </a:moveTo>
                  <a:cubicBezTo>
                    <a:pt x="566" y="1"/>
                    <a:pt x="543" y="8"/>
                    <a:pt x="522" y="21"/>
                  </a:cubicBezTo>
                  <a:lnTo>
                    <a:pt x="43" y="288"/>
                  </a:lnTo>
                  <a:cubicBezTo>
                    <a:pt x="8" y="310"/>
                    <a:pt x="1" y="338"/>
                    <a:pt x="36" y="352"/>
                  </a:cubicBezTo>
                  <a:lnTo>
                    <a:pt x="3391" y="2326"/>
                  </a:lnTo>
                  <a:cubicBezTo>
                    <a:pt x="3409" y="2336"/>
                    <a:pt x="3430" y="2342"/>
                    <a:pt x="3451" y="2342"/>
                  </a:cubicBezTo>
                  <a:cubicBezTo>
                    <a:pt x="3472" y="2342"/>
                    <a:pt x="3493" y="2336"/>
                    <a:pt x="3511" y="2326"/>
                  </a:cubicBezTo>
                  <a:lnTo>
                    <a:pt x="3990" y="2051"/>
                  </a:lnTo>
                  <a:cubicBezTo>
                    <a:pt x="4019" y="2037"/>
                    <a:pt x="4026" y="2001"/>
                    <a:pt x="3997" y="1987"/>
                  </a:cubicBezTo>
                  <a:lnTo>
                    <a:pt x="635" y="14"/>
                  </a:lnTo>
                  <a:cubicBezTo>
                    <a:pt x="620" y="5"/>
                    <a:pt x="604" y="1"/>
                    <a:pt x="5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8"/>
            <p:cNvSpPr/>
            <p:nvPr/>
          </p:nvSpPr>
          <p:spPr>
            <a:xfrm>
              <a:off x="432850" y="3522275"/>
              <a:ext cx="101000" cy="59450"/>
            </a:xfrm>
            <a:custGeom>
              <a:avLst/>
              <a:gdLst/>
              <a:ahLst/>
              <a:cxnLst/>
              <a:rect l="l" t="t" r="r" b="b"/>
              <a:pathLst>
                <a:path w="4040" h="2378" extrusionOk="0">
                  <a:moveTo>
                    <a:pt x="593" y="38"/>
                  </a:moveTo>
                  <a:cubicBezTo>
                    <a:pt x="607" y="38"/>
                    <a:pt x="621" y="38"/>
                    <a:pt x="635" y="52"/>
                  </a:cubicBezTo>
                  <a:cubicBezTo>
                    <a:pt x="635" y="52"/>
                    <a:pt x="3990" y="2018"/>
                    <a:pt x="3983" y="2061"/>
                  </a:cubicBezTo>
                  <a:lnTo>
                    <a:pt x="3504" y="2329"/>
                  </a:lnTo>
                  <a:cubicBezTo>
                    <a:pt x="3490" y="2336"/>
                    <a:pt x="3474" y="2339"/>
                    <a:pt x="3457" y="2339"/>
                  </a:cubicBezTo>
                  <a:cubicBezTo>
                    <a:pt x="3441" y="2339"/>
                    <a:pt x="3423" y="2336"/>
                    <a:pt x="3405" y="2329"/>
                  </a:cubicBezTo>
                  <a:cubicBezTo>
                    <a:pt x="3405" y="2329"/>
                    <a:pt x="50" y="355"/>
                    <a:pt x="57" y="320"/>
                  </a:cubicBezTo>
                  <a:lnTo>
                    <a:pt x="536" y="52"/>
                  </a:lnTo>
                  <a:cubicBezTo>
                    <a:pt x="550" y="38"/>
                    <a:pt x="571" y="38"/>
                    <a:pt x="593" y="38"/>
                  </a:cubicBezTo>
                  <a:close/>
                  <a:moveTo>
                    <a:pt x="586" y="1"/>
                  </a:moveTo>
                  <a:cubicBezTo>
                    <a:pt x="561" y="1"/>
                    <a:pt x="536" y="6"/>
                    <a:pt x="515" y="16"/>
                  </a:cubicBezTo>
                  <a:lnTo>
                    <a:pt x="43" y="291"/>
                  </a:lnTo>
                  <a:cubicBezTo>
                    <a:pt x="22" y="298"/>
                    <a:pt x="8" y="320"/>
                    <a:pt x="0" y="341"/>
                  </a:cubicBezTo>
                  <a:cubicBezTo>
                    <a:pt x="0" y="362"/>
                    <a:pt x="15" y="376"/>
                    <a:pt x="29" y="390"/>
                  </a:cubicBezTo>
                  <a:lnTo>
                    <a:pt x="3391" y="2364"/>
                  </a:lnTo>
                  <a:cubicBezTo>
                    <a:pt x="3405" y="2371"/>
                    <a:pt x="3426" y="2378"/>
                    <a:pt x="3455" y="2378"/>
                  </a:cubicBezTo>
                  <a:cubicBezTo>
                    <a:pt x="3476" y="2378"/>
                    <a:pt x="3504" y="2371"/>
                    <a:pt x="3525" y="2357"/>
                  </a:cubicBezTo>
                  <a:lnTo>
                    <a:pt x="4004" y="2089"/>
                  </a:lnTo>
                  <a:cubicBezTo>
                    <a:pt x="4026" y="2082"/>
                    <a:pt x="4040" y="2061"/>
                    <a:pt x="4040" y="2033"/>
                  </a:cubicBezTo>
                  <a:cubicBezTo>
                    <a:pt x="4040" y="2018"/>
                    <a:pt x="4026" y="1997"/>
                    <a:pt x="4012" y="1990"/>
                  </a:cubicBezTo>
                  <a:lnTo>
                    <a:pt x="656" y="16"/>
                  </a:lnTo>
                  <a:cubicBezTo>
                    <a:pt x="635" y="6"/>
                    <a:pt x="610" y="1"/>
                    <a:pt x="5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8"/>
            <p:cNvSpPr/>
            <p:nvPr/>
          </p:nvSpPr>
          <p:spPr>
            <a:xfrm>
              <a:off x="522025" y="3574950"/>
              <a:ext cx="33325" cy="19025"/>
            </a:xfrm>
            <a:custGeom>
              <a:avLst/>
              <a:gdLst/>
              <a:ahLst/>
              <a:cxnLst/>
              <a:rect l="l" t="t" r="r" b="b"/>
              <a:pathLst>
                <a:path w="1333" h="761" extrusionOk="0">
                  <a:moveTo>
                    <a:pt x="584" y="0"/>
                  </a:moveTo>
                  <a:cubicBezTo>
                    <a:pt x="563" y="0"/>
                    <a:pt x="541" y="6"/>
                    <a:pt x="522" y="17"/>
                  </a:cubicBezTo>
                  <a:lnTo>
                    <a:pt x="43" y="285"/>
                  </a:lnTo>
                  <a:cubicBezTo>
                    <a:pt x="7" y="306"/>
                    <a:pt x="0" y="341"/>
                    <a:pt x="36" y="356"/>
                  </a:cubicBezTo>
                  <a:lnTo>
                    <a:pt x="698" y="750"/>
                  </a:lnTo>
                  <a:cubicBezTo>
                    <a:pt x="714" y="757"/>
                    <a:pt x="733" y="760"/>
                    <a:pt x="752" y="760"/>
                  </a:cubicBezTo>
                  <a:cubicBezTo>
                    <a:pt x="775" y="760"/>
                    <a:pt x="799" y="755"/>
                    <a:pt x="818" y="743"/>
                  </a:cubicBezTo>
                  <a:lnTo>
                    <a:pt x="1297" y="475"/>
                  </a:lnTo>
                  <a:cubicBezTo>
                    <a:pt x="1326" y="454"/>
                    <a:pt x="1333" y="426"/>
                    <a:pt x="1305" y="405"/>
                  </a:cubicBezTo>
                  <a:lnTo>
                    <a:pt x="635" y="10"/>
                  </a:lnTo>
                  <a:cubicBezTo>
                    <a:pt x="619" y="4"/>
                    <a:pt x="602" y="0"/>
                    <a:pt x="58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8"/>
            <p:cNvSpPr/>
            <p:nvPr/>
          </p:nvSpPr>
          <p:spPr>
            <a:xfrm>
              <a:off x="521850" y="3574625"/>
              <a:ext cx="33675" cy="19800"/>
            </a:xfrm>
            <a:custGeom>
              <a:avLst/>
              <a:gdLst/>
              <a:ahLst/>
              <a:cxnLst/>
              <a:rect l="l" t="t" r="r" b="b"/>
              <a:pathLst>
                <a:path w="1347" h="792" extrusionOk="0">
                  <a:moveTo>
                    <a:pt x="592" y="30"/>
                  </a:moveTo>
                  <a:cubicBezTo>
                    <a:pt x="607" y="30"/>
                    <a:pt x="621" y="37"/>
                    <a:pt x="635" y="44"/>
                  </a:cubicBezTo>
                  <a:cubicBezTo>
                    <a:pt x="635" y="44"/>
                    <a:pt x="1304" y="439"/>
                    <a:pt x="1290" y="474"/>
                  </a:cubicBezTo>
                  <a:lnTo>
                    <a:pt x="818" y="749"/>
                  </a:lnTo>
                  <a:cubicBezTo>
                    <a:pt x="800" y="756"/>
                    <a:pt x="783" y="760"/>
                    <a:pt x="766" y="760"/>
                  </a:cubicBezTo>
                  <a:cubicBezTo>
                    <a:pt x="749" y="760"/>
                    <a:pt x="733" y="756"/>
                    <a:pt x="719" y="749"/>
                  </a:cubicBezTo>
                  <a:cubicBezTo>
                    <a:pt x="719" y="749"/>
                    <a:pt x="50" y="354"/>
                    <a:pt x="57" y="319"/>
                  </a:cubicBezTo>
                  <a:lnTo>
                    <a:pt x="536" y="44"/>
                  </a:lnTo>
                  <a:cubicBezTo>
                    <a:pt x="550" y="37"/>
                    <a:pt x="571" y="30"/>
                    <a:pt x="592" y="30"/>
                  </a:cubicBezTo>
                  <a:close/>
                  <a:moveTo>
                    <a:pt x="583" y="0"/>
                  </a:moveTo>
                  <a:cubicBezTo>
                    <a:pt x="559" y="0"/>
                    <a:pt x="536" y="6"/>
                    <a:pt x="515" y="16"/>
                  </a:cubicBezTo>
                  <a:lnTo>
                    <a:pt x="43" y="284"/>
                  </a:lnTo>
                  <a:cubicBezTo>
                    <a:pt x="22" y="298"/>
                    <a:pt x="7" y="319"/>
                    <a:pt x="0" y="340"/>
                  </a:cubicBezTo>
                  <a:cubicBezTo>
                    <a:pt x="0" y="362"/>
                    <a:pt x="14" y="376"/>
                    <a:pt x="29" y="383"/>
                  </a:cubicBezTo>
                  <a:lnTo>
                    <a:pt x="698" y="777"/>
                  </a:lnTo>
                  <a:cubicBezTo>
                    <a:pt x="719" y="784"/>
                    <a:pt x="741" y="792"/>
                    <a:pt x="762" y="792"/>
                  </a:cubicBezTo>
                  <a:cubicBezTo>
                    <a:pt x="783" y="792"/>
                    <a:pt x="811" y="784"/>
                    <a:pt x="832" y="777"/>
                  </a:cubicBezTo>
                  <a:lnTo>
                    <a:pt x="1312" y="502"/>
                  </a:lnTo>
                  <a:cubicBezTo>
                    <a:pt x="1333" y="495"/>
                    <a:pt x="1347" y="474"/>
                    <a:pt x="1347" y="453"/>
                  </a:cubicBezTo>
                  <a:cubicBezTo>
                    <a:pt x="1347" y="432"/>
                    <a:pt x="1340" y="418"/>
                    <a:pt x="1319" y="411"/>
                  </a:cubicBezTo>
                  <a:lnTo>
                    <a:pt x="656" y="16"/>
                  </a:lnTo>
                  <a:cubicBezTo>
                    <a:pt x="631" y="6"/>
                    <a:pt x="607" y="0"/>
                    <a:pt x="5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8"/>
            <p:cNvSpPr/>
            <p:nvPr/>
          </p:nvSpPr>
          <p:spPr>
            <a:xfrm>
              <a:off x="543875" y="3587650"/>
              <a:ext cx="29275" cy="16700"/>
            </a:xfrm>
            <a:custGeom>
              <a:avLst/>
              <a:gdLst/>
              <a:ahLst/>
              <a:cxnLst/>
              <a:rect l="l" t="t" r="r" b="b"/>
              <a:pathLst>
                <a:path w="1171" h="668" extrusionOk="0">
                  <a:moveTo>
                    <a:pt x="572" y="1"/>
                  </a:moveTo>
                  <a:cubicBezTo>
                    <a:pt x="552" y="1"/>
                    <a:pt x="533" y="6"/>
                    <a:pt x="515" y="17"/>
                  </a:cubicBezTo>
                  <a:lnTo>
                    <a:pt x="36" y="285"/>
                  </a:lnTo>
                  <a:cubicBezTo>
                    <a:pt x="1" y="306"/>
                    <a:pt x="1" y="334"/>
                    <a:pt x="29" y="355"/>
                  </a:cubicBezTo>
                  <a:lnTo>
                    <a:pt x="536" y="651"/>
                  </a:lnTo>
                  <a:cubicBezTo>
                    <a:pt x="554" y="662"/>
                    <a:pt x="575" y="667"/>
                    <a:pt x="596" y="667"/>
                  </a:cubicBezTo>
                  <a:cubicBezTo>
                    <a:pt x="617" y="667"/>
                    <a:pt x="638" y="662"/>
                    <a:pt x="656" y="651"/>
                  </a:cubicBezTo>
                  <a:lnTo>
                    <a:pt x="1135" y="383"/>
                  </a:lnTo>
                  <a:cubicBezTo>
                    <a:pt x="1171" y="362"/>
                    <a:pt x="1171" y="334"/>
                    <a:pt x="1143" y="313"/>
                  </a:cubicBezTo>
                  <a:lnTo>
                    <a:pt x="635" y="17"/>
                  </a:lnTo>
                  <a:cubicBezTo>
                    <a:pt x="614" y="6"/>
                    <a:pt x="593" y="1"/>
                    <a:pt x="57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8"/>
            <p:cNvSpPr/>
            <p:nvPr/>
          </p:nvSpPr>
          <p:spPr>
            <a:xfrm>
              <a:off x="543525" y="3587300"/>
              <a:ext cx="29800" cy="17525"/>
            </a:xfrm>
            <a:custGeom>
              <a:avLst/>
              <a:gdLst/>
              <a:ahLst/>
              <a:cxnLst/>
              <a:rect l="l" t="t" r="r" b="b"/>
              <a:pathLst>
                <a:path w="1192" h="701" extrusionOk="0">
                  <a:moveTo>
                    <a:pt x="600" y="38"/>
                  </a:moveTo>
                  <a:cubicBezTo>
                    <a:pt x="614" y="38"/>
                    <a:pt x="628" y="45"/>
                    <a:pt x="635" y="52"/>
                  </a:cubicBezTo>
                  <a:cubicBezTo>
                    <a:pt x="635" y="52"/>
                    <a:pt x="1142" y="348"/>
                    <a:pt x="1135" y="383"/>
                  </a:cubicBezTo>
                  <a:lnTo>
                    <a:pt x="663" y="658"/>
                  </a:lnTo>
                  <a:cubicBezTo>
                    <a:pt x="645" y="665"/>
                    <a:pt x="628" y="669"/>
                    <a:pt x="610" y="669"/>
                  </a:cubicBezTo>
                  <a:cubicBezTo>
                    <a:pt x="593" y="669"/>
                    <a:pt x="575" y="665"/>
                    <a:pt x="557" y="658"/>
                  </a:cubicBezTo>
                  <a:cubicBezTo>
                    <a:pt x="557" y="658"/>
                    <a:pt x="50" y="355"/>
                    <a:pt x="57" y="320"/>
                  </a:cubicBezTo>
                  <a:lnTo>
                    <a:pt x="536" y="52"/>
                  </a:lnTo>
                  <a:cubicBezTo>
                    <a:pt x="557" y="38"/>
                    <a:pt x="571" y="38"/>
                    <a:pt x="593" y="38"/>
                  </a:cubicBezTo>
                  <a:close/>
                  <a:moveTo>
                    <a:pt x="589" y="1"/>
                  </a:moveTo>
                  <a:cubicBezTo>
                    <a:pt x="566" y="1"/>
                    <a:pt x="543" y="6"/>
                    <a:pt x="522" y="17"/>
                  </a:cubicBezTo>
                  <a:lnTo>
                    <a:pt x="43" y="292"/>
                  </a:lnTo>
                  <a:cubicBezTo>
                    <a:pt x="22" y="299"/>
                    <a:pt x="7" y="320"/>
                    <a:pt x="0" y="341"/>
                  </a:cubicBezTo>
                  <a:cubicBezTo>
                    <a:pt x="7" y="362"/>
                    <a:pt x="15" y="383"/>
                    <a:pt x="36" y="390"/>
                  </a:cubicBezTo>
                  <a:lnTo>
                    <a:pt x="543" y="686"/>
                  </a:lnTo>
                  <a:cubicBezTo>
                    <a:pt x="564" y="700"/>
                    <a:pt x="578" y="700"/>
                    <a:pt x="600" y="700"/>
                  </a:cubicBezTo>
                  <a:cubicBezTo>
                    <a:pt x="628" y="700"/>
                    <a:pt x="656" y="700"/>
                    <a:pt x="677" y="686"/>
                  </a:cubicBezTo>
                  <a:lnTo>
                    <a:pt x="1157" y="418"/>
                  </a:lnTo>
                  <a:cubicBezTo>
                    <a:pt x="1178" y="404"/>
                    <a:pt x="1192" y="390"/>
                    <a:pt x="1192" y="362"/>
                  </a:cubicBezTo>
                  <a:cubicBezTo>
                    <a:pt x="1192" y="348"/>
                    <a:pt x="1178" y="327"/>
                    <a:pt x="1164" y="320"/>
                  </a:cubicBezTo>
                  <a:lnTo>
                    <a:pt x="656" y="17"/>
                  </a:lnTo>
                  <a:cubicBezTo>
                    <a:pt x="635" y="6"/>
                    <a:pt x="612" y="1"/>
                    <a:pt x="5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8"/>
            <p:cNvSpPr/>
            <p:nvPr/>
          </p:nvSpPr>
          <p:spPr>
            <a:xfrm>
              <a:off x="570850" y="3598050"/>
              <a:ext cx="20100" cy="11450"/>
            </a:xfrm>
            <a:custGeom>
              <a:avLst/>
              <a:gdLst/>
              <a:ahLst/>
              <a:cxnLst/>
              <a:rect l="l" t="t" r="r" b="b"/>
              <a:pathLst>
                <a:path w="804" h="458" extrusionOk="0">
                  <a:moveTo>
                    <a:pt x="204" y="1"/>
                  </a:moveTo>
                  <a:cubicBezTo>
                    <a:pt x="185" y="1"/>
                    <a:pt x="166" y="6"/>
                    <a:pt x="148" y="17"/>
                  </a:cubicBezTo>
                  <a:lnTo>
                    <a:pt x="42" y="73"/>
                  </a:lnTo>
                  <a:cubicBezTo>
                    <a:pt x="7" y="94"/>
                    <a:pt x="0" y="129"/>
                    <a:pt x="35" y="144"/>
                  </a:cubicBezTo>
                  <a:lnTo>
                    <a:pt x="543" y="447"/>
                  </a:lnTo>
                  <a:cubicBezTo>
                    <a:pt x="560" y="454"/>
                    <a:pt x="580" y="457"/>
                    <a:pt x="600" y="457"/>
                  </a:cubicBezTo>
                  <a:cubicBezTo>
                    <a:pt x="620" y="457"/>
                    <a:pt x="642" y="454"/>
                    <a:pt x="663" y="447"/>
                  </a:cubicBezTo>
                  <a:lnTo>
                    <a:pt x="761" y="383"/>
                  </a:lnTo>
                  <a:cubicBezTo>
                    <a:pt x="797" y="362"/>
                    <a:pt x="804" y="334"/>
                    <a:pt x="775" y="320"/>
                  </a:cubicBezTo>
                  <a:lnTo>
                    <a:pt x="261" y="17"/>
                  </a:lnTo>
                  <a:cubicBezTo>
                    <a:pt x="243" y="6"/>
                    <a:pt x="224" y="1"/>
                    <a:pt x="20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8"/>
            <p:cNvSpPr/>
            <p:nvPr/>
          </p:nvSpPr>
          <p:spPr>
            <a:xfrm>
              <a:off x="570675" y="3597700"/>
              <a:ext cx="20450" cy="12225"/>
            </a:xfrm>
            <a:custGeom>
              <a:avLst/>
              <a:gdLst/>
              <a:ahLst/>
              <a:cxnLst/>
              <a:rect l="l" t="t" r="r" b="b"/>
              <a:pathLst>
                <a:path w="818" h="489" extrusionOk="0">
                  <a:moveTo>
                    <a:pt x="219" y="38"/>
                  </a:moveTo>
                  <a:cubicBezTo>
                    <a:pt x="233" y="38"/>
                    <a:pt x="247" y="45"/>
                    <a:pt x="261" y="52"/>
                  </a:cubicBezTo>
                  <a:cubicBezTo>
                    <a:pt x="261" y="52"/>
                    <a:pt x="768" y="348"/>
                    <a:pt x="761" y="390"/>
                  </a:cubicBezTo>
                  <a:lnTo>
                    <a:pt x="656" y="447"/>
                  </a:lnTo>
                  <a:cubicBezTo>
                    <a:pt x="641" y="454"/>
                    <a:pt x="626" y="457"/>
                    <a:pt x="609" y="457"/>
                  </a:cubicBezTo>
                  <a:cubicBezTo>
                    <a:pt x="592" y="457"/>
                    <a:pt x="575" y="454"/>
                    <a:pt x="557" y="447"/>
                  </a:cubicBezTo>
                  <a:cubicBezTo>
                    <a:pt x="557" y="447"/>
                    <a:pt x="49" y="150"/>
                    <a:pt x="56" y="108"/>
                  </a:cubicBezTo>
                  <a:lnTo>
                    <a:pt x="162" y="52"/>
                  </a:lnTo>
                  <a:cubicBezTo>
                    <a:pt x="176" y="38"/>
                    <a:pt x="197" y="38"/>
                    <a:pt x="219" y="38"/>
                  </a:cubicBezTo>
                  <a:close/>
                  <a:moveTo>
                    <a:pt x="215" y="1"/>
                  </a:moveTo>
                  <a:cubicBezTo>
                    <a:pt x="192" y="1"/>
                    <a:pt x="169" y="6"/>
                    <a:pt x="148" y="17"/>
                  </a:cubicBezTo>
                  <a:lnTo>
                    <a:pt x="42" y="80"/>
                  </a:lnTo>
                  <a:cubicBezTo>
                    <a:pt x="21" y="87"/>
                    <a:pt x="7" y="108"/>
                    <a:pt x="0" y="129"/>
                  </a:cubicBezTo>
                  <a:cubicBezTo>
                    <a:pt x="0" y="150"/>
                    <a:pt x="14" y="172"/>
                    <a:pt x="35" y="179"/>
                  </a:cubicBezTo>
                  <a:lnTo>
                    <a:pt x="543" y="475"/>
                  </a:lnTo>
                  <a:cubicBezTo>
                    <a:pt x="557" y="489"/>
                    <a:pt x="578" y="489"/>
                    <a:pt x="599" y="489"/>
                  </a:cubicBezTo>
                  <a:cubicBezTo>
                    <a:pt x="627" y="489"/>
                    <a:pt x="656" y="489"/>
                    <a:pt x="677" y="475"/>
                  </a:cubicBezTo>
                  <a:lnTo>
                    <a:pt x="782" y="418"/>
                  </a:lnTo>
                  <a:cubicBezTo>
                    <a:pt x="804" y="411"/>
                    <a:pt x="818" y="390"/>
                    <a:pt x="818" y="362"/>
                  </a:cubicBezTo>
                  <a:cubicBezTo>
                    <a:pt x="818" y="348"/>
                    <a:pt x="804" y="327"/>
                    <a:pt x="790" y="320"/>
                  </a:cubicBezTo>
                  <a:lnTo>
                    <a:pt x="282" y="17"/>
                  </a:lnTo>
                  <a:cubicBezTo>
                    <a:pt x="261" y="6"/>
                    <a:pt x="238" y="1"/>
                    <a:pt x="2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8"/>
            <p:cNvSpPr/>
            <p:nvPr/>
          </p:nvSpPr>
          <p:spPr>
            <a:xfrm>
              <a:off x="579300" y="3608575"/>
              <a:ext cx="29450" cy="16600"/>
            </a:xfrm>
            <a:custGeom>
              <a:avLst/>
              <a:gdLst/>
              <a:ahLst/>
              <a:cxnLst/>
              <a:rect l="l" t="t" r="r" b="b"/>
              <a:pathLst>
                <a:path w="1178" h="664" extrusionOk="0">
                  <a:moveTo>
                    <a:pt x="578" y="1"/>
                  </a:moveTo>
                  <a:cubicBezTo>
                    <a:pt x="559" y="1"/>
                    <a:pt x="540" y="5"/>
                    <a:pt x="522" y="12"/>
                  </a:cubicBezTo>
                  <a:lnTo>
                    <a:pt x="43" y="286"/>
                  </a:lnTo>
                  <a:cubicBezTo>
                    <a:pt x="7" y="308"/>
                    <a:pt x="0" y="336"/>
                    <a:pt x="36" y="350"/>
                  </a:cubicBezTo>
                  <a:lnTo>
                    <a:pt x="543" y="653"/>
                  </a:lnTo>
                  <a:cubicBezTo>
                    <a:pt x="561" y="660"/>
                    <a:pt x="580" y="664"/>
                    <a:pt x="600" y="664"/>
                  </a:cubicBezTo>
                  <a:cubicBezTo>
                    <a:pt x="619" y="664"/>
                    <a:pt x="638" y="660"/>
                    <a:pt x="656" y="653"/>
                  </a:cubicBezTo>
                  <a:lnTo>
                    <a:pt x="1135" y="378"/>
                  </a:lnTo>
                  <a:cubicBezTo>
                    <a:pt x="1171" y="364"/>
                    <a:pt x="1178" y="329"/>
                    <a:pt x="1149" y="315"/>
                  </a:cubicBezTo>
                  <a:lnTo>
                    <a:pt x="635" y="12"/>
                  </a:lnTo>
                  <a:cubicBezTo>
                    <a:pt x="617" y="5"/>
                    <a:pt x="598" y="1"/>
                    <a:pt x="5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8"/>
            <p:cNvSpPr/>
            <p:nvPr/>
          </p:nvSpPr>
          <p:spPr>
            <a:xfrm>
              <a:off x="579125" y="3608275"/>
              <a:ext cx="29800" cy="17525"/>
            </a:xfrm>
            <a:custGeom>
              <a:avLst/>
              <a:gdLst/>
              <a:ahLst/>
              <a:cxnLst/>
              <a:rect l="l" t="t" r="r" b="b"/>
              <a:pathLst>
                <a:path w="1192" h="701" extrusionOk="0">
                  <a:moveTo>
                    <a:pt x="593" y="31"/>
                  </a:moveTo>
                  <a:cubicBezTo>
                    <a:pt x="607" y="31"/>
                    <a:pt x="621" y="38"/>
                    <a:pt x="635" y="45"/>
                  </a:cubicBezTo>
                  <a:cubicBezTo>
                    <a:pt x="635" y="45"/>
                    <a:pt x="1142" y="348"/>
                    <a:pt x="1135" y="383"/>
                  </a:cubicBezTo>
                  <a:lnTo>
                    <a:pt x="656" y="651"/>
                  </a:lnTo>
                  <a:cubicBezTo>
                    <a:pt x="642" y="658"/>
                    <a:pt x="626" y="662"/>
                    <a:pt x="609" y="662"/>
                  </a:cubicBezTo>
                  <a:cubicBezTo>
                    <a:pt x="593" y="662"/>
                    <a:pt x="575" y="658"/>
                    <a:pt x="557" y="651"/>
                  </a:cubicBezTo>
                  <a:cubicBezTo>
                    <a:pt x="557" y="651"/>
                    <a:pt x="50" y="355"/>
                    <a:pt x="57" y="320"/>
                  </a:cubicBezTo>
                  <a:lnTo>
                    <a:pt x="536" y="45"/>
                  </a:lnTo>
                  <a:cubicBezTo>
                    <a:pt x="550" y="38"/>
                    <a:pt x="571" y="31"/>
                    <a:pt x="593" y="31"/>
                  </a:cubicBezTo>
                  <a:close/>
                  <a:moveTo>
                    <a:pt x="585" y="1"/>
                  </a:moveTo>
                  <a:cubicBezTo>
                    <a:pt x="561" y="1"/>
                    <a:pt x="536" y="6"/>
                    <a:pt x="515" y="17"/>
                  </a:cubicBezTo>
                  <a:lnTo>
                    <a:pt x="43" y="284"/>
                  </a:lnTo>
                  <a:cubicBezTo>
                    <a:pt x="22" y="298"/>
                    <a:pt x="7" y="313"/>
                    <a:pt x="0" y="341"/>
                  </a:cubicBezTo>
                  <a:cubicBezTo>
                    <a:pt x="0" y="355"/>
                    <a:pt x="14" y="376"/>
                    <a:pt x="29" y="383"/>
                  </a:cubicBezTo>
                  <a:lnTo>
                    <a:pt x="543" y="686"/>
                  </a:lnTo>
                  <a:cubicBezTo>
                    <a:pt x="557" y="693"/>
                    <a:pt x="578" y="700"/>
                    <a:pt x="600" y="700"/>
                  </a:cubicBezTo>
                  <a:cubicBezTo>
                    <a:pt x="628" y="700"/>
                    <a:pt x="649" y="693"/>
                    <a:pt x="677" y="686"/>
                  </a:cubicBezTo>
                  <a:lnTo>
                    <a:pt x="1149" y="411"/>
                  </a:lnTo>
                  <a:cubicBezTo>
                    <a:pt x="1178" y="404"/>
                    <a:pt x="1192" y="383"/>
                    <a:pt x="1192" y="362"/>
                  </a:cubicBezTo>
                  <a:cubicBezTo>
                    <a:pt x="1192" y="341"/>
                    <a:pt x="1178" y="320"/>
                    <a:pt x="1164" y="313"/>
                  </a:cubicBezTo>
                  <a:lnTo>
                    <a:pt x="656" y="17"/>
                  </a:lnTo>
                  <a:cubicBezTo>
                    <a:pt x="635" y="6"/>
                    <a:pt x="610" y="1"/>
                    <a:pt x="5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8"/>
            <p:cNvSpPr/>
            <p:nvPr/>
          </p:nvSpPr>
          <p:spPr>
            <a:xfrm>
              <a:off x="606625" y="3619025"/>
              <a:ext cx="19925" cy="11400"/>
            </a:xfrm>
            <a:custGeom>
              <a:avLst/>
              <a:gdLst/>
              <a:ahLst/>
              <a:cxnLst/>
              <a:rect l="l" t="t" r="r" b="b"/>
              <a:pathLst>
                <a:path w="797" h="456" extrusionOk="0">
                  <a:moveTo>
                    <a:pt x="198" y="1"/>
                  </a:moveTo>
                  <a:cubicBezTo>
                    <a:pt x="178" y="1"/>
                    <a:pt x="159" y="6"/>
                    <a:pt x="141" y="17"/>
                  </a:cubicBezTo>
                  <a:lnTo>
                    <a:pt x="35" y="73"/>
                  </a:lnTo>
                  <a:cubicBezTo>
                    <a:pt x="0" y="94"/>
                    <a:pt x="0" y="122"/>
                    <a:pt x="28" y="143"/>
                  </a:cubicBezTo>
                  <a:lnTo>
                    <a:pt x="536" y="439"/>
                  </a:lnTo>
                  <a:cubicBezTo>
                    <a:pt x="553" y="450"/>
                    <a:pt x="575" y="455"/>
                    <a:pt x="596" y="455"/>
                  </a:cubicBezTo>
                  <a:cubicBezTo>
                    <a:pt x="617" y="455"/>
                    <a:pt x="638" y="450"/>
                    <a:pt x="656" y="439"/>
                  </a:cubicBezTo>
                  <a:lnTo>
                    <a:pt x="761" y="383"/>
                  </a:lnTo>
                  <a:cubicBezTo>
                    <a:pt x="797" y="362"/>
                    <a:pt x="797" y="334"/>
                    <a:pt x="768" y="313"/>
                  </a:cubicBezTo>
                  <a:lnTo>
                    <a:pt x="261" y="17"/>
                  </a:lnTo>
                  <a:cubicBezTo>
                    <a:pt x="240" y="6"/>
                    <a:pt x="219" y="1"/>
                    <a:pt x="1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8"/>
            <p:cNvSpPr/>
            <p:nvPr/>
          </p:nvSpPr>
          <p:spPr>
            <a:xfrm>
              <a:off x="606450" y="3618675"/>
              <a:ext cx="20275" cy="12225"/>
            </a:xfrm>
            <a:custGeom>
              <a:avLst/>
              <a:gdLst/>
              <a:ahLst/>
              <a:cxnLst/>
              <a:rect l="l" t="t" r="r" b="b"/>
              <a:pathLst>
                <a:path w="811" h="489" extrusionOk="0">
                  <a:moveTo>
                    <a:pt x="211" y="38"/>
                  </a:moveTo>
                  <a:cubicBezTo>
                    <a:pt x="226" y="38"/>
                    <a:pt x="247" y="38"/>
                    <a:pt x="254" y="52"/>
                  </a:cubicBezTo>
                  <a:cubicBezTo>
                    <a:pt x="254" y="52"/>
                    <a:pt x="768" y="348"/>
                    <a:pt x="754" y="383"/>
                  </a:cubicBezTo>
                  <a:lnTo>
                    <a:pt x="656" y="446"/>
                  </a:lnTo>
                  <a:cubicBezTo>
                    <a:pt x="638" y="453"/>
                    <a:pt x="620" y="457"/>
                    <a:pt x="603" y="457"/>
                  </a:cubicBezTo>
                  <a:cubicBezTo>
                    <a:pt x="585" y="457"/>
                    <a:pt x="567" y="453"/>
                    <a:pt x="550" y="446"/>
                  </a:cubicBezTo>
                  <a:cubicBezTo>
                    <a:pt x="550" y="446"/>
                    <a:pt x="42" y="143"/>
                    <a:pt x="49" y="108"/>
                  </a:cubicBezTo>
                  <a:lnTo>
                    <a:pt x="155" y="52"/>
                  </a:lnTo>
                  <a:cubicBezTo>
                    <a:pt x="176" y="38"/>
                    <a:pt x="190" y="38"/>
                    <a:pt x="211" y="38"/>
                  </a:cubicBezTo>
                  <a:close/>
                  <a:moveTo>
                    <a:pt x="208" y="1"/>
                  </a:moveTo>
                  <a:cubicBezTo>
                    <a:pt x="185" y="1"/>
                    <a:pt x="162" y="6"/>
                    <a:pt x="141" y="16"/>
                  </a:cubicBezTo>
                  <a:lnTo>
                    <a:pt x="35" y="80"/>
                  </a:lnTo>
                  <a:cubicBezTo>
                    <a:pt x="14" y="87"/>
                    <a:pt x="0" y="108"/>
                    <a:pt x="0" y="129"/>
                  </a:cubicBezTo>
                  <a:cubicBezTo>
                    <a:pt x="0" y="150"/>
                    <a:pt x="7" y="164"/>
                    <a:pt x="28" y="171"/>
                  </a:cubicBezTo>
                  <a:lnTo>
                    <a:pt x="536" y="475"/>
                  </a:lnTo>
                  <a:cubicBezTo>
                    <a:pt x="557" y="482"/>
                    <a:pt x="571" y="489"/>
                    <a:pt x="599" y="489"/>
                  </a:cubicBezTo>
                  <a:cubicBezTo>
                    <a:pt x="620" y="489"/>
                    <a:pt x="649" y="489"/>
                    <a:pt x="670" y="475"/>
                  </a:cubicBezTo>
                  <a:lnTo>
                    <a:pt x="775" y="418"/>
                  </a:lnTo>
                  <a:cubicBezTo>
                    <a:pt x="797" y="404"/>
                    <a:pt x="811" y="383"/>
                    <a:pt x="811" y="362"/>
                  </a:cubicBezTo>
                  <a:cubicBezTo>
                    <a:pt x="811" y="341"/>
                    <a:pt x="804" y="327"/>
                    <a:pt x="782" y="320"/>
                  </a:cubicBezTo>
                  <a:lnTo>
                    <a:pt x="275" y="16"/>
                  </a:lnTo>
                  <a:cubicBezTo>
                    <a:pt x="254" y="6"/>
                    <a:pt x="231" y="1"/>
                    <a:pt x="20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8"/>
            <p:cNvSpPr/>
            <p:nvPr/>
          </p:nvSpPr>
          <p:spPr>
            <a:xfrm>
              <a:off x="392850" y="3498975"/>
              <a:ext cx="29275" cy="16575"/>
            </a:xfrm>
            <a:custGeom>
              <a:avLst/>
              <a:gdLst/>
              <a:ahLst/>
              <a:cxnLst/>
              <a:rect l="l" t="t" r="r" b="b"/>
              <a:pathLst>
                <a:path w="1171" h="663" extrusionOk="0">
                  <a:moveTo>
                    <a:pt x="572" y="0"/>
                  </a:moveTo>
                  <a:cubicBezTo>
                    <a:pt x="552" y="0"/>
                    <a:pt x="532" y="4"/>
                    <a:pt x="515" y="11"/>
                  </a:cubicBezTo>
                  <a:lnTo>
                    <a:pt x="36" y="286"/>
                  </a:lnTo>
                  <a:cubicBezTo>
                    <a:pt x="0" y="307"/>
                    <a:pt x="0" y="335"/>
                    <a:pt x="28" y="349"/>
                  </a:cubicBezTo>
                  <a:lnTo>
                    <a:pt x="536" y="652"/>
                  </a:lnTo>
                  <a:cubicBezTo>
                    <a:pt x="554" y="659"/>
                    <a:pt x="575" y="663"/>
                    <a:pt x="596" y="663"/>
                  </a:cubicBezTo>
                  <a:cubicBezTo>
                    <a:pt x="617" y="663"/>
                    <a:pt x="638" y="659"/>
                    <a:pt x="656" y="652"/>
                  </a:cubicBezTo>
                  <a:lnTo>
                    <a:pt x="1135" y="377"/>
                  </a:lnTo>
                  <a:cubicBezTo>
                    <a:pt x="1163" y="363"/>
                    <a:pt x="1170" y="328"/>
                    <a:pt x="1142" y="314"/>
                  </a:cubicBezTo>
                  <a:lnTo>
                    <a:pt x="635" y="11"/>
                  </a:lnTo>
                  <a:cubicBezTo>
                    <a:pt x="614" y="4"/>
                    <a:pt x="592" y="0"/>
                    <a:pt x="57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8"/>
            <p:cNvSpPr/>
            <p:nvPr/>
          </p:nvSpPr>
          <p:spPr>
            <a:xfrm>
              <a:off x="392500" y="3498675"/>
              <a:ext cx="29800" cy="17500"/>
            </a:xfrm>
            <a:custGeom>
              <a:avLst/>
              <a:gdLst/>
              <a:ahLst/>
              <a:cxnLst/>
              <a:rect l="l" t="t" r="r" b="b"/>
              <a:pathLst>
                <a:path w="1192" h="700" extrusionOk="0">
                  <a:moveTo>
                    <a:pt x="592" y="30"/>
                  </a:moveTo>
                  <a:cubicBezTo>
                    <a:pt x="606" y="30"/>
                    <a:pt x="621" y="37"/>
                    <a:pt x="635" y="44"/>
                  </a:cubicBezTo>
                  <a:cubicBezTo>
                    <a:pt x="635" y="44"/>
                    <a:pt x="1142" y="340"/>
                    <a:pt x="1135" y="382"/>
                  </a:cubicBezTo>
                  <a:lnTo>
                    <a:pt x="656" y="650"/>
                  </a:lnTo>
                  <a:cubicBezTo>
                    <a:pt x="638" y="657"/>
                    <a:pt x="621" y="661"/>
                    <a:pt x="604" y="661"/>
                  </a:cubicBezTo>
                  <a:cubicBezTo>
                    <a:pt x="587" y="661"/>
                    <a:pt x="571" y="657"/>
                    <a:pt x="557" y="650"/>
                  </a:cubicBezTo>
                  <a:cubicBezTo>
                    <a:pt x="557" y="650"/>
                    <a:pt x="50" y="354"/>
                    <a:pt x="57" y="312"/>
                  </a:cubicBezTo>
                  <a:lnTo>
                    <a:pt x="536" y="44"/>
                  </a:lnTo>
                  <a:cubicBezTo>
                    <a:pt x="550" y="37"/>
                    <a:pt x="571" y="30"/>
                    <a:pt x="592" y="30"/>
                  </a:cubicBezTo>
                  <a:close/>
                  <a:moveTo>
                    <a:pt x="582" y="0"/>
                  </a:moveTo>
                  <a:cubicBezTo>
                    <a:pt x="559" y="0"/>
                    <a:pt x="536" y="5"/>
                    <a:pt x="515" y="16"/>
                  </a:cubicBezTo>
                  <a:lnTo>
                    <a:pt x="35" y="284"/>
                  </a:lnTo>
                  <a:cubicBezTo>
                    <a:pt x="14" y="291"/>
                    <a:pt x="0" y="312"/>
                    <a:pt x="0" y="340"/>
                  </a:cubicBezTo>
                  <a:cubicBezTo>
                    <a:pt x="0" y="354"/>
                    <a:pt x="14" y="375"/>
                    <a:pt x="28" y="382"/>
                  </a:cubicBezTo>
                  <a:lnTo>
                    <a:pt x="536" y="678"/>
                  </a:lnTo>
                  <a:cubicBezTo>
                    <a:pt x="557" y="693"/>
                    <a:pt x="578" y="700"/>
                    <a:pt x="599" y="700"/>
                  </a:cubicBezTo>
                  <a:cubicBezTo>
                    <a:pt x="628" y="700"/>
                    <a:pt x="649" y="693"/>
                    <a:pt x="677" y="678"/>
                  </a:cubicBezTo>
                  <a:lnTo>
                    <a:pt x="1149" y="411"/>
                  </a:lnTo>
                  <a:cubicBezTo>
                    <a:pt x="1170" y="404"/>
                    <a:pt x="1184" y="382"/>
                    <a:pt x="1192" y="354"/>
                  </a:cubicBezTo>
                  <a:cubicBezTo>
                    <a:pt x="1192" y="340"/>
                    <a:pt x="1177" y="319"/>
                    <a:pt x="1163" y="312"/>
                  </a:cubicBezTo>
                  <a:lnTo>
                    <a:pt x="649" y="16"/>
                  </a:lnTo>
                  <a:cubicBezTo>
                    <a:pt x="628" y="5"/>
                    <a:pt x="605" y="0"/>
                    <a:pt x="5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8"/>
            <p:cNvSpPr/>
            <p:nvPr/>
          </p:nvSpPr>
          <p:spPr>
            <a:xfrm>
              <a:off x="504050" y="3513675"/>
              <a:ext cx="52000" cy="30875"/>
            </a:xfrm>
            <a:custGeom>
              <a:avLst/>
              <a:gdLst/>
              <a:ahLst/>
              <a:cxnLst/>
              <a:rect l="l" t="t" r="r" b="b"/>
              <a:pathLst>
                <a:path w="2080" h="1235" extrusionOk="0">
                  <a:moveTo>
                    <a:pt x="2066" y="1"/>
                  </a:moveTo>
                  <a:lnTo>
                    <a:pt x="2066" y="1"/>
                  </a:lnTo>
                  <a:cubicBezTo>
                    <a:pt x="2066" y="1"/>
                    <a:pt x="0" y="1206"/>
                    <a:pt x="22" y="1235"/>
                  </a:cubicBezTo>
                  <a:cubicBezTo>
                    <a:pt x="22" y="1235"/>
                    <a:pt x="2080" y="29"/>
                    <a:pt x="206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8"/>
            <p:cNvSpPr/>
            <p:nvPr/>
          </p:nvSpPr>
          <p:spPr>
            <a:xfrm>
              <a:off x="689100" y="3138125"/>
              <a:ext cx="177475" cy="160925"/>
            </a:xfrm>
            <a:custGeom>
              <a:avLst/>
              <a:gdLst/>
              <a:ahLst/>
              <a:cxnLst/>
              <a:rect l="l" t="t" r="r" b="b"/>
              <a:pathLst>
                <a:path w="7099" h="6437" extrusionOk="0">
                  <a:moveTo>
                    <a:pt x="3302" y="1"/>
                  </a:moveTo>
                  <a:cubicBezTo>
                    <a:pt x="3301" y="1"/>
                    <a:pt x="3300" y="1"/>
                    <a:pt x="3299" y="1"/>
                  </a:cubicBezTo>
                  <a:cubicBezTo>
                    <a:pt x="3144" y="43"/>
                    <a:pt x="1925" y="664"/>
                    <a:pt x="1925" y="664"/>
                  </a:cubicBezTo>
                  <a:lnTo>
                    <a:pt x="494" y="1813"/>
                  </a:lnTo>
                  <a:cubicBezTo>
                    <a:pt x="494" y="1813"/>
                    <a:pt x="0" y="3074"/>
                    <a:pt x="14" y="3103"/>
                  </a:cubicBezTo>
                  <a:cubicBezTo>
                    <a:pt x="35" y="3138"/>
                    <a:pt x="120" y="4202"/>
                    <a:pt x="148" y="4386"/>
                  </a:cubicBezTo>
                  <a:cubicBezTo>
                    <a:pt x="176" y="4569"/>
                    <a:pt x="754" y="5288"/>
                    <a:pt x="860" y="5506"/>
                  </a:cubicBezTo>
                  <a:cubicBezTo>
                    <a:pt x="966" y="5732"/>
                    <a:pt x="1692" y="6437"/>
                    <a:pt x="1692" y="6437"/>
                  </a:cubicBezTo>
                  <a:cubicBezTo>
                    <a:pt x="1692" y="6437"/>
                    <a:pt x="2820" y="6042"/>
                    <a:pt x="2940" y="6000"/>
                  </a:cubicBezTo>
                  <a:cubicBezTo>
                    <a:pt x="3067" y="5958"/>
                    <a:pt x="7099" y="3483"/>
                    <a:pt x="7099" y="3483"/>
                  </a:cubicBezTo>
                  <a:cubicBezTo>
                    <a:pt x="7099" y="3483"/>
                    <a:pt x="3498" y="1"/>
                    <a:pt x="330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8"/>
            <p:cNvSpPr/>
            <p:nvPr/>
          </p:nvSpPr>
          <p:spPr>
            <a:xfrm>
              <a:off x="688550" y="3137750"/>
              <a:ext cx="178200" cy="161850"/>
            </a:xfrm>
            <a:custGeom>
              <a:avLst/>
              <a:gdLst/>
              <a:ahLst/>
              <a:cxnLst/>
              <a:rect l="l" t="t" r="r" b="b"/>
              <a:pathLst>
                <a:path w="7128" h="6474" extrusionOk="0">
                  <a:moveTo>
                    <a:pt x="3321" y="37"/>
                  </a:moveTo>
                  <a:cubicBezTo>
                    <a:pt x="3462" y="37"/>
                    <a:pt x="5647" y="2103"/>
                    <a:pt x="7086" y="3498"/>
                  </a:cubicBezTo>
                  <a:cubicBezTo>
                    <a:pt x="5683" y="4358"/>
                    <a:pt x="3046" y="5966"/>
                    <a:pt x="2955" y="6001"/>
                  </a:cubicBezTo>
                  <a:lnTo>
                    <a:pt x="1721" y="6431"/>
                  </a:lnTo>
                  <a:cubicBezTo>
                    <a:pt x="1643" y="6353"/>
                    <a:pt x="995" y="5719"/>
                    <a:pt x="896" y="5514"/>
                  </a:cubicBezTo>
                  <a:cubicBezTo>
                    <a:pt x="805" y="5352"/>
                    <a:pt x="706" y="5204"/>
                    <a:pt x="593" y="5056"/>
                  </a:cubicBezTo>
                  <a:cubicBezTo>
                    <a:pt x="410" y="4795"/>
                    <a:pt x="205" y="4499"/>
                    <a:pt x="191" y="4401"/>
                  </a:cubicBezTo>
                  <a:cubicBezTo>
                    <a:pt x="177" y="4316"/>
                    <a:pt x="149" y="4034"/>
                    <a:pt x="121" y="3766"/>
                  </a:cubicBezTo>
                  <a:cubicBezTo>
                    <a:pt x="79" y="3315"/>
                    <a:pt x="64" y="3153"/>
                    <a:pt x="57" y="3118"/>
                  </a:cubicBezTo>
                  <a:cubicBezTo>
                    <a:pt x="57" y="3054"/>
                    <a:pt x="339" y="2321"/>
                    <a:pt x="530" y="1835"/>
                  </a:cubicBezTo>
                  <a:lnTo>
                    <a:pt x="1954" y="700"/>
                  </a:lnTo>
                  <a:cubicBezTo>
                    <a:pt x="2003" y="672"/>
                    <a:pt x="3173" y="72"/>
                    <a:pt x="3321" y="37"/>
                  </a:cubicBezTo>
                  <a:close/>
                  <a:moveTo>
                    <a:pt x="3329" y="1"/>
                  </a:moveTo>
                  <a:cubicBezTo>
                    <a:pt x="3325" y="1"/>
                    <a:pt x="3323" y="1"/>
                    <a:pt x="3321" y="2"/>
                  </a:cubicBezTo>
                  <a:cubicBezTo>
                    <a:pt x="3166" y="44"/>
                    <a:pt x="1989" y="643"/>
                    <a:pt x="1932" y="672"/>
                  </a:cubicBezTo>
                  <a:cubicBezTo>
                    <a:pt x="1932" y="672"/>
                    <a:pt x="509" y="1806"/>
                    <a:pt x="501" y="1814"/>
                  </a:cubicBezTo>
                  <a:cubicBezTo>
                    <a:pt x="1" y="3089"/>
                    <a:pt x="15" y="3118"/>
                    <a:pt x="22" y="3125"/>
                  </a:cubicBezTo>
                  <a:cubicBezTo>
                    <a:pt x="29" y="3153"/>
                    <a:pt x="64" y="3477"/>
                    <a:pt x="86" y="3766"/>
                  </a:cubicBezTo>
                  <a:cubicBezTo>
                    <a:pt x="114" y="4034"/>
                    <a:pt x="142" y="4309"/>
                    <a:pt x="156" y="4401"/>
                  </a:cubicBezTo>
                  <a:cubicBezTo>
                    <a:pt x="170" y="4513"/>
                    <a:pt x="375" y="4795"/>
                    <a:pt x="565" y="5070"/>
                  </a:cubicBezTo>
                  <a:cubicBezTo>
                    <a:pt x="678" y="5218"/>
                    <a:pt x="776" y="5366"/>
                    <a:pt x="868" y="5528"/>
                  </a:cubicBezTo>
                  <a:cubicBezTo>
                    <a:pt x="974" y="5754"/>
                    <a:pt x="1672" y="6431"/>
                    <a:pt x="1714" y="6466"/>
                  </a:cubicBezTo>
                  <a:lnTo>
                    <a:pt x="1721" y="6473"/>
                  </a:lnTo>
                  <a:lnTo>
                    <a:pt x="2969" y="6036"/>
                  </a:lnTo>
                  <a:cubicBezTo>
                    <a:pt x="3089" y="5994"/>
                    <a:pt x="6966" y="3618"/>
                    <a:pt x="7128" y="3491"/>
                  </a:cubicBezTo>
                  <a:cubicBezTo>
                    <a:pt x="7121" y="3484"/>
                    <a:pt x="6211" y="2596"/>
                    <a:pt x="5288" y="1736"/>
                  </a:cubicBezTo>
                  <a:cubicBezTo>
                    <a:pt x="3559" y="99"/>
                    <a:pt x="3369" y="1"/>
                    <a:pt x="332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8"/>
            <p:cNvSpPr/>
            <p:nvPr/>
          </p:nvSpPr>
          <p:spPr>
            <a:xfrm>
              <a:off x="608200" y="3261950"/>
              <a:ext cx="383675" cy="351650"/>
            </a:xfrm>
            <a:custGeom>
              <a:avLst/>
              <a:gdLst/>
              <a:ahLst/>
              <a:cxnLst/>
              <a:rect l="l" t="t" r="r" b="b"/>
              <a:pathLst>
                <a:path w="15347" h="14066" extrusionOk="0">
                  <a:moveTo>
                    <a:pt x="7593" y="1"/>
                  </a:moveTo>
                  <a:cubicBezTo>
                    <a:pt x="6462" y="1"/>
                    <a:pt x="5359" y="406"/>
                    <a:pt x="4047" y="652"/>
                  </a:cubicBezTo>
                  <a:cubicBezTo>
                    <a:pt x="1833" y="1061"/>
                    <a:pt x="1" y="10162"/>
                    <a:pt x="677" y="11550"/>
                  </a:cubicBezTo>
                  <a:cubicBezTo>
                    <a:pt x="1517" y="13258"/>
                    <a:pt x="4896" y="14065"/>
                    <a:pt x="7996" y="14065"/>
                  </a:cubicBezTo>
                  <a:cubicBezTo>
                    <a:pt x="10207" y="14065"/>
                    <a:pt x="12276" y="13655"/>
                    <a:pt x="13183" y="12869"/>
                  </a:cubicBezTo>
                  <a:cubicBezTo>
                    <a:pt x="15347" y="11008"/>
                    <a:pt x="14367" y="6510"/>
                    <a:pt x="14254" y="5692"/>
                  </a:cubicBezTo>
                  <a:cubicBezTo>
                    <a:pt x="13824" y="2619"/>
                    <a:pt x="12196" y="2140"/>
                    <a:pt x="10039" y="758"/>
                  </a:cubicBezTo>
                  <a:cubicBezTo>
                    <a:pt x="9160" y="192"/>
                    <a:pt x="8370" y="1"/>
                    <a:pt x="75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8"/>
            <p:cNvSpPr/>
            <p:nvPr/>
          </p:nvSpPr>
          <p:spPr>
            <a:xfrm>
              <a:off x="612600" y="3261500"/>
              <a:ext cx="374875" cy="352475"/>
            </a:xfrm>
            <a:custGeom>
              <a:avLst/>
              <a:gdLst/>
              <a:ahLst/>
              <a:cxnLst/>
              <a:rect l="l" t="t" r="r" b="b"/>
              <a:pathLst>
                <a:path w="14995" h="14099" extrusionOk="0">
                  <a:moveTo>
                    <a:pt x="7417" y="36"/>
                  </a:moveTo>
                  <a:cubicBezTo>
                    <a:pt x="8192" y="36"/>
                    <a:pt x="8974" y="226"/>
                    <a:pt x="9849" y="790"/>
                  </a:cubicBezTo>
                  <a:cubicBezTo>
                    <a:pt x="10180" y="1001"/>
                    <a:pt x="10490" y="1185"/>
                    <a:pt x="10793" y="1368"/>
                  </a:cubicBezTo>
                  <a:cubicBezTo>
                    <a:pt x="12478" y="2383"/>
                    <a:pt x="13705" y="3116"/>
                    <a:pt x="14057" y="5710"/>
                  </a:cubicBezTo>
                  <a:cubicBezTo>
                    <a:pt x="14064" y="5781"/>
                    <a:pt x="14078" y="5880"/>
                    <a:pt x="14099" y="6006"/>
                  </a:cubicBezTo>
                  <a:cubicBezTo>
                    <a:pt x="14318" y="7282"/>
                    <a:pt x="14959" y="11174"/>
                    <a:pt x="12993" y="12872"/>
                  </a:cubicBezTo>
                  <a:cubicBezTo>
                    <a:pt x="12344" y="13429"/>
                    <a:pt x="11068" y="13831"/>
                    <a:pt x="9404" y="13986"/>
                  </a:cubicBezTo>
                  <a:cubicBezTo>
                    <a:pt x="8868" y="14037"/>
                    <a:pt x="8331" y="14062"/>
                    <a:pt x="7793" y="14062"/>
                  </a:cubicBezTo>
                  <a:cubicBezTo>
                    <a:pt x="6678" y="14062"/>
                    <a:pt x="5564" y="13954"/>
                    <a:pt x="4470" y="13739"/>
                  </a:cubicBezTo>
                  <a:cubicBezTo>
                    <a:pt x="2405" y="13317"/>
                    <a:pt x="995" y="12541"/>
                    <a:pt x="515" y="11554"/>
                  </a:cubicBezTo>
                  <a:cubicBezTo>
                    <a:pt x="1" y="10504"/>
                    <a:pt x="938" y="5118"/>
                    <a:pt x="2320" y="2383"/>
                  </a:cubicBezTo>
                  <a:cubicBezTo>
                    <a:pt x="2835" y="1347"/>
                    <a:pt x="3356" y="776"/>
                    <a:pt x="3871" y="684"/>
                  </a:cubicBezTo>
                  <a:cubicBezTo>
                    <a:pt x="4322" y="600"/>
                    <a:pt x="4738" y="501"/>
                    <a:pt x="5147" y="402"/>
                  </a:cubicBezTo>
                  <a:cubicBezTo>
                    <a:pt x="5936" y="212"/>
                    <a:pt x="6669" y="36"/>
                    <a:pt x="7417" y="36"/>
                  </a:cubicBezTo>
                  <a:close/>
                  <a:moveTo>
                    <a:pt x="7419" y="0"/>
                  </a:moveTo>
                  <a:cubicBezTo>
                    <a:pt x="6669" y="0"/>
                    <a:pt x="5931" y="177"/>
                    <a:pt x="5140" y="367"/>
                  </a:cubicBezTo>
                  <a:cubicBezTo>
                    <a:pt x="4731" y="466"/>
                    <a:pt x="4308" y="564"/>
                    <a:pt x="3864" y="649"/>
                  </a:cubicBezTo>
                  <a:cubicBezTo>
                    <a:pt x="3342" y="741"/>
                    <a:pt x="2806" y="1319"/>
                    <a:pt x="2285" y="2362"/>
                  </a:cubicBezTo>
                  <a:cubicBezTo>
                    <a:pt x="1643" y="3631"/>
                    <a:pt x="1044" y="5598"/>
                    <a:pt x="663" y="7628"/>
                  </a:cubicBezTo>
                  <a:cubicBezTo>
                    <a:pt x="311" y="9524"/>
                    <a:pt x="240" y="11075"/>
                    <a:pt x="480" y="11568"/>
                  </a:cubicBezTo>
                  <a:cubicBezTo>
                    <a:pt x="974" y="12569"/>
                    <a:pt x="2383" y="13352"/>
                    <a:pt x="4463" y="13775"/>
                  </a:cubicBezTo>
                  <a:cubicBezTo>
                    <a:pt x="5570" y="13993"/>
                    <a:pt x="6691" y="14099"/>
                    <a:pt x="7818" y="14099"/>
                  </a:cubicBezTo>
                  <a:cubicBezTo>
                    <a:pt x="8361" y="14099"/>
                    <a:pt x="8890" y="14071"/>
                    <a:pt x="9404" y="14021"/>
                  </a:cubicBezTo>
                  <a:cubicBezTo>
                    <a:pt x="11082" y="13866"/>
                    <a:pt x="12365" y="13458"/>
                    <a:pt x="13021" y="12894"/>
                  </a:cubicBezTo>
                  <a:cubicBezTo>
                    <a:pt x="14995" y="11188"/>
                    <a:pt x="14353" y="7282"/>
                    <a:pt x="14135" y="5999"/>
                  </a:cubicBezTo>
                  <a:cubicBezTo>
                    <a:pt x="14113" y="5872"/>
                    <a:pt x="14099" y="5774"/>
                    <a:pt x="14092" y="5696"/>
                  </a:cubicBezTo>
                  <a:cubicBezTo>
                    <a:pt x="13733" y="3088"/>
                    <a:pt x="12506" y="2355"/>
                    <a:pt x="10814" y="1340"/>
                  </a:cubicBezTo>
                  <a:cubicBezTo>
                    <a:pt x="10511" y="1157"/>
                    <a:pt x="10201" y="966"/>
                    <a:pt x="9870" y="755"/>
                  </a:cubicBezTo>
                  <a:cubicBezTo>
                    <a:pt x="8990" y="191"/>
                    <a:pt x="8198" y="0"/>
                    <a:pt x="7419"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8"/>
            <p:cNvSpPr/>
            <p:nvPr/>
          </p:nvSpPr>
          <p:spPr>
            <a:xfrm>
              <a:off x="718350" y="3147125"/>
              <a:ext cx="14125" cy="4600"/>
            </a:xfrm>
            <a:custGeom>
              <a:avLst/>
              <a:gdLst/>
              <a:ahLst/>
              <a:cxnLst/>
              <a:rect l="l" t="t" r="r" b="b"/>
              <a:pathLst>
                <a:path w="565" h="184" extrusionOk="0">
                  <a:moveTo>
                    <a:pt x="275" y="0"/>
                  </a:moveTo>
                  <a:cubicBezTo>
                    <a:pt x="177" y="0"/>
                    <a:pt x="78" y="43"/>
                    <a:pt x="0" y="113"/>
                  </a:cubicBezTo>
                  <a:cubicBezTo>
                    <a:pt x="29" y="106"/>
                    <a:pt x="57" y="99"/>
                    <a:pt x="92" y="99"/>
                  </a:cubicBezTo>
                  <a:cubicBezTo>
                    <a:pt x="141" y="99"/>
                    <a:pt x="191" y="106"/>
                    <a:pt x="233" y="113"/>
                  </a:cubicBezTo>
                  <a:cubicBezTo>
                    <a:pt x="282" y="127"/>
                    <a:pt x="325" y="141"/>
                    <a:pt x="367" y="163"/>
                  </a:cubicBezTo>
                  <a:lnTo>
                    <a:pt x="402" y="184"/>
                  </a:lnTo>
                  <a:lnTo>
                    <a:pt x="564" y="85"/>
                  </a:lnTo>
                  <a:cubicBezTo>
                    <a:pt x="515" y="57"/>
                    <a:pt x="459" y="36"/>
                    <a:pt x="409" y="15"/>
                  </a:cubicBezTo>
                  <a:cubicBezTo>
                    <a:pt x="367" y="8"/>
                    <a:pt x="325" y="0"/>
                    <a:pt x="27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8"/>
            <p:cNvSpPr/>
            <p:nvPr/>
          </p:nvSpPr>
          <p:spPr>
            <a:xfrm>
              <a:off x="717100" y="3146600"/>
              <a:ext cx="15550" cy="5650"/>
            </a:xfrm>
            <a:custGeom>
              <a:avLst/>
              <a:gdLst/>
              <a:ahLst/>
              <a:cxnLst/>
              <a:rect l="l" t="t" r="r" b="b"/>
              <a:pathLst>
                <a:path w="622" h="226" extrusionOk="0">
                  <a:moveTo>
                    <a:pt x="325" y="36"/>
                  </a:moveTo>
                  <a:cubicBezTo>
                    <a:pt x="368" y="36"/>
                    <a:pt x="410" y="43"/>
                    <a:pt x="452" y="57"/>
                  </a:cubicBezTo>
                  <a:cubicBezTo>
                    <a:pt x="494" y="71"/>
                    <a:pt x="537" y="85"/>
                    <a:pt x="579" y="106"/>
                  </a:cubicBezTo>
                  <a:cubicBezTo>
                    <a:pt x="529" y="133"/>
                    <a:pt x="477" y="146"/>
                    <a:pt x="423" y="146"/>
                  </a:cubicBezTo>
                  <a:cubicBezTo>
                    <a:pt x="393" y="146"/>
                    <a:pt x="363" y="142"/>
                    <a:pt x="332" y="134"/>
                  </a:cubicBezTo>
                  <a:cubicBezTo>
                    <a:pt x="283" y="113"/>
                    <a:pt x="227" y="106"/>
                    <a:pt x="177" y="99"/>
                  </a:cubicBezTo>
                  <a:lnTo>
                    <a:pt x="121" y="99"/>
                  </a:lnTo>
                  <a:cubicBezTo>
                    <a:pt x="184" y="64"/>
                    <a:pt x="255" y="43"/>
                    <a:pt x="325" y="36"/>
                  </a:cubicBezTo>
                  <a:close/>
                  <a:moveTo>
                    <a:pt x="325" y="0"/>
                  </a:moveTo>
                  <a:cubicBezTo>
                    <a:pt x="219" y="7"/>
                    <a:pt x="121" y="50"/>
                    <a:pt x="36" y="113"/>
                  </a:cubicBezTo>
                  <a:cubicBezTo>
                    <a:pt x="15" y="120"/>
                    <a:pt x="1" y="134"/>
                    <a:pt x="283" y="148"/>
                  </a:cubicBezTo>
                  <a:cubicBezTo>
                    <a:pt x="325" y="162"/>
                    <a:pt x="368" y="184"/>
                    <a:pt x="410" y="205"/>
                  </a:cubicBezTo>
                  <a:lnTo>
                    <a:pt x="452" y="226"/>
                  </a:lnTo>
                  <a:cubicBezTo>
                    <a:pt x="452" y="219"/>
                    <a:pt x="452" y="219"/>
                    <a:pt x="459" y="219"/>
                  </a:cubicBezTo>
                  <a:cubicBezTo>
                    <a:pt x="459" y="219"/>
                    <a:pt x="621" y="120"/>
                    <a:pt x="621" y="92"/>
                  </a:cubicBezTo>
                  <a:cubicBezTo>
                    <a:pt x="572" y="64"/>
                    <a:pt x="516" y="36"/>
                    <a:pt x="459" y="21"/>
                  </a:cubicBezTo>
                  <a:cubicBezTo>
                    <a:pt x="417" y="7"/>
                    <a:pt x="375" y="0"/>
                    <a:pt x="32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8"/>
            <p:cNvSpPr/>
            <p:nvPr/>
          </p:nvSpPr>
          <p:spPr>
            <a:xfrm>
              <a:off x="712175" y="3149600"/>
              <a:ext cx="16250" cy="39325"/>
            </a:xfrm>
            <a:custGeom>
              <a:avLst/>
              <a:gdLst/>
              <a:ahLst/>
              <a:cxnLst/>
              <a:rect l="l" t="t" r="r" b="b"/>
              <a:pathLst>
                <a:path w="650" h="1573" extrusionOk="0">
                  <a:moveTo>
                    <a:pt x="318" y="0"/>
                  </a:moveTo>
                  <a:cubicBezTo>
                    <a:pt x="276" y="7"/>
                    <a:pt x="233" y="21"/>
                    <a:pt x="191" y="42"/>
                  </a:cubicBezTo>
                  <a:cubicBezTo>
                    <a:pt x="149" y="71"/>
                    <a:pt x="106" y="106"/>
                    <a:pt x="78" y="155"/>
                  </a:cubicBezTo>
                  <a:cubicBezTo>
                    <a:pt x="57" y="190"/>
                    <a:pt x="43" y="226"/>
                    <a:pt x="29" y="261"/>
                  </a:cubicBezTo>
                  <a:cubicBezTo>
                    <a:pt x="8" y="324"/>
                    <a:pt x="1" y="388"/>
                    <a:pt x="1" y="458"/>
                  </a:cubicBezTo>
                  <a:cubicBezTo>
                    <a:pt x="8" y="635"/>
                    <a:pt x="50" y="811"/>
                    <a:pt x="127" y="973"/>
                  </a:cubicBezTo>
                  <a:cubicBezTo>
                    <a:pt x="240" y="1213"/>
                    <a:pt x="416" y="1424"/>
                    <a:pt x="649" y="1572"/>
                  </a:cubicBezTo>
                  <a:lnTo>
                    <a:pt x="649" y="1043"/>
                  </a:lnTo>
                  <a:lnTo>
                    <a:pt x="649" y="339"/>
                  </a:lnTo>
                  <a:lnTo>
                    <a:pt x="649" y="85"/>
                  </a:lnTo>
                  <a:cubicBezTo>
                    <a:pt x="607" y="64"/>
                    <a:pt x="572" y="50"/>
                    <a:pt x="529" y="28"/>
                  </a:cubicBezTo>
                  <a:cubicBezTo>
                    <a:pt x="480" y="14"/>
                    <a:pt x="431" y="7"/>
                    <a:pt x="374"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8"/>
            <p:cNvSpPr/>
            <p:nvPr/>
          </p:nvSpPr>
          <p:spPr>
            <a:xfrm>
              <a:off x="711650" y="3149075"/>
              <a:ext cx="17300" cy="40200"/>
            </a:xfrm>
            <a:custGeom>
              <a:avLst/>
              <a:gdLst/>
              <a:ahLst/>
              <a:cxnLst/>
              <a:rect l="l" t="t" r="r" b="b"/>
              <a:pathLst>
                <a:path w="692" h="1608" extrusionOk="0">
                  <a:moveTo>
                    <a:pt x="501" y="49"/>
                  </a:moveTo>
                  <a:cubicBezTo>
                    <a:pt x="550" y="71"/>
                    <a:pt x="600" y="92"/>
                    <a:pt x="649" y="120"/>
                  </a:cubicBezTo>
                  <a:lnTo>
                    <a:pt x="642" y="1558"/>
                  </a:lnTo>
                  <a:cubicBezTo>
                    <a:pt x="430" y="1417"/>
                    <a:pt x="268" y="1212"/>
                    <a:pt x="163" y="980"/>
                  </a:cubicBezTo>
                  <a:cubicBezTo>
                    <a:pt x="85" y="825"/>
                    <a:pt x="43" y="649"/>
                    <a:pt x="36" y="472"/>
                  </a:cubicBezTo>
                  <a:cubicBezTo>
                    <a:pt x="36" y="409"/>
                    <a:pt x="43" y="345"/>
                    <a:pt x="64" y="282"/>
                  </a:cubicBezTo>
                  <a:cubicBezTo>
                    <a:pt x="71" y="247"/>
                    <a:pt x="92" y="219"/>
                    <a:pt x="106" y="183"/>
                  </a:cubicBezTo>
                  <a:cubicBezTo>
                    <a:pt x="134" y="134"/>
                    <a:pt x="177" y="99"/>
                    <a:pt x="501" y="49"/>
                  </a:cubicBezTo>
                  <a:close/>
                  <a:moveTo>
                    <a:pt x="332" y="0"/>
                  </a:moveTo>
                  <a:cubicBezTo>
                    <a:pt x="289" y="14"/>
                    <a:pt x="247" y="28"/>
                    <a:pt x="198" y="42"/>
                  </a:cubicBezTo>
                  <a:cubicBezTo>
                    <a:pt x="148" y="71"/>
                    <a:pt x="106" y="113"/>
                    <a:pt x="78" y="162"/>
                  </a:cubicBezTo>
                  <a:cubicBezTo>
                    <a:pt x="57" y="197"/>
                    <a:pt x="43" y="240"/>
                    <a:pt x="29" y="275"/>
                  </a:cubicBezTo>
                  <a:cubicBezTo>
                    <a:pt x="7" y="338"/>
                    <a:pt x="0" y="409"/>
                    <a:pt x="0" y="472"/>
                  </a:cubicBezTo>
                  <a:cubicBezTo>
                    <a:pt x="7" y="656"/>
                    <a:pt x="50" y="832"/>
                    <a:pt x="127" y="994"/>
                  </a:cubicBezTo>
                  <a:cubicBezTo>
                    <a:pt x="240" y="1248"/>
                    <a:pt x="423" y="1459"/>
                    <a:pt x="663" y="1607"/>
                  </a:cubicBezTo>
                  <a:cubicBezTo>
                    <a:pt x="663" y="1607"/>
                    <a:pt x="670" y="1607"/>
                    <a:pt x="684" y="1593"/>
                  </a:cubicBezTo>
                  <a:cubicBezTo>
                    <a:pt x="684" y="1593"/>
                    <a:pt x="691" y="99"/>
                    <a:pt x="677" y="92"/>
                  </a:cubicBezTo>
                  <a:cubicBezTo>
                    <a:pt x="663" y="85"/>
                    <a:pt x="656" y="78"/>
                    <a:pt x="550" y="35"/>
                  </a:cubicBezTo>
                  <a:cubicBezTo>
                    <a:pt x="529" y="28"/>
                    <a:pt x="508" y="21"/>
                    <a:pt x="480" y="14"/>
                  </a:cubicBezTo>
                  <a:cubicBezTo>
                    <a:pt x="480" y="14"/>
                    <a:pt x="459" y="7"/>
                    <a:pt x="39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8"/>
            <p:cNvSpPr/>
            <p:nvPr/>
          </p:nvSpPr>
          <p:spPr>
            <a:xfrm>
              <a:off x="717300" y="3158850"/>
              <a:ext cx="7425" cy="18250"/>
            </a:xfrm>
            <a:custGeom>
              <a:avLst/>
              <a:gdLst/>
              <a:ahLst/>
              <a:cxnLst/>
              <a:rect l="l" t="t" r="r" b="b"/>
              <a:pathLst>
                <a:path w="297" h="730" extrusionOk="0">
                  <a:moveTo>
                    <a:pt x="167" y="1"/>
                  </a:moveTo>
                  <a:cubicBezTo>
                    <a:pt x="69" y="1"/>
                    <a:pt x="0" y="79"/>
                    <a:pt x="0" y="215"/>
                  </a:cubicBezTo>
                  <a:cubicBezTo>
                    <a:pt x="7" y="420"/>
                    <a:pt x="120" y="617"/>
                    <a:pt x="296" y="730"/>
                  </a:cubicBezTo>
                  <a:lnTo>
                    <a:pt x="296" y="39"/>
                  </a:lnTo>
                  <a:cubicBezTo>
                    <a:pt x="250" y="13"/>
                    <a:pt x="206" y="1"/>
                    <a:pt x="16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8"/>
            <p:cNvSpPr/>
            <p:nvPr/>
          </p:nvSpPr>
          <p:spPr>
            <a:xfrm>
              <a:off x="716250" y="3158425"/>
              <a:ext cx="8825" cy="19025"/>
            </a:xfrm>
            <a:custGeom>
              <a:avLst/>
              <a:gdLst/>
              <a:ahLst/>
              <a:cxnLst/>
              <a:rect l="l" t="t" r="r" b="b"/>
              <a:pathLst>
                <a:path w="353" h="761" extrusionOk="0">
                  <a:moveTo>
                    <a:pt x="220" y="1"/>
                  </a:moveTo>
                  <a:cubicBezTo>
                    <a:pt x="105" y="1"/>
                    <a:pt x="1" y="100"/>
                    <a:pt x="21" y="232"/>
                  </a:cubicBezTo>
                  <a:cubicBezTo>
                    <a:pt x="35" y="451"/>
                    <a:pt x="155" y="648"/>
                    <a:pt x="338" y="761"/>
                  </a:cubicBezTo>
                  <a:cubicBezTo>
                    <a:pt x="345" y="761"/>
                    <a:pt x="352" y="761"/>
                    <a:pt x="345" y="733"/>
                  </a:cubicBezTo>
                  <a:cubicBezTo>
                    <a:pt x="176" y="620"/>
                    <a:pt x="70" y="437"/>
                    <a:pt x="56" y="232"/>
                  </a:cubicBezTo>
                  <a:cubicBezTo>
                    <a:pt x="49" y="162"/>
                    <a:pt x="84" y="98"/>
                    <a:pt x="141" y="56"/>
                  </a:cubicBezTo>
                  <a:cubicBezTo>
                    <a:pt x="178" y="44"/>
                    <a:pt x="219" y="36"/>
                    <a:pt x="261" y="36"/>
                  </a:cubicBezTo>
                  <a:cubicBezTo>
                    <a:pt x="292" y="36"/>
                    <a:pt x="323" y="40"/>
                    <a:pt x="352" y="49"/>
                  </a:cubicBezTo>
                  <a:cubicBezTo>
                    <a:pt x="311" y="16"/>
                    <a:pt x="265" y="1"/>
                    <a:pt x="22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8"/>
            <p:cNvSpPr/>
            <p:nvPr/>
          </p:nvSpPr>
          <p:spPr>
            <a:xfrm>
              <a:off x="783025" y="3195950"/>
              <a:ext cx="88325" cy="127250"/>
            </a:xfrm>
            <a:custGeom>
              <a:avLst/>
              <a:gdLst/>
              <a:ahLst/>
              <a:cxnLst/>
              <a:rect l="l" t="t" r="r" b="b"/>
              <a:pathLst>
                <a:path w="3533" h="5090" extrusionOk="0">
                  <a:moveTo>
                    <a:pt x="3532" y="0"/>
                  </a:moveTo>
                  <a:lnTo>
                    <a:pt x="2707" y="162"/>
                  </a:lnTo>
                  <a:lnTo>
                    <a:pt x="1424" y="409"/>
                  </a:lnTo>
                  <a:lnTo>
                    <a:pt x="818" y="522"/>
                  </a:lnTo>
                  <a:lnTo>
                    <a:pt x="7" y="677"/>
                  </a:lnTo>
                  <a:lnTo>
                    <a:pt x="0" y="3179"/>
                  </a:lnTo>
                  <a:lnTo>
                    <a:pt x="0" y="4075"/>
                  </a:lnTo>
                  <a:cubicBezTo>
                    <a:pt x="0" y="4335"/>
                    <a:pt x="177" y="4603"/>
                    <a:pt x="522" y="4801"/>
                  </a:cubicBezTo>
                  <a:lnTo>
                    <a:pt x="607" y="4850"/>
                  </a:lnTo>
                  <a:lnTo>
                    <a:pt x="677" y="4885"/>
                  </a:lnTo>
                  <a:cubicBezTo>
                    <a:pt x="691" y="4885"/>
                    <a:pt x="705" y="4892"/>
                    <a:pt x="811" y="4935"/>
                  </a:cubicBezTo>
                  <a:lnTo>
                    <a:pt x="882" y="4963"/>
                  </a:lnTo>
                  <a:lnTo>
                    <a:pt x="1008" y="4998"/>
                  </a:lnTo>
                  <a:lnTo>
                    <a:pt x="1093" y="5026"/>
                  </a:lnTo>
                  <a:lnTo>
                    <a:pt x="1185" y="5040"/>
                  </a:lnTo>
                  <a:lnTo>
                    <a:pt x="1269" y="5061"/>
                  </a:lnTo>
                  <a:lnTo>
                    <a:pt x="1354" y="5076"/>
                  </a:lnTo>
                  <a:lnTo>
                    <a:pt x="1460" y="5083"/>
                  </a:lnTo>
                  <a:lnTo>
                    <a:pt x="1558" y="5090"/>
                  </a:lnTo>
                  <a:lnTo>
                    <a:pt x="2002" y="5090"/>
                  </a:lnTo>
                  <a:cubicBezTo>
                    <a:pt x="2017" y="5090"/>
                    <a:pt x="2038" y="5090"/>
                    <a:pt x="2122" y="5083"/>
                  </a:cubicBezTo>
                  <a:cubicBezTo>
                    <a:pt x="2143" y="5076"/>
                    <a:pt x="2179" y="5076"/>
                    <a:pt x="2207" y="5069"/>
                  </a:cubicBezTo>
                  <a:cubicBezTo>
                    <a:pt x="2228" y="5069"/>
                    <a:pt x="2249" y="5061"/>
                    <a:pt x="2327" y="5047"/>
                  </a:cubicBezTo>
                  <a:lnTo>
                    <a:pt x="2376" y="5040"/>
                  </a:lnTo>
                  <a:lnTo>
                    <a:pt x="2411" y="5033"/>
                  </a:lnTo>
                  <a:lnTo>
                    <a:pt x="2454" y="5019"/>
                  </a:lnTo>
                  <a:lnTo>
                    <a:pt x="2496" y="5012"/>
                  </a:lnTo>
                  <a:lnTo>
                    <a:pt x="2538" y="4998"/>
                  </a:lnTo>
                  <a:lnTo>
                    <a:pt x="2573" y="4991"/>
                  </a:lnTo>
                  <a:lnTo>
                    <a:pt x="2679" y="4956"/>
                  </a:lnTo>
                  <a:cubicBezTo>
                    <a:pt x="2700" y="4949"/>
                    <a:pt x="2721" y="4942"/>
                    <a:pt x="2757" y="4928"/>
                  </a:cubicBezTo>
                  <a:lnTo>
                    <a:pt x="2827" y="4899"/>
                  </a:lnTo>
                  <a:lnTo>
                    <a:pt x="2898" y="4864"/>
                  </a:lnTo>
                  <a:lnTo>
                    <a:pt x="2961" y="4829"/>
                  </a:lnTo>
                  <a:cubicBezTo>
                    <a:pt x="2982" y="4822"/>
                    <a:pt x="3003" y="4808"/>
                    <a:pt x="3271" y="4617"/>
                  </a:cubicBezTo>
                  <a:lnTo>
                    <a:pt x="3328" y="4561"/>
                  </a:lnTo>
                  <a:lnTo>
                    <a:pt x="3349" y="4533"/>
                  </a:lnTo>
                  <a:cubicBezTo>
                    <a:pt x="3419" y="4385"/>
                    <a:pt x="3483" y="4237"/>
                    <a:pt x="3532" y="4082"/>
                  </a:cubicBezTo>
                  <a:lnTo>
                    <a:pt x="3532"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8"/>
            <p:cNvSpPr/>
            <p:nvPr/>
          </p:nvSpPr>
          <p:spPr>
            <a:xfrm>
              <a:off x="782675" y="3195600"/>
              <a:ext cx="89200" cy="128300"/>
            </a:xfrm>
            <a:custGeom>
              <a:avLst/>
              <a:gdLst/>
              <a:ahLst/>
              <a:cxnLst/>
              <a:rect l="l" t="t" r="r" b="b"/>
              <a:pathLst>
                <a:path w="3568" h="5132" extrusionOk="0">
                  <a:moveTo>
                    <a:pt x="3539" y="42"/>
                  </a:moveTo>
                  <a:cubicBezTo>
                    <a:pt x="3539" y="42"/>
                    <a:pt x="3539" y="4096"/>
                    <a:pt x="3433" y="4441"/>
                  </a:cubicBezTo>
                  <a:cubicBezTo>
                    <a:pt x="3433" y="4441"/>
                    <a:pt x="3405" y="4476"/>
                    <a:pt x="3384" y="4512"/>
                  </a:cubicBezTo>
                  <a:cubicBezTo>
                    <a:pt x="3377" y="4526"/>
                    <a:pt x="3370" y="4533"/>
                    <a:pt x="3306" y="4603"/>
                  </a:cubicBezTo>
                  <a:lnTo>
                    <a:pt x="3278" y="4624"/>
                  </a:lnTo>
                  <a:cubicBezTo>
                    <a:pt x="3201" y="4688"/>
                    <a:pt x="3116" y="4751"/>
                    <a:pt x="3032" y="4801"/>
                  </a:cubicBezTo>
                  <a:cubicBezTo>
                    <a:pt x="3017" y="4815"/>
                    <a:pt x="2996" y="4822"/>
                    <a:pt x="2961" y="4843"/>
                  </a:cubicBezTo>
                  <a:lnTo>
                    <a:pt x="2898" y="4871"/>
                  </a:lnTo>
                  <a:cubicBezTo>
                    <a:pt x="2883" y="4885"/>
                    <a:pt x="2862" y="4892"/>
                    <a:pt x="2827" y="4906"/>
                  </a:cubicBezTo>
                  <a:lnTo>
                    <a:pt x="2757" y="4935"/>
                  </a:lnTo>
                  <a:lnTo>
                    <a:pt x="2693" y="4956"/>
                  </a:lnTo>
                  <a:lnTo>
                    <a:pt x="2637" y="4977"/>
                  </a:lnTo>
                  <a:lnTo>
                    <a:pt x="2552" y="4998"/>
                  </a:lnTo>
                  <a:lnTo>
                    <a:pt x="2510" y="5012"/>
                  </a:lnTo>
                  <a:cubicBezTo>
                    <a:pt x="2496" y="5012"/>
                    <a:pt x="2489" y="5019"/>
                    <a:pt x="2439" y="5026"/>
                  </a:cubicBezTo>
                  <a:lnTo>
                    <a:pt x="2390" y="5040"/>
                  </a:lnTo>
                  <a:lnTo>
                    <a:pt x="2284" y="5061"/>
                  </a:lnTo>
                  <a:lnTo>
                    <a:pt x="2214" y="5068"/>
                  </a:lnTo>
                  <a:lnTo>
                    <a:pt x="2143" y="5083"/>
                  </a:lnTo>
                  <a:lnTo>
                    <a:pt x="2080" y="5090"/>
                  </a:lnTo>
                  <a:lnTo>
                    <a:pt x="1636" y="5090"/>
                  </a:lnTo>
                  <a:lnTo>
                    <a:pt x="1544" y="5083"/>
                  </a:lnTo>
                  <a:lnTo>
                    <a:pt x="1460" y="5075"/>
                  </a:lnTo>
                  <a:lnTo>
                    <a:pt x="1361" y="5061"/>
                  </a:lnTo>
                  <a:lnTo>
                    <a:pt x="1255" y="5047"/>
                  </a:lnTo>
                  <a:lnTo>
                    <a:pt x="1178" y="5033"/>
                  </a:lnTo>
                  <a:lnTo>
                    <a:pt x="1086" y="5012"/>
                  </a:lnTo>
                  <a:lnTo>
                    <a:pt x="1015" y="4991"/>
                  </a:lnTo>
                  <a:lnTo>
                    <a:pt x="973" y="4977"/>
                  </a:lnTo>
                  <a:lnTo>
                    <a:pt x="896" y="4956"/>
                  </a:lnTo>
                  <a:cubicBezTo>
                    <a:pt x="874" y="4942"/>
                    <a:pt x="860" y="4935"/>
                    <a:pt x="684" y="4864"/>
                  </a:cubicBezTo>
                  <a:lnTo>
                    <a:pt x="621" y="4836"/>
                  </a:lnTo>
                  <a:lnTo>
                    <a:pt x="557" y="4801"/>
                  </a:lnTo>
                  <a:cubicBezTo>
                    <a:pt x="226" y="4603"/>
                    <a:pt x="43" y="4349"/>
                    <a:pt x="43" y="4089"/>
                  </a:cubicBezTo>
                  <a:lnTo>
                    <a:pt x="50" y="705"/>
                  </a:lnTo>
                  <a:lnTo>
                    <a:pt x="3539" y="42"/>
                  </a:lnTo>
                  <a:close/>
                  <a:moveTo>
                    <a:pt x="3546" y="0"/>
                  </a:moveTo>
                  <a:cubicBezTo>
                    <a:pt x="3546" y="0"/>
                    <a:pt x="36" y="670"/>
                    <a:pt x="21" y="684"/>
                  </a:cubicBezTo>
                  <a:lnTo>
                    <a:pt x="0" y="4096"/>
                  </a:lnTo>
                  <a:cubicBezTo>
                    <a:pt x="0" y="4378"/>
                    <a:pt x="191" y="4638"/>
                    <a:pt x="529" y="4836"/>
                  </a:cubicBezTo>
                  <a:cubicBezTo>
                    <a:pt x="550" y="4850"/>
                    <a:pt x="571" y="4857"/>
                    <a:pt x="621" y="4878"/>
                  </a:cubicBezTo>
                  <a:cubicBezTo>
                    <a:pt x="635" y="4892"/>
                    <a:pt x="649" y="4899"/>
                    <a:pt x="698" y="4920"/>
                  </a:cubicBezTo>
                  <a:lnTo>
                    <a:pt x="790" y="4963"/>
                  </a:lnTo>
                  <a:lnTo>
                    <a:pt x="818" y="4970"/>
                  </a:lnTo>
                  <a:lnTo>
                    <a:pt x="889" y="4998"/>
                  </a:lnTo>
                  <a:lnTo>
                    <a:pt x="952" y="5019"/>
                  </a:lnTo>
                  <a:lnTo>
                    <a:pt x="1015" y="5033"/>
                  </a:lnTo>
                  <a:lnTo>
                    <a:pt x="1107" y="5061"/>
                  </a:lnTo>
                  <a:lnTo>
                    <a:pt x="1192" y="5075"/>
                  </a:lnTo>
                  <a:lnTo>
                    <a:pt x="1283" y="5097"/>
                  </a:lnTo>
                  <a:lnTo>
                    <a:pt x="1368" y="5111"/>
                  </a:lnTo>
                  <a:lnTo>
                    <a:pt x="1474" y="5118"/>
                  </a:lnTo>
                  <a:lnTo>
                    <a:pt x="1572" y="5132"/>
                  </a:lnTo>
                  <a:lnTo>
                    <a:pt x="1798" y="5132"/>
                  </a:lnTo>
                  <a:lnTo>
                    <a:pt x="1939" y="5125"/>
                  </a:lnTo>
                  <a:lnTo>
                    <a:pt x="2016" y="5118"/>
                  </a:lnTo>
                  <a:lnTo>
                    <a:pt x="2073" y="5118"/>
                  </a:lnTo>
                  <a:lnTo>
                    <a:pt x="2136" y="5111"/>
                  </a:lnTo>
                  <a:cubicBezTo>
                    <a:pt x="2164" y="5104"/>
                    <a:pt x="2200" y="5097"/>
                    <a:pt x="2221" y="5097"/>
                  </a:cubicBezTo>
                  <a:cubicBezTo>
                    <a:pt x="2242" y="5097"/>
                    <a:pt x="2263" y="5090"/>
                    <a:pt x="2348" y="5075"/>
                  </a:cubicBezTo>
                  <a:lnTo>
                    <a:pt x="2390" y="5068"/>
                  </a:lnTo>
                  <a:lnTo>
                    <a:pt x="2475" y="5047"/>
                  </a:lnTo>
                  <a:lnTo>
                    <a:pt x="2510" y="5040"/>
                  </a:lnTo>
                  <a:lnTo>
                    <a:pt x="2594" y="5019"/>
                  </a:lnTo>
                  <a:lnTo>
                    <a:pt x="2637" y="5005"/>
                  </a:lnTo>
                  <a:lnTo>
                    <a:pt x="2693" y="4984"/>
                  </a:lnTo>
                  <a:lnTo>
                    <a:pt x="2778" y="4956"/>
                  </a:lnTo>
                  <a:lnTo>
                    <a:pt x="2848" y="4927"/>
                  </a:lnTo>
                  <a:lnTo>
                    <a:pt x="2912" y="4892"/>
                  </a:lnTo>
                  <a:lnTo>
                    <a:pt x="2982" y="4857"/>
                  </a:lnTo>
                  <a:cubicBezTo>
                    <a:pt x="3003" y="4850"/>
                    <a:pt x="3024" y="4836"/>
                    <a:pt x="3215" y="4709"/>
                  </a:cubicBezTo>
                  <a:lnTo>
                    <a:pt x="3292" y="4645"/>
                  </a:lnTo>
                  <a:cubicBezTo>
                    <a:pt x="3299" y="4638"/>
                    <a:pt x="3313" y="4631"/>
                    <a:pt x="3356" y="4582"/>
                  </a:cubicBezTo>
                  <a:lnTo>
                    <a:pt x="3377" y="4554"/>
                  </a:lnTo>
                  <a:cubicBezTo>
                    <a:pt x="3384" y="4547"/>
                    <a:pt x="3391" y="4540"/>
                    <a:pt x="3426" y="4497"/>
                  </a:cubicBezTo>
                  <a:cubicBezTo>
                    <a:pt x="3483" y="4364"/>
                    <a:pt x="3532" y="4230"/>
                    <a:pt x="3567" y="4096"/>
                  </a:cubicBezTo>
                  <a:cubicBezTo>
                    <a:pt x="3567" y="4096"/>
                    <a:pt x="3567" y="14"/>
                    <a:pt x="354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8"/>
            <p:cNvSpPr/>
            <p:nvPr/>
          </p:nvSpPr>
          <p:spPr>
            <a:xfrm>
              <a:off x="783375" y="3268725"/>
              <a:ext cx="41275" cy="27875"/>
            </a:xfrm>
            <a:custGeom>
              <a:avLst/>
              <a:gdLst/>
              <a:ahLst/>
              <a:cxnLst/>
              <a:rect l="l" t="t" r="r" b="b"/>
              <a:pathLst>
                <a:path w="1651" h="1115" extrusionOk="0">
                  <a:moveTo>
                    <a:pt x="1650" y="0"/>
                  </a:moveTo>
                  <a:lnTo>
                    <a:pt x="1" y="205"/>
                  </a:lnTo>
                  <a:lnTo>
                    <a:pt x="1" y="1114"/>
                  </a:lnTo>
                  <a:cubicBezTo>
                    <a:pt x="1" y="1114"/>
                    <a:pt x="339" y="360"/>
                    <a:pt x="165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8"/>
            <p:cNvSpPr/>
            <p:nvPr/>
          </p:nvSpPr>
          <p:spPr>
            <a:xfrm>
              <a:off x="782850" y="3268200"/>
              <a:ext cx="41800" cy="28925"/>
            </a:xfrm>
            <a:custGeom>
              <a:avLst/>
              <a:gdLst/>
              <a:ahLst/>
              <a:cxnLst/>
              <a:rect l="l" t="t" r="r" b="b"/>
              <a:pathLst>
                <a:path w="1672" h="1157" extrusionOk="0">
                  <a:moveTo>
                    <a:pt x="1467" y="64"/>
                  </a:moveTo>
                  <a:lnTo>
                    <a:pt x="1467" y="64"/>
                  </a:lnTo>
                  <a:cubicBezTo>
                    <a:pt x="522" y="374"/>
                    <a:pt x="141" y="896"/>
                    <a:pt x="36" y="1072"/>
                  </a:cubicBezTo>
                  <a:lnTo>
                    <a:pt x="36" y="247"/>
                  </a:lnTo>
                  <a:lnTo>
                    <a:pt x="1467" y="64"/>
                  </a:lnTo>
                  <a:close/>
                  <a:moveTo>
                    <a:pt x="1671" y="0"/>
                  </a:moveTo>
                  <a:cubicBezTo>
                    <a:pt x="1671" y="0"/>
                    <a:pt x="14" y="212"/>
                    <a:pt x="0" y="226"/>
                  </a:cubicBezTo>
                  <a:cubicBezTo>
                    <a:pt x="0" y="226"/>
                    <a:pt x="0" y="1135"/>
                    <a:pt x="22" y="1156"/>
                  </a:cubicBezTo>
                  <a:cubicBezTo>
                    <a:pt x="29" y="1156"/>
                    <a:pt x="36" y="1149"/>
                    <a:pt x="36" y="1142"/>
                  </a:cubicBezTo>
                  <a:cubicBezTo>
                    <a:pt x="43" y="1135"/>
                    <a:pt x="388" y="388"/>
                    <a:pt x="167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8"/>
            <p:cNvSpPr/>
            <p:nvPr/>
          </p:nvSpPr>
          <p:spPr>
            <a:xfrm>
              <a:off x="701775" y="3116100"/>
              <a:ext cx="169750" cy="159700"/>
            </a:xfrm>
            <a:custGeom>
              <a:avLst/>
              <a:gdLst/>
              <a:ahLst/>
              <a:cxnLst/>
              <a:rect l="l" t="t" r="r" b="b"/>
              <a:pathLst>
                <a:path w="6790" h="6388" extrusionOk="0">
                  <a:moveTo>
                    <a:pt x="3603" y="1"/>
                  </a:moveTo>
                  <a:cubicBezTo>
                    <a:pt x="3490" y="1"/>
                    <a:pt x="3370" y="8"/>
                    <a:pt x="3257" y="22"/>
                  </a:cubicBezTo>
                  <a:lnTo>
                    <a:pt x="3215" y="29"/>
                  </a:lnTo>
                  <a:lnTo>
                    <a:pt x="3116" y="36"/>
                  </a:lnTo>
                  <a:lnTo>
                    <a:pt x="3067" y="50"/>
                  </a:lnTo>
                  <a:lnTo>
                    <a:pt x="2919" y="78"/>
                  </a:lnTo>
                  <a:cubicBezTo>
                    <a:pt x="2884" y="85"/>
                    <a:pt x="2849" y="92"/>
                    <a:pt x="2813" y="99"/>
                  </a:cubicBezTo>
                  <a:lnTo>
                    <a:pt x="2623" y="156"/>
                  </a:lnTo>
                  <a:cubicBezTo>
                    <a:pt x="2595" y="170"/>
                    <a:pt x="2560" y="177"/>
                    <a:pt x="2426" y="226"/>
                  </a:cubicBezTo>
                  <a:lnTo>
                    <a:pt x="2397" y="240"/>
                  </a:lnTo>
                  <a:lnTo>
                    <a:pt x="2355" y="255"/>
                  </a:lnTo>
                  <a:lnTo>
                    <a:pt x="2299" y="283"/>
                  </a:lnTo>
                  <a:lnTo>
                    <a:pt x="2130" y="367"/>
                  </a:lnTo>
                  <a:cubicBezTo>
                    <a:pt x="2066" y="396"/>
                    <a:pt x="2010" y="431"/>
                    <a:pt x="1946" y="466"/>
                  </a:cubicBezTo>
                  <a:lnTo>
                    <a:pt x="1918" y="487"/>
                  </a:lnTo>
                  <a:lnTo>
                    <a:pt x="1883" y="508"/>
                  </a:lnTo>
                  <a:lnTo>
                    <a:pt x="1848" y="529"/>
                  </a:lnTo>
                  <a:lnTo>
                    <a:pt x="1784" y="572"/>
                  </a:lnTo>
                  <a:cubicBezTo>
                    <a:pt x="1749" y="607"/>
                    <a:pt x="1707" y="635"/>
                    <a:pt x="1671" y="663"/>
                  </a:cubicBezTo>
                  <a:cubicBezTo>
                    <a:pt x="1537" y="762"/>
                    <a:pt x="1418" y="868"/>
                    <a:pt x="1305" y="988"/>
                  </a:cubicBezTo>
                  <a:cubicBezTo>
                    <a:pt x="1263" y="1030"/>
                    <a:pt x="1220" y="1079"/>
                    <a:pt x="1185" y="1122"/>
                  </a:cubicBezTo>
                  <a:lnTo>
                    <a:pt x="1150" y="1157"/>
                  </a:lnTo>
                  <a:cubicBezTo>
                    <a:pt x="1143" y="1171"/>
                    <a:pt x="1136" y="1178"/>
                    <a:pt x="1129" y="1192"/>
                  </a:cubicBezTo>
                  <a:lnTo>
                    <a:pt x="1072" y="1256"/>
                  </a:lnTo>
                  <a:cubicBezTo>
                    <a:pt x="1044" y="1298"/>
                    <a:pt x="1009" y="1340"/>
                    <a:pt x="981" y="1382"/>
                  </a:cubicBezTo>
                  <a:cubicBezTo>
                    <a:pt x="910" y="1488"/>
                    <a:pt x="847" y="1601"/>
                    <a:pt x="783" y="1714"/>
                  </a:cubicBezTo>
                  <a:cubicBezTo>
                    <a:pt x="727" y="1812"/>
                    <a:pt x="677" y="1925"/>
                    <a:pt x="635" y="2031"/>
                  </a:cubicBezTo>
                  <a:cubicBezTo>
                    <a:pt x="621" y="2073"/>
                    <a:pt x="607" y="2109"/>
                    <a:pt x="593" y="2158"/>
                  </a:cubicBezTo>
                  <a:cubicBezTo>
                    <a:pt x="572" y="2207"/>
                    <a:pt x="558" y="2257"/>
                    <a:pt x="543" y="2306"/>
                  </a:cubicBezTo>
                  <a:cubicBezTo>
                    <a:pt x="1" y="4174"/>
                    <a:pt x="1248" y="6091"/>
                    <a:pt x="3173" y="6359"/>
                  </a:cubicBezTo>
                  <a:lnTo>
                    <a:pt x="3265" y="6366"/>
                  </a:lnTo>
                  <a:cubicBezTo>
                    <a:pt x="3377" y="6380"/>
                    <a:pt x="3497" y="6387"/>
                    <a:pt x="3610" y="6387"/>
                  </a:cubicBezTo>
                  <a:cubicBezTo>
                    <a:pt x="3871" y="6387"/>
                    <a:pt x="4132" y="6352"/>
                    <a:pt x="4385" y="6289"/>
                  </a:cubicBezTo>
                  <a:cubicBezTo>
                    <a:pt x="4540" y="6254"/>
                    <a:pt x="4688" y="6204"/>
                    <a:pt x="4829" y="6141"/>
                  </a:cubicBezTo>
                  <a:lnTo>
                    <a:pt x="4914" y="6105"/>
                  </a:lnTo>
                  <a:cubicBezTo>
                    <a:pt x="4992" y="6070"/>
                    <a:pt x="5062" y="6035"/>
                    <a:pt x="5133" y="5993"/>
                  </a:cubicBezTo>
                  <a:lnTo>
                    <a:pt x="6775" y="3511"/>
                  </a:lnTo>
                  <a:lnTo>
                    <a:pt x="6782" y="3427"/>
                  </a:lnTo>
                  <a:cubicBezTo>
                    <a:pt x="6789" y="3356"/>
                    <a:pt x="6789" y="3279"/>
                    <a:pt x="6789" y="3201"/>
                  </a:cubicBezTo>
                  <a:lnTo>
                    <a:pt x="6789" y="3131"/>
                  </a:lnTo>
                  <a:lnTo>
                    <a:pt x="6789" y="3088"/>
                  </a:lnTo>
                  <a:cubicBezTo>
                    <a:pt x="6789" y="3053"/>
                    <a:pt x="6789" y="3025"/>
                    <a:pt x="6789" y="2997"/>
                  </a:cubicBezTo>
                  <a:cubicBezTo>
                    <a:pt x="6789" y="2983"/>
                    <a:pt x="6789" y="2969"/>
                    <a:pt x="6782" y="2898"/>
                  </a:cubicBezTo>
                  <a:cubicBezTo>
                    <a:pt x="6775" y="2870"/>
                    <a:pt x="6775" y="2849"/>
                    <a:pt x="6761" y="2750"/>
                  </a:cubicBezTo>
                  <a:lnTo>
                    <a:pt x="6754" y="2680"/>
                  </a:lnTo>
                  <a:cubicBezTo>
                    <a:pt x="6747" y="2665"/>
                    <a:pt x="6747" y="2651"/>
                    <a:pt x="6747" y="2644"/>
                  </a:cubicBezTo>
                  <a:cubicBezTo>
                    <a:pt x="6740" y="2630"/>
                    <a:pt x="6740" y="2616"/>
                    <a:pt x="6740" y="2602"/>
                  </a:cubicBezTo>
                  <a:cubicBezTo>
                    <a:pt x="6683" y="2299"/>
                    <a:pt x="6578" y="2003"/>
                    <a:pt x="6430" y="1721"/>
                  </a:cubicBezTo>
                  <a:cubicBezTo>
                    <a:pt x="6394" y="1657"/>
                    <a:pt x="6359" y="1587"/>
                    <a:pt x="6324" y="1523"/>
                  </a:cubicBezTo>
                  <a:cubicBezTo>
                    <a:pt x="6169" y="1284"/>
                    <a:pt x="5993" y="1065"/>
                    <a:pt x="5781" y="868"/>
                  </a:cubicBezTo>
                  <a:cubicBezTo>
                    <a:pt x="5295" y="410"/>
                    <a:pt x="4667" y="114"/>
                    <a:pt x="3998" y="29"/>
                  </a:cubicBezTo>
                  <a:cubicBezTo>
                    <a:pt x="3871" y="8"/>
                    <a:pt x="3737" y="1"/>
                    <a:pt x="360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6" name="Google Shape;2386;p48"/>
            <p:cNvSpPr/>
            <p:nvPr/>
          </p:nvSpPr>
          <p:spPr>
            <a:xfrm>
              <a:off x="701425" y="3115750"/>
              <a:ext cx="170450" cy="160400"/>
            </a:xfrm>
            <a:custGeom>
              <a:avLst/>
              <a:gdLst/>
              <a:ahLst/>
              <a:cxnLst/>
              <a:rect l="l" t="t" r="r" b="b"/>
              <a:pathLst>
                <a:path w="6818" h="6416" extrusionOk="0">
                  <a:moveTo>
                    <a:pt x="3624" y="1"/>
                  </a:moveTo>
                  <a:cubicBezTo>
                    <a:pt x="3492" y="1"/>
                    <a:pt x="3360" y="8"/>
                    <a:pt x="3229" y="22"/>
                  </a:cubicBezTo>
                  <a:lnTo>
                    <a:pt x="3130" y="36"/>
                  </a:lnTo>
                  <a:lnTo>
                    <a:pt x="3074" y="43"/>
                  </a:lnTo>
                  <a:lnTo>
                    <a:pt x="3025" y="57"/>
                  </a:lnTo>
                  <a:lnTo>
                    <a:pt x="2926" y="71"/>
                  </a:lnTo>
                  <a:lnTo>
                    <a:pt x="2827" y="99"/>
                  </a:lnTo>
                  <a:cubicBezTo>
                    <a:pt x="2827" y="99"/>
                    <a:pt x="2764" y="113"/>
                    <a:pt x="2679" y="142"/>
                  </a:cubicBezTo>
                  <a:lnTo>
                    <a:pt x="2637" y="156"/>
                  </a:lnTo>
                  <a:cubicBezTo>
                    <a:pt x="2602" y="163"/>
                    <a:pt x="2567" y="177"/>
                    <a:pt x="2440" y="226"/>
                  </a:cubicBezTo>
                  <a:lnTo>
                    <a:pt x="2404" y="240"/>
                  </a:lnTo>
                  <a:lnTo>
                    <a:pt x="2362" y="254"/>
                  </a:lnTo>
                  <a:lnTo>
                    <a:pt x="2306" y="283"/>
                  </a:lnTo>
                  <a:lnTo>
                    <a:pt x="2263" y="304"/>
                  </a:lnTo>
                  <a:cubicBezTo>
                    <a:pt x="2263" y="304"/>
                    <a:pt x="2193" y="332"/>
                    <a:pt x="2137" y="360"/>
                  </a:cubicBezTo>
                  <a:cubicBezTo>
                    <a:pt x="2073" y="395"/>
                    <a:pt x="2010" y="431"/>
                    <a:pt x="1953" y="466"/>
                  </a:cubicBezTo>
                  <a:lnTo>
                    <a:pt x="1925" y="487"/>
                  </a:lnTo>
                  <a:lnTo>
                    <a:pt x="1883" y="508"/>
                  </a:lnTo>
                  <a:lnTo>
                    <a:pt x="1847" y="529"/>
                  </a:lnTo>
                  <a:lnTo>
                    <a:pt x="1791" y="572"/>
                  </a:lnTo>
                  <a:cubicBezTo>
                    <a:pt x="1749" y="600"/>
                    <a:pt x="1714" y="628"/>
                    <a:pt x="1671" y="663"/>
                  </a:cubicBezTo>
                  <a:cubicBezTo>
                    <a:pt x="1544" y="762"/>
                    <a:pt x="1417" y="875"/>
                    <a:pt x="1305" y="995"/>
                  </a:cubicBezTo>
                  <a:cubicBezTo>
                    <a:pt x="1262" y="1037"/>
                    <a:pt x="1220" y="1079"/>
                    <a:pt x="1178" y="1129"/>
                  </a:cubicBezTo>
                  <a:cubicBezTo>
                    <a:pt x="1171" y="1136"/>
                    <a:pt x="1164" y="1143"/>
                    <a:pt x="1150" y="1164"/>
                  </a:cubicBezTo>
                  <a:lnTo>
                    <a:pt x="1128" y="1192"/>
                  </a:lnTo>
                  <a:lnTo>
                    <a:pt x="1072" y="1263"/>
                  </a:lnTo>
                  <a:cubicBezTo>
                    <a:pt x="1044" y="1298"/>
                    <a:pt x="1016" y="1347"/>
                    <a:pt x="987" y="1389"/>
                  </a:cubicBezTo>
                  <a:cubicBezTo>
                    <a:pt x="910" y="1495"/>
                    <a:pt x="846" y="1601"/>
                    <a:pt x="783" y="1714"/>
                  </a:cubicBezTo>
                  <a:cubicBezTo>
                    <a:pt x="727" y="1819"/>
                    <a:pt x="677" y="1932"/>
                    <a:pt x="635" y="2038"/>
                  </a:cubicBezTo>
                  <a:cubicBezTo>
                    <a:pt x="621" y="2080"/>
                    <a:pt x="607" y="2115"/>
                    <a:pt x="593" y="2165"/>
                  </a:cubicBezTo>
                  <a:cubicBezTo>
                    <a:pt x="572" y="2214"/>
                    <a:pt x="557" y="2264"/>
                    <a:pt x="543" y="2313"/>
                  </a:cubicBezTo>
                  <a:cubicBezTo>
                    <a:pt x="1" y="4195"/>
                    <a:pt x="1248" y="6119"/>
                    <a:pt x="3187" y="6387"/>
                  </a:cubicBezTo>
                  <a:lnTo>
                    <a:pt x="3279" y="6401"/>
                  </a:lnTo>
                  <a:cubicBezTo>
                    <a:pt x="3391" y="6408"/>
                    <a:pt x="3511" y="6416"/>
                    <a:pt x="3624" y="6416"/>
                  </a:cubicBezTo>
                  <a:cubicBezTo>
                    <a:pt x="3892" y="6416"/>
                    <a:pt x="4160" y="6387"/>
                    <a:pt x="4420" y="6317"/>
                  </a:cubicBezTo>
                  <a:cubicBezTo>
                    <a:pt x="4569" y="6282"/>
                    <a:pt x="4717" y="6232"/>
                    <a:pt x="4858" y="6169"/>
                  </a:cubicBezTo>
                  <a:lnTo>
                    <a:pt x="4949" y="6134"/>
                  </a:lnTo>
                  <a:cubicBezTo>
                    <a:pt x="5027" y="6105"/>
                    <a:pt x="5097" y="6056"/>
                    <a:pt x="5147" y="5993"/>
                  </a:cubicBezTo>
                  <a:lnTo>
                    <a:pt x="5147" y="5993"/>
                  </a:lnTo>
                  <a:cubicBezTo>
                    <a:pt x="5076" y="6035"/>
                    <a:pt x="5006" y="6070"/>
                    <a:pt x="4935" y="6098"/>
                  </a:cubicBezTo>
                  <a:cubicBezTo>
                    <a:pt x="4900" y="6112"/>
                    <a:pt x="4872" y="6127"/>
                    <a:pt x="4843" y="6141"/>
                  </a:cubicBezTo>
                  <a:cubicBezTo>
                    <a:pt x="4702" y="6197"/>
                    <a:pt x="4554" y="6246"/>
                    <a:pt x="4406" y="6282"/>
                  </a:cubicBezTo>
                  <a:cubicBezTo>
                    <a:pt x="4146" y="6352"/>
                    <a:pt x="3885" y="6380"/>
                    <a:pt x="3624" y="6380"/>
                  </a:cubicBezTo>
                  <a:cubicBezTo>
                    <a:pt x="3504" y="6380"/>
                    <a:pt x="3391" y="6373"/>
                    <a:pt x="3279" y="6366"/>
                  </a:cubicBezTo>
                  <a:lnTo>
                    <a:pt x="3194" y="6352"/>
                  </a:lnTo>
                  <a:cubicBezTo>
                    <a:pt x="1277" y="6091"/>
                    <a:pt x="36" y="4188"/>
                    <a:pt x="579" y="2327"/>
                  </a:cubicBezTo>
                  <a:cubicBezTo>
                    <a:pt x="593" y="2278"/>
                    <a:pt x="607" y="2228"/>
                    <a:pt x="628" y="2172"/>
                  </a:cubicBezTo>
                  <a:cubicBezTo>
                    <a:pt x="642" y="2137"/>
                    <a:pt x="656" y="2094"/>
                    <a:pt x="670" y="2052"/>
                  </a:cubicBezTo>
                  <a:cubicBezTo>
                    <a:pt x="713" y="1946"/>
                    <a:pt x="762" y="1841"/>
                    <a:pt x="818" y="1735"/>
                  </a:cubicBezTo>
                  <a:cubicBezTo>
                    <a:pt x="875" y="1622"/>
                    <a:pt x="938" y="1509"/>
                    <a:pt x="1016" y="1411"/>
                  </a:cubicBezTo>
                  <a:cubicBezTo>
                    <a:pt x="1044" y="1368"/>
                    <a:pt x="1072" y="1326"/>
                    <a:pt x="1100" y="1284"/>
                  </a:cubicBezTo>
                  <a:cubicBezTo>
                    <a:pt x="1121" y="1263"/>
                    <a:pt x="1136" y="1234"/>
                    <a:pt x="1157" y="1213"/>
                  </a:cubicBezTo>
                  <a:lnTo>
                    <a:pt x="1185" y="1178"/>
                  </a:lnTo>
                  <a:lnTo>
                    <a:pt x="1213" y="1150"/>
                  </a:lnTo>
                  <a:cubicBezTo>
                    <a:pt x="1248" y="1107"/>
                    <a:pt x="1291" y="1058"/>
                    <a:pt x="1333" y="1016"/>
                  </a:cubicBezTo>
                  <a:cubicBezTo>
                    <a:pt x="1439" y="896"/>
                    <a:pt x="1566" y="783"/>
                    <a:pt x="1692" y="684"/>
                  </a:cubicBezTo>
                  <a:cubicBezTo>
                    <a:pt x="1728" y="656"/>
                    <a:pt x="1770" y="628"/>
                    <a:pt x="1812" y="593"/>
                  </a:cubicBezTo>
                  <a:cubicBezTo>
                    <a:pt x="1826" y="586"/>
                    <a:pt x="1847" y="572"/>
                    <a:pt x="1862" y="558"/>
                  </a:cubicBezTo>
                  <a:lnTo>
                    <a:pt x="1897" y="536"/>
                  </a:lnTo>
                  <a:lnTo>
                    <a:pt x="1939" y="515"/>
                  </a:lnTo>
                  <a:lnTo>
                    <a:pt x="1967" y="494"/>
                  </a:lnTo>
                  <a:cubicBezTo>
                    <a:pt x="2024" y="459"/>
                    <a:pt x="2087" y="424"/>
                    <a:pt x="2200" y="367"/>
                  </a:cubicBezTo>
                  <a:lnTo>
                    <a:pt x="2270" y="332"/>
                  </a:lnTo>
                  <a:lnTo>
                    <a:pt x="2320" y="311"/>
                  </a:lnTo>
                  <a:lnTo>
                    <a:pt x="2369" y="290"/>
                  </a:lnTo>
                  <a:lnTo>
                    <a:pt x="2411" y="269"/>
                  </a:lnTo>
                  <a:cubicBezTo>
                    <a:pt x="2426" y="262"/>
                    <a:pt x="2433" y="262"/>
                    <a:pt x="2545" y="219"/>
                  </a:cubicBezTo>
                  <a:cubicBezTo>
                    <a:pt x="2574" y="205"/>
                    <a:pt x="2609" y="198"/>
                    <a:pt x="2644" y="184"/>
                  </a:cubicBezTo>
                  <a:lnTo>
                    <a:pt x="2771" y="149"/>
                  </a:lnTo>
                  <a:lnTo>
                    <a:pt x="2834" y="135"/>
                  </a:lnTo>
                  <a:lnTo>
                    <a:pt x="2933" y="106"/>
                  </a:lnTo>
                  <a:lnTo>
                    <a:pt x="3039" y="85"/>
                  </a:lnTo>
                  <a:lnTo>
                    <a:pt x="3081" y="78"/>
                  </a:lnTo>
                  <a:lnTo>
                    <a:pt x="3130" y="71"/>
                  </a:lnTo>
                  <a:cubicBezTo>
                    <a:pt x="3159" y="64"/>
                    <a:pt x="3194" y="64"/>
                    <a:pt x="3279" y="50"/>
                  </a:cubicBezTo>
                  <a:cubicBezTo>
                    <a:pt x="3387" y="38"/>
                    <a:pt x="3493" y="32"/>
                    <a:pt x="3600" y="32"/>
                  </a:cubicBezTo>
                  <a:cubicBezTo>
                    <a:pt x="3735" y="32"/>
                    <a:pt x="3870" y="41"/>
                    <a:pt x="4005" y="57"/>
                  </a:cubicBezTo>
                  <a:cubicBezTo>
                    <a:pt x="4674" y="135"/>
                    <a:pt x="5295" y="431"/>
                    <a:pt x="5781" y="889"/>
                  </a:cubicBezTo>
                  <a:cubicBezTo>
                    <a:pt x="5880" y="981"/>
                    <a:pt x="5971" y="1079"/>
                    <a:pt x="6056" y="1178"/>
                  </a:cubicBezTo>
                  <a:cubicBezTo>
                    <a:pt x="6155" y="1298"/>
                    <a:pt x="6239" y="1418"/>
                    <a:pt x="6317" y="1544"/>
                  </a:cubicBezTo>
                  <a:cubicBezTo>
                    <a:pt x="6359" y="1601"/>
                    <a:pt x="6394" y="1671"/>
                    <a:pt x="6430" y="1735"/>
                  </a:cubicBezTo>
                  <a:cubicBezTo>
                    <a:pt x="6571" y="2017"/>
                    <a:pt x="6676" y="2313"/>
                    <a:pt x="6733" y="2616"/>
                  </a:cubicBezTo>
                  <a:lnTo>
                    <a:pt x="6747" y="2694"/>
                  </a:lnTo>
                  <a:cubicBezTo>
                    <a:pt x="6754" y="2715"/>
                    <a:pt x="6754" y="2736"/>
                    <a:pt x="6768" y="2835"/>
                  </a:cubicBezTo>
                  <a:cubicBezTo>
                    <a:pt x="6768" y="2863"/>
                    <a:pt x="6775" y="2884"/>
                    <a:pt x="6775" y="2912"/>
                  </a:cubicBezTo>
                  <a:lnTo>
                    <a:pt x="6782" y="2968"/>
                  </a:lnTo>
                  <a:lnTo>
                    <a:pt x="6782" y="3011"/>
                  </a:lnTo>
                  <a:cubicBezTo>
                    <a:pt x="6782" y="3039"/>
                    <a:pt x="6782" y="3067"/>
                    <a:pt x="6782" y="3102"/>
                  </a:cubicBezTo>
                  <a:lnTo>
                    <a:pt x="6782" y="3173"/>
                  </a:lnTo>
                  <a:lnTo>
                    <a:pt x="6782" y="3208"/>
                  </a:lnTo>
                  <a:cubicBezTo>
                    <a:pt x="6782" y="3286"/>
                    <a:pt x="6782" y="3356"/>
                    <a:pt x="6775" y="3455"/>
                  </a:cubicBezTo>
                  <a:cubicBezTo>
                    <a:pt x="6768" y="3483"/>
                    <a:pt x="6782" y="3504"/>
                    <a:pt x="6803" y="3518"/>
                  </a:cubicBezTo>
                  <a:lnTo>
                    <a:pt x="6810" y="3441"/>
                  </a:lnTo>
                  <a:cubicBezTo>
                    <a:pt x="6817" y="3363"/>
                    <a:pt x="6817" y="3286"/>
                    <a:pt x="6817" y="3208"/>
                  </a:cubicBezTo>
                  <a:lnTo>
                    <a:pt x="6817" y="3138"/>
                  </a:lnTo>
                  <a:lnTo>
                    <a:pt x="6817" y="3095"/>
                  </a:lnTo>
                  <a:lnTo>
                    <a:pt x="6817" y="3004"/>
                  </a:lnTo>
                  <a:lnTo>
                    <a:pt x="6817" y="2961"/>
                  </a:lnTo>
                  <a:lnTo>
                    <a:pt x="6817" y="2905"/>
                  </a:lnTo>
                  <a:cubicBezTo>
                    <a:pt x="6810" y="2877"/>
                    <a:pt x="6810" y="2856"/>
                    <a:pt x="6796" y="2757"/>
                  </a:cubicBezTo>
                  <a:lnTo>
                    <a:pt x="6782" y="2679"/>
                  </a:lnTo>
                  <a:lnTo>
                    <a:pt x="6775" y="2609"/>
                  </a:lnTo>
                  <a:cubicBezTo>
                    <a:pt x="6712" y="2299"/>
                    <a:pt x="6613" y="2003"/>
                    <a:pt x="6465" y="1721"/>
                  </a:cubicBezTo>
                  <a:cubicBezTo>
                    <a:pt x="6430" y="1650"/>
                    <a:pt x="6394" y="1587"/>
                    <a:pt x="6352" y="1523"/>
                  </a:cubicBezTo>
                  <a:cubicBezTo>
                    <a:pt x="6204" y="1284"/>
                    <a:pt x="6021" y="1058"/>
                    <a:pt x="5809" y="861"/>
                  </a:cubicBezTo>
                  <a:cubicBezTo>
                    <a:pt x="5316" y="395"/>
                    <a:pt x="4688" y="106"/>
                    <a:pt x="4019" y="22"/>
                  </a:cubicBezTo>
                  <a:cubicBezTo>
                    <a:pt x="3888" y="8"/>
                    <a:pt x="3756" y="1"/>
                    <a:pt x="362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8"/>
            <p:cNvSpPr/>
            <p:nvPr/>
          </p:nvSpPr>
          <p:spPr>
            <a:xfrm>
              <a:off x="822325" y="3204525"/>
              <a:ext cx="19925" cy="39425"/>
            </a:xfrm>
            <a:custGeom>
              <a:avLst/>
              <a:gdLst/>
              <a:ahLst/>
              <a:cxnLst/>
              <a:rect l="l" t="t" r="r" b="b"/>
              <a:pathLst>
                <a:path w="797" h="1577" extrusionOk="0">
                  <a:moveTo>
                    <a:pt x="124" y="1"/>
                  </a:moveTo>
                  <a:cubicBezTo>
                    <a:pt x="80" y="1"/>
                    <a:pt x="36" y="13"/>
                    <a:pt x="0" y="38"/>
                  </a:cubicBezTo>
                  <a:lnTo>
                    <a:pt x="0" y="200"/>
                  </a:lnTo>
                  <a:cubicBezTo>
                    <a:pt x="212" y="376"/>
                    <a:pt x="374" y="602"/>
                    <a:pt x="466" y="870"/>
                  </a:cubicBezTo>
                  <a:cubicBezTo>
                    <a:pt x="529" y="1067"/>
                    <a:pt x="585" y="1377"/>
                    <a:pt x="437" y="1567"/>
                  </a:cubicBezTo>
                  <a:cubicBezTo>
                    <a:pt x="433" y="1574"/>
                    <a:pt x="434" y="1576"/>
                    <a:pt x="440" y="1576"/>
                  </a:cubicBezTo>
                  <a:cubicBezTo>
                    <a:pt x="461" y="1576"/>
                    <a:pt x="539" y="1541"/>
                    <a:pt x="600" y="1497"/>
                  </a:cubicBezTo>
                  <a:cubicBezTo>
                    <a:pt x="748" y="1391"/>
                    <a:pt x="797" y="1222"/>
                    <a:pt x="790" y="1046"/>
                  </a:cubicBezTo>
                  <a:cubicBezTo>
                    <a:pt x="762" y="651"/>
                    <a:pt x="564" y="285"/>
                    <a:pt x="247" y="38"/>
                  </a:cubicBezTo>
                  <a:cubicBezTo>
                    <a:pt x="212" y="13"/>
                    <a:pt x="168" y="1"/>
                    <a:pt x="124"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8"/>
            <p:cNvSpPr/>
            <p:nvPr/>
          </p:nvSpPr>
          <p:spPr>
            <a:xfrm>
              <a:off x="821800" y="3204025"/>
              <a:ext cx="20825" cy="40225"/>
            </a:xfrm>
            <a:custGeom>
              <a:avLst/>
              <a:gdLst/>
              <a:ahLst/>
              <a:cxnLst/>
              <a:rect l="l" t="t" r="r" b="b"/>
              <a:pathLst>
                <a:path w="833" h="1609" extrusionOk="0">
                  <a:moveTo>
                    <a:pt x="149" y="36"/>
                  </a:moveTo>
                  <a:cubicBezTo>
                    <a:pt x="188" y="36"/>
                    <a:pt x="227" y="49"/>
                    <a:pt x="261" y="72"/>
                  </a:cubicBezTo>
                  <a:cubicBezTo>
                    <a:pt x="571" y="312"/>
                    <a:pt x="762" y="678"/>
                    <a:pt x="790" y="1066"/>
                  </a:cubicBezTo>
                  <a:cubicBezTo>
                    <a:pt x="797" y="1207"/>
                    <a:pt x="776" y="1397"/>
                    <a:pt x="614" y="1503"/>
                  </a:cubicBezTo>
                  <a:cubicBezTo>
                    <a:pt x="578" y="1524"/>
                    <a:pt x="536" y="1545"/>
                    <a:pt x="501" y="1566"/>
                  </a:cubicBezTo>
                  <a:cubicBezTo>
                    <a:pt x="642" y="1341"/>
                    <a:pt x="543" y="988"/>
                    <a:pt x="501" y="883"/>
                  </a:cubicBezTo>
                  <a:cubicBezTo>
                    <a:pt x="416" y="622"/>
                    <a:pt x="254" y="389"/>
                    <a:pt x="43" y="213"/>
                  </a:cubicBezTo>
                  <a:cubicBezTo>
                    <a:pt x="35" y="164"/>
                    <a:pt x="43" y="114"/>
                    <a:pt x="50" y="65"/>
                  </a:cubicBezTo>
                  <a:cubicBezTo>
                    <a:pt x="82" y="45"/>
                    <a:pt x="116" y="36"/>
                    <a:pt x="149" y="36"/>
                  </a:cubicBezTo>
                  <a:close/>
                  <a:moveTo>
                    <a:pt x="148" y="0"/>
                  </a:moveTo>
                  <a:cubicBezTo>
                    <a:pt x="94" y="0"/>
                    <a:pt x="42" y="20"/>
                    <a:pt x="0" y="58"/>
                  </a:cubicBezTo>
                  <a:cubicBezTo>
                    <a:pt x="0" y="114"/>
                    <a:pt x="0" y="178"/>
                    <a:pt x="7" y="234"/>
                  </a:cubicBezTo>
                  <a:cubicBezTo>
                    <a:pt x="219" y="403"/>
                    <a:pt x="381" y="636"/>
                    <a:pt x="466" y="890"/>
                  </a:cubicBezTo>
                  <a:cubicBezTo>
                    <a:pt x="543" y="1115"/>
                    <a:pt x="578" y="1404"/>
                    <a:pt x="444" y="1573"/>
                  </a:cubicBezTo>
                  <a:cubicBezTo>
                    <a:pt x="437" y="1587"/>
                    <a:pt x="437" y="1602"/>
                    <a:pt x="458" y="1609"/>
                  </a:cubicBezTo>
                  <a:cubicBezTo>
                    <a:pt x="522" y="1595"/>
                    <a:pt x="578" y="1566"/>
                    <a:pt x="635" y="1531"/>
                  </a:cubicBezTo>
                  <a:cubicBezTo>
                    <a:pt x="804" y="1418"/>
                    <a:pt x="832" y="1214"/>
                    <a:pt x="825" y="1066"/>
                  </a:cubicBezTo>
                  <a:cubicBezTo>
                    <a:pt x="797" y="664"/>
                    <a:pt x="599" y="290"/>
                    <a:pt x="282" y="44"/>
                  </a:cubicBezTo>
                  <a:cubicBezTo>
                    <a:pt x="240" y="14"/>
                    <a:pt x="193" y="0"/>
                    <a:pt x="14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8"/>
            <p:cNvSpPr/>
            <p:nvPr/>
          </p:nvSpPr>
          <p:spPr>
            <a:xfrm>
              <a:off x="821800" y="3205450"/>
              <a:ext cx="16925" cy="39475"/>
            </a:xfrm>
            <a:custGeom>
              <a:avLst/>
              <a:gdLst/>
              <a:ahLst/>
              <a:cxnLst/>
              <a:rect l="l" t="t" r="r" b="b"/>
              <a:pathLst>
                <a:path w="677" h="1579" extrusionOk="0">
                  <a:moveTo>
                    <a:pt x="0" y="1"/>
                  </a:moveTo>
                  <a:lnTo>
                    <a:pt x="14" y="1495"/>
                  </a:lnTo>
                  <a:cubicBezTo>
                    <a:pt x="104" y="1542"/>
                    <a:pt x="208" y="1578"/>
                    <a:pt x="310" y="1578"/>
                  </a:cubicBezTo>
                  <a:cubicBezTo>
                    <a:pt x="376" y="1578"/>
                    <a:pt x="442" y="1563"/>
                    <a:pt x="501" y="1523"/>
                  </a:cubicBezTo>
                  <a:cubicBezTo>
                    <a:pt x="642" y="1418"/>
                    <a:pt x="677" y="1213"/>
                    <a:pt x="656" y="1044"/>
                  </a:cubicBezTo>
                  <a:cubicBezTo>
                    <a:pt x="614" y="614"/>
                    <a:pt x="374" y="226"/>
                    <a:pt x="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8"/>
            <p:cNvSpPr/>
            <p:nvPr/>
          </p:nvSpPr>
          <p:spPr>
            <a:xfrm>
              <a:off x="821625" y="3205975"/>
              <a:ext cx="17475" cy="39375"/>
            </a:xfrm>
            <a:custGeom>
              <a:avLst/>
              <a:gdLst/>
              <a:ahLst/>
              <a:cxnLst/>
              <a:rect l="l" t="t" r="r" b="b"/>
              <a:pathLst>
                <a:path w="699" h="1575" extrusionOk="0">
                  <a:moveTo>
                    <a:pt x="0" y="1"/>
                  </a:moveTo>
                  <a:lnTo>
                    <a:pt x="0" y="1"/>
                  </a:lnTo>
                  <a:cubicBezTo>
                    <a:pt x="367" y="219"/>
                    <a:pt x="606" y="600"/>
                    <a:pt x="649" y="1023"/>
                  </a:cubicBezTo>
                  <a:cubicBezTo>
                    <a:pt x="656" y="1150"/>
                    <a:pt x="663" y="1376"/>
                    <a:pt x="494" y="1488"/>
                  </a:cubicBezTo>
                  <a:cubicBezTo>
                    <a:pt x="436" y="1528"/>
                    <a:pt x="372" y="1542"/>
                    <a:pt x="308" y="1542"/>
                  </a:cubicBezTo>
                  <a:cubicBezTo>
                    <a:pt x="192" y="1542"/>
                    <a:pt x="78" y="1497"/>
                    <a:pt x="14" y="1488"/>
                  </a:cubicBezTo>
                  <a:lnTo>
                    <a:pt x="14" y="1488"/>
                  </a:lnTo>
                  <a:cubicBezTo>
                    <a:pt x="106" y="1538"/>
                    <a:pt x="205" y="1573"/>
                    <a:pt x="310" y="1573"/>
                  </a:cubicBezTo>
                  <a:cubicBezTo>
                    <a:pt x="319" y="1574"/>
                    <a:pt x="328" y="1574"/>
                    <a:pt x="337" y="1574"/>
                  </a:cubicBezTo>
                  <a:cubicBezTo>
                    <a:pt x="399" y="1574"/>
                    <a:pt x="459" y="1553"/>
                    <a:pt x="515" y="1517"/>
                  </a:cubicBezTo>
                  <a:cubicBezTo>
                    <a:pt x="684" y="1397"/>
                    <a:pt x="698" y="1157"/>
                    <a:pt x="684" y="1023"/>
                  </a:cubicBezTo>
                  <a:cubicBezTo>
                    <a:pt x="649" y="600"/>
                    <a:pt x="374" y="170"/>
                    <a:pt x="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8"/>
            <p:cNvSpPr/>
            <p:nvPr/>
          </p:nvSpPr>
          <p:spPr>
            <a:xfrm>
              <a:off x="823200" y="3218500"/>
              <a:ext cx="7175" cy="16475"/>
            </a:xfrm>
            <a:custGeom>
              <a:avLst/>
              <a:gdLst/>
              <a:ahLst/>
              <a:cxnLst/>
              <a:rect l="l" t="t" r="r" b="b"/>
              <a:pathLst>
                <a:path w="287" h="659" extrusionOk="0">
                  <a:moveTo>
                    <a:pt x="1" y="0"/>
                  </a:moveTo>
                  <a:lnTo>
                    <a:pt x="8" y="628"/>
                  </a:lnTo>
                  <a:cubicBezTo>
                    <a:pt x="46" y="649"/>
                    <a:pt x="83" y="659"/>
                    <a:pt x="117" y="659"/>
                  </a:cubicBezTo>
                  <a:cubicBezTo>
                    <a:pt x="217" y="659"/>
                    <a:pt x="286" y="571"/>
                    <a:pt x="276" y="445"/>
                  </a:cubicBezTo>
                  <a:cubicBezTo>
                    <a:pt x="261" y="261"/>
                    <a:pt x="156" y="99"/>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8"/>
            <p:cNvSpPr/>
            <p:nvPr/>
          </p:nvSpPr>
          <p:spPr>
            <a:xfrm>
              <a:off x="823025" y="3218850"/>
              <a:ext cx="7950" cy="16600"/>
            </a:xfrm>
            <a:custGeom>
              <a:avLst/>
              <a:gdLst/>
              <a:ahLst/>
              <a:cxnLst/>
              <a:rect l="l" t="t" r="r" b="b"/>
              <a:pathLst>
                <a:path w="318" h="664" extrusionOk="0">
                  <a:moveTo>
                    <a:pt x="1" y="1"/>
                  </a:moveTo>
                  <a:lnTo>
                    <a:pt x="1" y="1"/>
                  </a:lnTo>
                  <a:cubicBezTo>
                    <a:pt x="156" y="99"/>
                    <a:pt x="254" y="254"/>
                    <a:pt x="268" y="431"/>
                  </a:cubicBezTo>
                  <a:cubicBezTo>
                    <a:pt x="276" y="501"/>
                    <a:pt x="247" y="564"/>
                    <a:pt x="198" y="607"/>
                  </a:cubicBezTo>
                  <a:cubicBezTo>
                    <a:pt x="156" y="626"/>
                    <a:pt x="113" y="635"/>
                    <a:pt x="71" y="635"/>
                  </a:cubicBezTo>
                  <a:cubicBezTo>
                    <a:pt x="50" y="635"/>
                    <a:pt x="29" y="633"/>
                    <a:pt x="8" y="628"/>
                  </a:cubicBezTo>
                  <a:lnTo>
                    <a:pt x="8" y="628"/>
                  </a:lnTo>
                  <a:cubicBezTo>
                    <a:pt x="43" y="649"/>
                    <a:pt x="85" y="663"/>
                    <a:pt x="127" y="663"/>
                  </a:cubicBezTo>
                  <a:cubicBezTo>
                    <a:pt x="156" y="663"/>
                    <a:pt x="191" y="656"/>
                    <a:pt x="219" y="642"/>
                  </a:cubicBezTo>
                  <a:cubicBezTo>
                    <a:pt x="283" y="593"/>
                    <a:pt x="318" y="508"/>
                    <a:pt x="304" y="431"/>
                  </a:cubicBezTo>
                  <a:cubicBezTo>
                    <a:pt x="297" y="240"/>
                    <a:pt x="177" y="71"/>
                    <a:pt x="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8"/>
            <p:cNvSpPr/>
            <p:nvPr/>
          </p:nvSpPr>
          <p:spPr>
            <a:xfrm>
              <a:off x="732275" y="3183075"/>
              <a:ext cx="15000" cy="39500"/>
            </a:xfrm>
            <a:custGeom>
              <a:avLst/>
              <a:gdLst/>
              <a:ahLst/>
              <a:cxnLst/>
              <a:rect l="l" t="t" r="r" b="b"/>
              <a:pathLst>
                <a:path w="600" h="1580" extrusionOk="0">
                  <a:moveTo>
                    <a:pt x="564" y="1"/>
                  </a:moveTo>
                  <a:lnTo>
                    <a:pt x="64" y="1192"/>
                  </a:lnTo>
                  <a:cubicBezTo>
                    <a:pt x="0" y="1382"/>
                    <a:pt x="141" y="1580"/>
                    <a:pt x="339" y="1580"/>
                  </a:cubicBezTo>
                  <a:lnTo>
                    <a:pt x="578" y="1580"/>
                  </a:lnTo>
                  <a:cubicBezTo>
                    <a:pt x="592" y="1580"/>
                    <a:pt x="599" y="1573"/>
                    <a:pt x="578" y="1544"/>
                  </a:cubicBezTo>
                  <a:lnTo>
                    <a:pt x="339" y="1544"/>
                  </a:lnTo>
                  <a:cubicBezTo>
                    <a:pt x="162" y="1544"/>
                    <a:pt x="43" y="1375"/>
                    <a:pt x="99" y="1206"/>
                  </a:cubicBezTo>
                  <a:cubicBezTo>
                    <a:pt x="99" y="1206"/>
                    <a:pt x="599" y="15"/>
                    <a:pt x="56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8"/>
            <p:cNvSpPr/>
            <p:nvPr/>
          </p:nvSpPr>
          <p:spPr>
            <a:xfrm>
              <a:off x="775800" y="3201450"/>
              <a:ext cx="8275" cy="7725"/>
            </a:xfrm>
            <a:custGeom>
              <a:avLst/>
              <a:gdLst/>
              <a:ahLst/>
              <a:cxnLst/>
              <a:rect l="l" t="t" r="r" b="b"/>
              <a:pathLst>
                <a:path w="331" h="309" extrusionOk="0">
                  <a:moveTo>
                    <a:pt x="55" y="0"/>
                  </a:moveTo>
                  <a:cubicBezTo>
                    <a:pt x="37" y="0"/>
                    <a:pt x="19" y="2"/>
                    <a:pt x="0" y="6"/>
                  </a:cubicBezTo>
                  <a:cubicBezTo>
                    <a:pt x="163" y="6"/>
                    <a:pt x="296" y="140"/>
                    <a:pt x="304" y="309"/>
                  </a:cubicBezTo>
                  <a:cubicBezTo>
                    <a:pt x="318" y="309"/>
                    <a:pt x="325" y="302"/>
                    <a:pt x="325" y="295"/>
                  </a:cubicBezTo>
                  <a:cubicBezTo>
                    <a:pt x="331" y="131"/>
                    <a:pt x="207" y="0"/>
                    <a:pt x="5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5" name="Google Shape;2395;p48"/>
            <p:cNvSpPr/>
            <p:nvPr/>
          </p:nvSpPr>
          <p:spPr>
            <a:xfrm>
              <a:off x="770150" y="3204575"/>
              <a:ext cx="9725" cy="8350"/>
            </a:xfrm>
            <a:custGeom>
              <a:avLst/>
              <a:gdLst/>
              <a:ahLst/>
              <a:cxnLst/>
              <a:rect l="l" t="t" r="r" b="b"/>
              <a:pathLst>
                <a:path w="389" h="334" extrusionOk="0">
                  <a:moveTo>
                    <a:pt x="226" y="1"/>
                  </a:moveTo>
                  <a:cubicBezTo>
                    <a:pt x="78" y="1"/>
                    <a:pt x="1" y="184"/>
                    <a:pt x="107" y="283"/>
                  </a:cubicBezTo>
                  <a:cubicBezTo>
                    <a:pt x="142" y="317"/>
                    <a:pt x="184" y="333"/>
                    <a:pt x="226" y="333"/>
                  </a:cubicBezTo>
                  <a:cubicBezTo>
                    <a:pt x="310" y="333"/>
                    <a:pt x="389" y="269"/>
                    <a:pt x="389" y="170"/>
                  </a:cubicBezTo>
                  <a:cubicBezTo>
                    <a:pt x="389" y="78"/>
                    <a:pt x="318" y="1"/>
                    <a:pt x="22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8"/>
            <p:cNvSpPr/>
            <p:nvPr/>
          </p:nvSpPr>
          <p:spPr>
            <a:xfrm>
              <a:off x="769625" y="3204175"/>
              <a:ext cx="10600" cy="9225"/>
            </a:xfrm>
            <a:custGeom>
              <a:avLst/>
              <a:gdLst/>
              <a:ahLst/>
              <a:cxnLst/>
              <a:rect l="l" t="t" r="r" b="b"/>
              <a:pathLst>
                <a:path w="424" h="369" extrusionOk="0">
                  <a:moveTo>
                    <a:pt x="247" y="38"/>
                  </a:moveTo>
                  <a:cubicBezTo>
                    <a:pt x="325" y="38"/>
                    <a:pt x="388" y="101"/>
                    <a:pt x="395" y="186"/>
                  </a:cubicBezTo>
                  <a:cubicBezTo>
                    <a:pt x="395" y="273"/>
                    <a:pt x="319" y="333"/>
                    <a:pt x="242" y="333"/>
                  </a:cubicBezTo>
                  <a:cubicBezTo>
                    <a:pt x="206" y="333"/>
                    <a:pt x="171" y="320"/>
                    <a:pt x="142" y="291"/>
                  </a:cubicBezTo>
                  <a:cubicBezTo>
                    <a:pt x="50" y="193"/>
                    <a:pt x="113" y="38"/>
                    <a:pt x="247" y="38"/>
                  </a:cubicBezTo>
                  <a:close/>
                  <a:moveTo>
                    <a:pt x="240" y="0"/>
                  </a:moveTo>
                  <a:cubicBezTo>
                    <a:pt x="196" y="0"/>
                    <a:pt x="151" y="16"/>
                    <a:pt x="113" y="52"/>
                  </a:cubicBezTo>
                  <a:cubicBezTo>
                    <a:pt x="1" y="172"/>
                    <a:pt x="85" y="369"/>
                    <a:pt x="247" y="369"/>
                  </a:cubicBezTo>
                  <a:cubicBezTo>
                    <a:pt x="346" y="369"/>
                    <a:pt x="424" y="284"/>
                    <a:pt x="424" y="186"/>
                  </a:cubicBezTo>
                  <a:cubicBezTo>
                    <a:pt x="424" y="75"/>
                    <a:pt x="335" y="0"/>
                    <a:pt x="24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8"/>
            <p:cNvSpPr/>
            <p:nvPr/>
          </p:nvSpPr>
          <p:spPr>
            <a:xfrm>
              <a:off x="727500" y="3175925"/>
              <a:ext cx="8475" cy="7875"/>
            </a:xfrm>
            <a:custGeom>
              <a:avLst/>
              <a:gdLst/>
              <a:ahLst/>
              <a:cxnLst/>
              <a:rect l="l" t="t" r="r" b="b"/>
              <a:pathLst>
                <a:path w="339" h="315" extrusionOk="0">
                  <a:moveTo>
                    <a:pt x="46" y="1"/>
                  </a:moveTo>
                  <a:cubicBezTo>
                    <a:pt x="31" y="1"/>
                    <a:pt x="16" y="2"/>
                    <a:pt x="1" y="5"/>
                  </a:cubicBezTo>
                  <a:cubicBezTo>
                    <a:pt x="170" y="12"/>
                    <a:pt x="304" y="146"/>
                    <a:pt x="311" y="315"/>
                  </a:cubicBezTo>
                  <a:cubicBezTo>
                    <a:pt x="318" y="315"/>
                    <a:pt x="325" y="308"/>
                    <a:pt x="325" y="294"/>
                  </a:cubicBezTo>
                  <a:cubicBezTo>
                    <a:pt x="338" y="133"/>
                    <a:pt x="204" y="1"/>
                    <a:pt x="4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8"/>
            <p:cNvSpPr/>
            <p:nvPr/>
          </p:nvSpPr>
          <p:spPr>
            <a:xfrm>
              <a:off x="722050" y="3179200"/>
              <a:ext cx="9725" cy="8225"/>
            </a:xfrm>
            <a:custGeom>
              <a:avLst/>
              <a:gdLst/>
              <a:ahLst/>
              <a:cxnLst/>
              <a:rect l="l" t="t" r="r" b="b"/>
              <a:pathLst>
                <a:path w="389" h="329" extrusionOk="0">
                  <a:moveTo>
                    <a:pt x="219" y="0"/>
                  </a:moveTo>
                  <a:cubicBezTo>
                    <a:pt x="78" y="0"/>
                    <a:pt x="0" y="177"/>
                    <a:pt x="106" y="282"/>
                  </a:cubicBezTo>
                  <a:cubicBezTo>
                    <a:pt x="138" y="314"/>
                    <a:pt x="178" y="328"/>
                    <a:pt x="218" y="328"/>
                  </a:cubicBezTo>
                  <a:cubicBezTo>
                    <a:pt x="303" y="328"/>
                    <a:pt x="388" y="263"/>
                    <a:pt x="388" y="163"/>
                  </a:cubicBezTo>
                  <a:cubicBezTo>
                    <a:pt x="388" y="71"/>
                    <a:pt x="311" y="0"/>
                    <a:pt x="21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8"/>
            <p:cNvSpPr/>
            <p:nvPr/>
          </p:nvSpPr>
          <p:spPr>
            <a:xfrm>
              <a:off x="721350" y="3178675"/>
              <a:ext cx="10775" cy="9175"/>
            </a:xfrm>
            <a:custGeom>
              <a:avLst/>
              <a:gdLst/>
              <a:ahLst/>
              <a:cxnLst/>
              <a:rect l="l" t="t" r="r" b="b"/>
              <a:pathLst>
                <a:path w="431" h="367" extrusionOk="0">
                  <a:moveTo>
                    <a:pt x="247" y="36"/>
                  </a:moveTo>
                  <a:lnTo>
                    <a:pt x="247" y="43"/>
                  </a:lnTo>
                  <a:cubicBezTo>
                    <a:pt x="331" y="43"/>
                    <a:pt x="395" y="106"/>
                    <a:pt x="395" y="184"/>
                  </a:cubicBezTo>
                  <a:cubicBezTo>
                    <a:pt x="395" y="274"/>
                    <a:pt x="324" y="332"/>
                    <a:pt x="248" y="332"/>
                  </a:cubicBezTo>
                  <a:cubicBezTo>
                    <a:pt x="211" y="332"/>
                    <a:pt x="173" y="319"/>
                    <a:pt x="141" y="289"/>
                  </a:cubicBezTo>
                  <a:cubicBezTo>
                    <a:pt x="49" y="198"/>
                    <a:pt x="120" y="36"/>
                    <a:pt x="247" y="36"/>
                  </a:cubicBezTo>
                  <a:close/>
                  <a:moveTo>
                    <a:pt x="248" y="0"/>
                  </a:moveTo>
                  <a:cubicBezTo>
                    <a:pt x="203" y="0"/>
                    <a:pt x="157" y="18"/>
                    <a:pt x="120" y="57"/>
                  </a:cubicBezTo>
                  <a:cubicBezTo>
                    <a:pt x="0" y="169"/>
                    <a:pt x="85" y="367"/>
                    <a:pt x="247" y="367"/>
                  </a:cubicBezTo>
                  <a:cubicBezTo>
                    <a:pt x="353" y="367"/>
                    <a:pt x="430" y="289"/>
                    <a:pt x="430" y="184"/>
                  </a:cubicBezTo>
                  <a:cubicBezTo>
                    <a:pt x="430" y="74"/>
                    <a:pt x="341" y="0"/>
                    <a:pt x="24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8"/>
            <p:cNvSpPr/>
            <p:nvPr/>
          </p:nvSpPr>
          <p:spPr>
            <a:xfrm>
              <a:off x="669875" y="3084875"/>
              <a:ext cx="273200" cy="261800"/>
            </a:xfrm>
            <a:custGeom>
              <a:avLst/>
              <a:gdLst/>
              <a:ahLst/>
              <a:cxnLst/>
              <a:rect l="l" t="t" r="r" b="b"/>
              <a:pathLst>
                <a:path w="10928" h="10472" extrusionOk="0">
                  <a:moveTo>
                    <a:pt x="2564" y="3535"/>
                  </a:moveTo>
                  <a:cubicBezTo>
                    <a:pt x="2832" y="3535"/>
                    <a:pt x="3105" y="3621"/>
                    <a:pt x="3363" y="3844"/>
                  </a:cubicBezTo>
                  <a:cubicBezTo>
                    <a:pt x="4505" y="4838"/>
                    <a:pt x="7071" y="5719"/>
                    <a:pt x="6296" y="7425"/>
                  </a:cubicBezTo>
                  <a:cubicBezTo>
                    <a:pt x="5527" y="9138"/>
                    <a:pt x="4244" y="8891"/>
                    <a:pt x="4096" y="9427"/>
                  </a:cubicBezTo>
                  <a:cubicBezTo>
                    <a:pt x="4085" y="9470"/>
                    <a:pt x="4048" y="9491"/>
                    <a:pt x="3990" y="9491"/>
                  </a:cubicBezTo>
                  <a:cubicBezTo>
                    <a:pt x="3513" y="9491"/>
                    <a:pt x="1620" y="8055"/>
                    <a:pt x="1136" y="5973"/>
                  </a:cubicBezTo>
                  <a:cubicBezTo>
                    <a:pt x="1009" y="5437"/>
                    <a:pt x="1079" y="4112"/>
                    <a:pt x="1805" y="3738"/>
                  </a:cubicBezTo>
                  <a:cubicBezTo>
                    <a:pt x="2040" y="3619"/>
                    <a:pt x="2300" y="3535"/>
                    <a:pt x="2564" y="3535"/>
                  </a:cubicBezTo>
                  <a:close/>
                  <a:moveTo>
                    <a:pt x="5896" y="0"/>
                  </a:moveTo>
                  <a:cubicBezTo>
                    <a:pt x="5372" y="0"/>
                    <a:pt x="4794" y="100"/>
                    <a:pt x="4167" y="333"/>
                  </a:cubicBezTo>
                  <a:cubicBezTo>
                    <a:pt x="1841" y="1208"/>
                    <a:pt x="635" y="4232"/>
                    <a:pt x="635" y="4232"/>
                  </a:cubicBezTo>
                  <a:cubicBezTo>
                    <a:pt x="1" y="5994"/>
                    <a:pt x="1164" y="7918"/>
                    <a:pt x="2144" y="9131"/>
                  </a:cubicBezTo>
                  <a:cubicBezTo>
                    <a:pt x="2806" y="9949"/>
                    <a:pt x="3793" y="10435"/>
                    <a:pt x="4844" y="10463"/>
                  </a:cubicBezTo>
                  <a:cubicBezTo>
                    <a:pt x="5008" y="10469"/>
                    <a:pt x="5180" y="10472"/>
                    <a:pt x="5358" y="10472"/>
                  </a:cubicBezTo>
                  <a:cubicBezTo>
                    <a:pt x="7068" y="10472"/>
                    <a:pt x="9305" y="10183"/>
                    <a:pt x="9905" y="8778"/>
                  </a:cubicBezTo>
                  <a:cubicBezTo>
                    <a:pt x="10927" y="6424"/>
                    <a:pt x="9595" y="2561"/>
                    <a:pt x="8869" y="1504"/>
                  </a:cubicBezTo>
                  <a:cubicBezTo>
                    <a:pt x="8338" y="731"/>
                    <a:pt x="7315" y="0"/>
                    <a:pt x="5896" y="0"/>
                  </a:cubicBezTo>
                  <a:close/>
                </a:path>
              </a:pathLst>
            </a:custGeom>
            <a:solidFill>
              <a:srgbClr val="231F2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8"/>
            <p:cNvSpPr/>
            <p:nvPr/>
          </p:nvSpPr>
          <p:spPr>
            <a:xfrm>
              <a:off x="669700" y="3084400"/>
              <a:ext cx="262275" cy="262775"/>
            </a:xfrm>
            <a:custGeom>
              <a:avLst/>
              <a:gdLst/>
              <a:ahLst/>
              <a:cxnLst/>
              <a:rect l="l" t="t" r="r" b="b"/>
              <a:pathLst>
                <a:path w="10491" h="10511" extrusionOk="0">
                  <a:moveTo>
                    <a:pt x="2574" y="3567"/>
                  </a:moveTo>
                  <a:cubicBezTo>
                    <a:pt x="2863" y="3567"/>
                    <a:pt x="3145" y="3680"/>
                    <a:pt x="3356" y="3877"/>
                  </a:cubicBezTo>
                  <a:cubicBezTo>
                    <a:pt x="3702" y="4152"/>
                    <a:pt x="4061" y="4406"/>
                    <a:pt x="4442" y="4638"/>
                  </a:cubicBezTo>
                  <a:cubicBezTo>
                    <a:pt x="5570" y="5364"/>
                    <a:pt x="6853" y="6182"/>
                    <a:pt x="6289" y="7437"/>
                  </a:cubicBezTo>
                  <a:cubicBezTo>
                    <a:pt x="5802" y="8508"/>
                    <a:pt x="5133" y="8804"/>
                    <a:pt x="4639" y="9016"/>
                  </a:cubicBezTo>
                  <a:cubicBezTo>
                    <a:pt x="4350" y="9143"/>
                    <a:pt x="4139" y="9234"/>
                    <a:pt x="4082" y="9446"/>
                  </a:cubicBezTo>
                  <a:cubicBezTo>
                    <a:pt x="4082" y="9453"/>
                    <a:pt x="4075" y="9495"/>
                    <a:pt x="3998" y="9495"/>
                  </a:cubicBezTo>
                  <a:cubicBezTo>
                    <a:pt x="3504" y="9481"/>
                    <a:pt x="1636" y="8015"/>
                    <a:pt x="1164" y="5985"/>
                  </a:cubicBezTo>
                  <a:cubicBezTo>
                    <a:pt x="1030" y="5400"/>
                    <a:pt x="1129" y="4124"/>
                    <a:pt x="1819" y="3771"/>
                  </a:cubicBezTo>
                  <a:cubicBezTo>
                    <a:pt x="2052" y="3644"/>
                    <a:pt x="2313" y="3574"/>
                    <a:pt x="2574" y="3567"/>
                  </a:cubicBezTo>
                  <a:close/>
                  <a:moveTo>
                    <a:pt x="2577" y="3534"/>
                  </a:moveTo>
                  <a:cubicBezTo>
                    <a:pt x="2335" y="3534"/>
                    <a:pt x="2078" y="3604"/>
                    <a:pt x="1805" y="3743"/>
                  </a:cubicBezTo>
                  <a:cubicBezTo>
                    <a:pt x="1100" y="4103"/>
                    <a:pt x="988" y="5400"/>
                    <a:pt x="1129" y="5999"/>
                  </a:cubicBezTo>
                  <a:cubicBezTo>
                    <a:pt x="1411" y="7197"/>
                    <a:pt x="2144" y="8107"/>
                    <a:pt x="2560" y="8537"/>
                  </a:cubicBezTo>
                  <a:cubicBezTo>
                    <a:pt x="3166" y="9178"/>
                    <a:pt x="3751" y="9523"/>
                    <a:pt x="3998" y="9531"/>
                  </a:cubicBezTo>
                  <a:cubicBezTo>
                    <a:pt x="4082" y="9531"/>
                    <a:pt x="4110" y="9488"/>
                    <a:pt x="4117" y="9446"/>
                  </a:cubicBezTo>
                  <a:cubicBezTo>
                    <a:pt x="4174" y="9256"/>
                    <a:pt x="4378" y="9171"/>
                    <a:pt x="4660" y="9044"/>
                  </a:cubicBezTo>
                  <a:cubicBezTo>
                    <a:pt x="5126" y="8840"/>
                    <a:pt x="5838" y="8530"/>
                    <a:pt x="6324" y="7451"/>
                  </a:cubicBezTo>
                  <a:cubicBezTo>
                    <a:pt x="6902" y="6168"/>
                    <a:pt x="5605" y="5336"/>
                    <a:pt x="4463" y="4603"/>
                  </a:cubicBezTo>
                  <a:cubicBezTo>
                    <a:pt x="4089" y="4378"/>
                    <a:pt x="3723" y="4124"/>
                    <a:pt x="3384" y="3849"/>
                  </a:cubicBezTo>
                  <a:cubicBezTo>
                    <a:pt x="3144" y="3639"/>
                    <a:pt x="2873" y="3534"/>
                    <a:pt x="2577" y="3534"/>
                  </a:cubicBezTo>
                  <a:close/>
                  <a:moveTo>
                    <a:pt x="5901" y="35"/>
                  </a:moveTo>
                  <a:cubicBezTo>
                    <a:pt x="7297" y="35"/>
                    <a:pt x="8326" y="747"/>
                    <a:pt x="8855" y="1537"/>
                  </a:cubicBezTo>
                  <a:cubicBezTo>
                    <a:pt x="9207" y="2044"/>
                    <a:pt x="9722" y="3243"/>
                    <a:pt x="10025" y="4681"/>
                  </a:cubicBezTo>
                  <a:cubicBezTo>
                    <a:pt x="10279" y="5844"/>
                    <a:pt x="10455" y="7500"/>
                    <a:pt x="9891" y="8790"/>
                  </a:cubicBezTo>
                  <a:cubicBezTo>
                    <a:pt x="9602" y="9474"/>
                    <a:pt x="8890" y="9954"/>
                    <a:pt x="7776" y="10221"/>
                  </a:cubicBezTo>
                  <a:cubicBezTo>
                    <a:pt x="7103" y="10390"/>
                    <a:pt x="6272" y="10476"/>
                    <a:pt x="5342" y="10476"/>
                  </a:cubicBezTo>
                  <a:cubicBezTo>
                    <a:pt x="5181" y="10476"/>
                    <a:pt x="5017" y="10473"/>
                    <a:pt x="4851" y="10468"/>
                  </a:cubicBezTo>
                  <a:cubicBezTo>
                    <a:pt x="3807" y="10433"/>
                    <a:pt x="2820" y="9946"/>
                    <a:pt x="2165" y="9136"/>
                  </a:cubicBezTo>
                  <a:cubicBezTo>
                    <a:pt x="1136" y="7867"/>
                    <a:pt x="36" y="5992"/>
                    <a:pt x="649" y="4258"/>
                  </a:cubicBezTo>
                  <a:cubicBezTo>
                    <a:pt x="663" y="4229"/>
                    <a:pt x="1883" y="1234"/>
                    <a:pt x="4174" y="374"/>
                  </a:cubicBezTo>
                  <a:cubicBezTo>
                    <a:pt x="4724" y="162"/>
                    <a:pt x="5309" y="49"/>
                    <a:pt x="5901" y="42"/>
                  </a:cubicBezTo>
                  <a:lnTo>
                    <a:pt x="5901" y="35"/>
                  </a:lnTo>
                  <a:close/>
                  <a:moveTo>
                    <a:pt x="5902" y="1"/>
                  </a:moveTo>
                  <a:cubicBezTo>
                    <a:pt x="5372" y="1"/>
                    <a:pt x="4789" y="102"/>
                    <a:pt x="4160" y="338"/>
                  </a:cubicBezTo>
                  <a:cubicBezTo>
                    <a:pt x="2961" y="789"/>
                    <a:pt x="2059" y="1826"/>
                    <a:pt x="1516" y="2615"/>
                  </a:cubicBezTo>
                  <a:cubicBezTo>
                    <a:pt x="1171" y="3130"/>
                    <a:pt x="868" y="3673"/>
                    <a:pt x="621" y="4244"/>
                  </a:cubicBezTo>
                  <a:cubicBezTo>
                    <a:pt x="1" y="5992"/>
                    <a:pt x="1100" y="7874"/>
                    <a:pt x="2137" y="9157"/>
                  </a:cubicBezTo>
                  <a:cubicBezTo>
                    <a:pt x="2806" y="9982"/>
                    <a:pt x="3793" y="10468"/>
                    <a:pt x="4851" y="10503"/>
                  </a:cubicBezTo>
                  <a:cubicBezTo>
                    <a:pt x="5020" y="10510"/>
                    <a:pt x="5189" y="10510"/>
                    <a:pt x="5351" y="10510"/>
                  </a:cubicBezTo>
                  <a:cubicBezTo>
                    <a:pt x="5383" y="10511"/>
                    <a:pt x="5414" y="10511"/>
                    <a:pt x="5445" y="10511"/>
                  </a:cubicBezTo>
                  <a:cubicBezTo>
                    <a:pt x="6232" y="10511"/>
                    <a:pt x="7017" y="10426"/>
                    <a:pt x="7783" y="10257"/>
                  </a:cubicBezTo>
                  <a:cubicBezTo>
                    <a:pt x="8911" y="9982"/>
                    <a:pt x="9630" y="9495"/>
                    <a:pt x="9926" y="8804"/>
                  </a:cubicBezTo>
                  <a:cubicBezTo>
                    <a:pt x="10490" y="7500"/>
                    <a:pt x="10314" y="5837"/>
                    <a:pt x="10067" y="4667"/>
                  </a:cubicBezTo>
                  <a:cubicBezTo>
                    <a:pt x="9757" y="3228"/>
                    <a:pt x="9242" y="2023"/>
                    <a:pt x="8890" y="1508"/>
                  </a:cubicBezTo>
                  <a:cubicBezTo>
                    <a:pt x="8352" y="719"/>
                    <a:pt x="7314" y="1"/>
                    <a:pt x="590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8"/>
            <p:cNvSpPr/>
            <p:nvPr/>
          </p:nvSpPr>
          <p:spPr>
            <a:xfrm>
              <a:off x="811050" y="3203125"/>
              <a:ext cx="44775" cy="77075"/>
            </a:xfrm>
            <a:custGeom>
              <a:avLst/>
              <a:gdLst/>
              <a:ahLst/>
              <a:cxnLst/>
              <a:rect l="l" t="t" r="r" b="b"/>
              <a:pathLst>
                <a:path w="1791" h="3083" extrusionOk="0">
                  <a:moveTo>
                    <a:pt x="5" y="1"/>
                  </a:moveTo>
                  <a:cubicBezTo>
                    <a:pt x="3" y="1"/>
                    <a:pt x="1" y="1"/>
                    <a:pt x="0" y="2"/>
                  </a:cubicBezTo>
                  <a:cubicBezTo>
                    <a:pt x="14" y="9"/>
                    <a:pt x="1791" y="1490"/>
                    <a:pt x="1093" y="3083"/>
                  </a:cubicBezTo>
                  <a:cubicBezTo>
                    <a:pt x="1100" y="3083"/>
                    <a:pt x="1100" y="3076"/>
                    <a:pt x="1107" y="3076"/>
                  </a:cubicBezTo>
                  <a:cubicBezTo>
                    <a:pt x="1488" y="2237"/>
                    <a:pt x="1170" y="1447"/>
                    <a:pt x="839" y="919"/>
                  </a:cubicBezTo>
                  <a:cubicBezTo>
                    <a:pt x="492" y="374"/>
                    <a:pt x="60" y="1"/>
                    <a:pt x="5"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8"/>
            <p:cNvSpPr/>
            <p:nvPr/>
          </p:nvSpPr>
          <p:spPr>
            <a:xfrm>
              <a:off x="707250" y="3156675"/>
              <a:ext cx="53425" cy="12850"/>
            </a:xfrm>
            <a:custGeom>
              <a:avLst/>
              <a:gdLst/>
              <a:ahLst/>
              <a:cxnLst/>
              <a:rect l="l" t="t" r="r" b="b"/>
              <a:pathLst>
                <a:path w="2137" h="514" extrusionOk="0">
                  <a:moveTo>
                    <a:pt x="1465" y="0"/>
                  </a:moveTo>
                  <a:cubicBezTo>
                    <a:pt x="745" y="0"/>
                    <a:pt x="0" y="487"/>
                    <a:pt x="0" y="514"/>
                  </a:cubicBezTo>
                  <a:lnTo>
                    <a:pt x="7" y="514"/>
                  </a:lnTo>
                  <a:cubicBezTo>
                    <a:pt x="18" y="508"/>
                    <a:pt x="774" y="22"/>
                    <a:pt x="1497" y="22"/>
                  </a:cubicBezTo>
                  <a:cubicBezTo>
                    <a:pt x="1721" y="22"/>
                    <a:pt x="1941" y="68"/>
                    <a:pt x="2136" y="189"/>
                  </a:cubicBezTo>
                  <a:cubicBezTo>
                    <a:pt x="1933" y="52"/>
                    <a:pt x="1700" y="0"/>
                    <a:pt x="1465"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8"/>
            <p:cNvSpPr/>
            <p:nvPr/>
          </p:nvSpPr>
          <p:spPr>
            <a:xfrm>
              <a:off x="787600" y="3093550"/>
              <a:ext cx="54300" cy="48125"/>
            </a:xfrm>
            <a:custGeom>
              <a:avLst/>
              <a:gdLst/>
              <a:ahLst/>
              <a:cxnLst/>
              <a:rect l="l" t="t" r="r" b="b"/>
              <a:pathLst>
                <a:path w="2172" h="1925" extrusionOk="0">
                  <a:moveTo>
                    <a:pt x="2172" y="0"/>
                  </a:moveTo>
                  <a:lnTo>
                    <a:pt x="2172" y="0"/>
                  </a:lnTo>
                  <a:cubicBezTo>
                    <a:pt x="551" y="219"/>
                    <a:pt x="1" y="1883"/>
                    <a:pt x="15" y="1925"/>
                  </a:cubicBezTo>
                  <a:cubicBezTo>
                    <a:pt x="22" y="1925"/>
                    <a:pt x="29" y="1918"/>
                    <a:pt x="29" y="1911"/>
                  </a:cubicBezTo>
                  <a:cubicBezTo>
                    <a:pt x="36" y="1897"/>
                    <a:pt x="579" y="247"/>
                    <a:pt x="2172"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8"/>
            <p:cNvSpPr/>
            <p:nvPr/>
          </p:nvSpPr>
          <p:spPr>
            <a:xfrm>
              <a:off x="601325" y="3481025"/>
              <a:ext cx="72450" cy="127500"/>
            </a:xfrm>
            <a:custGeom>
              <a:avLst/>
              <a:gdLst/>
              <a:ahLst/>
              <a:cxnLst/>
              <a:rect l="l" t="t" r="r" b="b"/>
              <a:pathLst>
                <a:path w="2898" h="5100" extrusionOk="0">
                  <a:moveTo>
                    <a:pt x="2266" y="0"/>
                  </a:moveTo>
                  <a:cubicBezTo>
                    <a:pt x="2078" y="0"/>
                    <a:pt x="1857" y="186"/>
                    <a:pt x="1685" y="884"/>
                  </a:cubicBezTo>
                  <a:cubicBezTo>
                    <a:pt x="1319" y="2385"/>
                    <a:pt x="290" y="4261"/>
                    <a:pt x="290" y="4261"/>
                  </a:cubicBezTo>
                  <a:cubicBezTo>
                    <a:pt x="290" y="4261"/>
                    <a:pt x="1" y="5078"/>
                    <a:pt x="318" y="5099"/>
                  </a:cubicBezTo>
                  <a:cubicBezTo>
                    <a:pt x="319" y="5100"/>
                    <a:pt x="319" y="5100"/>
                    <a:pt x="320" y="5100"/>
                  </a:cubicBezTo>
                  <a:cubicBezTo>
                    <a:pt x="640" y="5100"/>
                    <a:pt x="2898" y="1138"/>
                    <a:pt x="2898" y="1138"/>
                  </a:cubicBezTo>
                  <a:lnTo>
                    <a:pt x="2651" y="243"/>
                  </a:lnTo>
                  <a:cubicBezTo>
                    <a:pt x="2651" y="243"/>
                    <a:pt x="2481" y="0"/>
                    <a:pt x="226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8"/>
            <p:cNvSpPr/>
            <p:nvPr/>
          </p:nvSpPr>
          <p:spPr>
            <a:xfrm>
              <a:off x="602925" y="3480575"/>
              <a:ext cx="71025" cy="128475"/>
            </a:xfrm>
            <a:custGeom>
              <a:avLst/>
              <a:gdLst/>
              <a:ahLst/>
              <a:cxnLst/>
              <a:rect l="l" t="t" r="r" b="b"/>
              <a:pathLst>
                <a:path w="2841" h="5139" extrusionOk="0">
                  <a:moveTo>
                    <a:pt x="2199" y="35"/>
                  </a:moveTo>
                  <a:cubicBezTo>
                    <a:pt x="2397" y="35"/>
                    <a:pt x="2552" y="246"/>
                    <a:pt x="2566" y="268"/>
                  </a:cubicBezTo>
                  <a:lnTo>
                    <a:pt x="2806" y="1156"/>
                  </a:lnTo>
                  <a:cubicBezTo>
                    <a:pt x="1903" y="2742"/>
                    <a:pt x="479" y="5096"/>
                    <a:pt x="247" y="5096"/>
                  </a:cubicBezTo>
                  <a:cubicBezTo>
                    <a:pt x="212" y="5096"/>
                    <a:pt x="176" y="5075"/>
                    <a:pt x="162" y="5047"/>
                  </a:cubicBezTo>
                  <a:cubicBezTo>
                    <a:pt x="42" y="4857"/>
                    <a:pt x="240" y="4286"/>
                    <a:pt x="240" y="4286"/>
                  </a:cubicBezTo>
                  <a:cubicBezTo>
                    <a:pt x="254" y="4264"/>
                    <a:pt x="1269" y="2389"/>
                    <a:pt x="1635" y="909"/>
                  </a:cubicBezTo>
                  <a:cubicBezTo>
                    <a:pt x="1769" y="366"/>
                    <a:pt x="1946" y="77"/>
                    <a:pt x="2157" y="35"/>
                  </a:cubicBezTo>
                  <a:close/>
                  <a:moveTo>
                    <a:pt x="2201" y="1"/>
                  </a:moveTo>
                  <a:cubicBezTo>
                    <a:pt x="2182" y="1"/>
                    <a:pt x="2163" y="3"/>
                    <a:pt x="2143" y="7"/>
                  </a:cubicBezTo>
                  <a:cubicBezTo>
                    <a:pt x="1917" y="49"/>
                    <a:pt x="1734" y="345"/>
                    <a:pt x="1600" y="895"/>
                  </a:cubicBezTo>
                  <a:cubicBezTo>
                    <a:pt x="1234" y="2375"/>
                    <a:pt x="212" y="4250"/>
                    <a:pt x="204" y="4272"/>
                  </a:cubicBezTo>
                  <a:cubicBezTo>
                    <a:pt x="197" y="4300"/>
                    <a:pt x="0" y="4871"/>
                    <a:pt x="127" y="5068"/>
                  </a:cubicBezTo>
                  <a:cubicBezTo>
                    <a:pt x="155" y="5110"/>
                    <a:pt x="197" y="5132"/>
                    <a:pt x="247" y="5139"/>
                  </a:cubicBezTo>
                  <a:cubicBezTo>
                    <a:pt x="578" y="5139"/>
                    <a:pt x="2615" y="1572"/>
                    <a:pt x="2841" y="1149"/>
                  </a:cubicBezTo>
                  <a:cubicBezTo>
                    <a:pt x="2841" y="1149"/>
                    <a:pt x="2608" y="261"/>
                    <a:pt x="2601" y="246"/>
                  </a:cubicBezTo>
                  <a:cubicBezTo>
                    <a:pt x="2588" y="240"/>
                    <a:pt x="2420" y="1"/>
                    <a:pt x="220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8"/>
            <p:cNvSpPr/>
            <p:nvPr/>
          </p:nvSpPr>
          <p:spPr>
            <a:xfrm>
              <a:off x="562200" y="3468050"/>
              <a:ext cx="99600" cy="51150"/>
            </a:xfrm>
            <a:custGeom>
              <a:avLst/>
              <a:gdLst/>
              <a:ahLst/>
              <a:cxnLst/>
              <a:rect l="l" t="t" r="r" b="b"/>
              <a:pathLst>
                <a:path w="3984" h="2046" extrusionOk="0">
                  <a:moveTo>
                    <a:pt x="769" y="0"/>
                  </a:moveTo>
                  <a:cubicBezTo>
                    <a:pt x="304" y="0"/>
                    <a:pt x="1" y="501"/>
                    <a:pt x="212" y="917"/>
                  </a:cubicBezTo>
                  <a:lnTo>
                    <a:pt x="212" y="924"/>
                  </a:lnTo>
                  <a:cubicBezTo>
                    <a:pt x="325" y="1135"/>
                    <a:pt x="543" y="1269"/>
                    <a:pt x="783" y="1269"/>
                  </a:cubicBezTo>
                  <a:cubicBezTo>
                    <a:pt x="788" y="1269"/>
                    <a:pt x="793" y="1269"/>
                    <a:pt x="798" y="1269"/>
                  </a:cubicBezTo>
                  <a:cubicBezTo>
                    <a:pt x="1517" y="1269"/>
                    <a:pt x="2618" y="1778"/>
                    <a:pt x="2982" y="1981"/>
                  </a:cubicBezTo>
                  <a:cubicBezTo>
                    <a:pt x="3072" y="2025"/>
                    <a:pt x="3168" y="2046"/>
                    <a:pt x="3262" y="2046"/>
                  </a:cubicBezTo>
                  <a:cubicBezTo>
                    <a:pt x="3488" y="2046"/>
                    <a:pt x="3707" y="1927"/>
                    <a:pt x="3821" y="1713"/>
                  </a:cubicBezTo>
                  <a:cubicBezTo>
                    <a:pt x="3983" y="1417"/>
                    <a:pt x="3878" y="1043"/>
                    <a:pt x="3589" y="867"/>
                  </a:cubicBezTo>
                  <a:cubicBezTo>
                    <a:pt x="3286" y="712"/>
                    <a:pt x="2975" y="564"/>
                    <a:pt x="2658" y="437"/>
                  </a:cubicBezTo>
                  <a:cubicBezTo>
                    <a:pt x="1925" y="148"/>
                    <a:pt x="1291" y="0"/>
                    <a:pt x="769"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8"/>
            <p:cNvSpPr/>
            <p:nvPr/>
          </p:nvSpPr>
          <p:spPr>
            <a:xfrm>
              <a:off x="564150" y="3467875"/>
              <a:ext cx="98850" cy="52175"/>
            </a:xfrm>
            <a:custGeom>
              <a:avLst/>
              <a:gdLst/>
              <a:ahLst/>
              <a:cxnLst/>
              <a:rect l="l" t="t" r="r" b="b"/>
              <a:pathLst>
                <a:path w="3954" h="2087" extrusionOk="0">
                  <a:moveTo>
                    <a:pt x="3798" y="1157"/>
                  </a:moveTo>
                  <a:cubicBezTo>
                    <a:pt x="3954" y="1484"/>
                    <a:pt x="3805" y="1910"/>
                    <a:pt x="3448" y="2044"/>
                  </a:cubicBezTo>
                  <a:lnTo>
                    <a:pt x="3448" y="2044"/>
                  </a:lnTo>
                  <a:cubicBezTo>
                    <a:pt x="3592" y="1998"/>
                    <a:pt x="3720" y="1899"/>
                    <a:pt x="3800" y="1755"/>
                  </a:cubicBezTo>
                  <a:cubicBezTo>
                    <a:pt x="3907" y="1558"/>
                    <a:pt x="3897" y="1335"/>
                    <a:pt x="3798" y="1157"/>
                  </a:cubicBezTo>
                  <a:close/>
                  <a:moveTo>
                    <a:pt x="698" y="0"/>
                  </a:moveTo>
                  <a:cubicBezTo>
                    <a:pt x="529" y="0"/>
                    <a:pt x="360" y="71"/>
                    <a:pt x="240" y="190"/>
                  </a:cubicBezTo>
                  <a:cubicBezTo>
                    <a:pt x="42" y="388"/>
                    <a:pt x="0" y="691"/>
                    <a:pt x="127" y="945"/>
                  </a:cubicBezTo>
                  <a:cubicBezTo>
                    <a:pt x="237" y="1158"/>
                    <a:pt x="461" y="1297"/>
                    <a:pt x="702" y="1297"/>
                  </a:cubicBezTo>
                  <a:cubicBezTo>
                    <a:pt x="707" y="1297"/>
                    <a:pt x="713" y="1297"/>
                    <a:pt x="719" y="1297"/>
                  </a:cubicBezTo>
                  <a:cubicBezTo>
                    <a:pt x="1438" y="1297"/>
                    <a:pt x="2538" y="1805"/>
                    <a:pt x="2897" y="2002"/>
                  </a:cubicBezTo>
                  <a:cubicBezTo>
                    <a:pt x="2996" y="2051"/>
                    <a:pt x="3102" y="2080"/>
                    <a:pt x="3208" y="2080"/>
                  </a:cubicBezTo>
                  <a:lnTo>
                    <a:pt x="3208" y="2087"/>
                  </a:lnTo>
                  <a:cubicBezTo>
                    <a:pt x="3296" y="2087"/>
                    <a:pt x="3376" y="2072"/>
                    <a:pt x="3448" y="2044"/>
                  </a:cubicBezTo>
                  <a:lnTo>
                    <a:pt x="3448" y="2044"/>
                  </a:lnTo>
                  <a:cubicBezTo>
                    <a:pt x="3388" y="2064"/>
                    <a:pt x="3325" y="2074"/>
                    <a:pt x="3261" y="2074"/>
                  </a:cubicBezTo>
                  <a:cubicBezTo>
                    <a:pt x="3143" y="2074"/>
                    <a:pt x="3024" y="2039"/>
                    <a:pt x="2919" y="1967"/>
                  </a:cubicBezTo>
                  <a:cubicBezTo>
                    <a:pt x="2552" y="1770"/>
                    <a:pt x="1445" y="1255"/>
                    <a:pt x="719" y="1255"/>
                  </a:cubicBezTo>
                  <a:lnTo>
                    <a:pt x="705" y="1262"/>
                  </a:lnTo>
                  <a:cubicBezTo>
                    <a:pt x="472" y="1262"/>
                    <a:pt x="261" y="1128"/>
                    <a:pt x="155" y="924"/>
                  </a:cubicBezTo>
                  <a:cubicBezTo>
                    <a:pt x="113" y="839"/>
                    <a:pt x="92" y="747"/>
                    <a:pt x="92" y="649"/>
                  </a:cubicBezTo>
                  <a:cubicBezTo>
                    <a:pt x="85" y="487"/>
                    <a:pt x="148" y="324"/>
                    <a:pt x="268" y="212"/>
                  </a:cubicBezTo>
                  <a:cubicBezTo>
                    <a:pt x="381" y="92"/>
                    <a:pt x="536" y="28"/>
                    <a:pt x="698" y="28"/>
                  </a:cubicBezTo>
                  <a:cubicBezTo>
                    <a:pt x="710" y="28"/>
                    <a:pt x="722" y="28"/>
                    <a:pt x="733" y="28"/>
                  </a:cubicBezTo>
                  <a:cubicBezTo>
                    <a:pt x="1242" y="28"/>
                    <a:pt x="1864" y="176"/>
                    <a:pt x="2580" y="465"/>
                  </a:cubicBezTo>
                  <a:cubicBezTo>
                    <a:pt x="2897" y="585"/>
                    <a:pt x="3201" y="733"/>
                    <a:pt x="3504" y="888"/>
                  </a:cubicBezTo>
                  <a:cubicBezTo>
                    <a:pt x="3634" y="946"/>
                    <a:pt x="3734" y="1042"/>
                    <a:pt x="3798" y="1157"/>
                  </a:cubicBezTo>
                  <a:lnTo>
                    <a:pt x="3798" y="1157"/>
                  </a:lnTo>
                  <a:cubicBezTo>
                    <a:pt x="3743" y="1043"/>
                    <a:pt x="3651" y="940"/>
                    <a:pt x="3518" y="867"/>
                  </a:cubicBezTo>
                  <a:cubicBezTo>
                    <a:pt x="3222" y="705"/>
                    <a:pt x="2904" y="564"/>
                    <a:pt x="2587" y="437"/>
                  </a:cubicBezTo>
                  <a:cubicBezTo>
                    <a:pt x="1854" y="141"/>
                    <a:pt x="1220" y="0"/>
                    <a:pt x="698"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8"/>
            <p:cNvSpPr/>
            <p:nvPr/>
          </p:nvSpPr>
          <p:spPr>
            <a:xfrm>
              <a:off x="513375" y="3487775"/>
              <a:ext cx="94850" cy="37175"/>
            </a:xfrm>
            <a:custGeom>
              <a:avLst/>
              <a:gdLst/>
              <a:ahLst/>
              <a:cxnLst/>
              <a:rect l="l" t="t" r="r" b="b"/>
              <a:pathLst>
                <a:path w="3794" h="1487" extrusionOk="0">
                  <a:moveTo>
                    <a:pt x="3713" y="1"/>
                  </a:moveTo>
                  <a:cubicBezTo>
                    <a:pt x="3324" y="1"/>
                    <a:pt x="1672" y="12"/>
                    <a:pt x="565" y="233"/>
                  </a:cubicBezTo>
                  <a:cubicBezTo>
                    <a:pt x="220" y="304"/>
                    <a:pt x="1" y="635"/>
                    <a:pt x="71" y="981"/>
                  </a:cubicBezTo>
                  <a:cubicBezTo>
                    <a:pt x="79" y="1037"/>
                    <a:pt x="100" y="1093"/>
                    <a:pt x="128" y="1143"/>
                  </a:cubicBezTo>
                  <a:cubicBezTo>
                    <a:pt x="235" y="1358"/>
                    <a:pt x="454" y="1487"/>
                    <a:pt x="686" y="1487"/>
                  </a:cubicBezTo>
                  <a:cubicBezTo>
                    <a:pt x="728" y="1487"/>
                    <a:pt x="770" y="1483"/>
                    <a:pt x="812" y="1474"/>
                  </a:cubicBezTo>
                  <a:cubicBezTo>
                    <a:pt x="1802" y="1273"/>
                    <a:pt x="3365" y="1262"/>
                    <a:pt x="3711" y="1262"/>
                  </a:cubicBezTo>
                  <a:cubicBezTo>
                    <a:pt x="3754" y="1262"/>
                    <a:pt x="3778" y="1263"/>
                    <a:pt x="3779" y="1263"/>
                  </a:cubicBezTo>
                  <a:lnTo>
                    <a:pt x="3794" y="1"/>
                  </a:lnTo>
                  <a:cubicBezTo>
                    <a:pt x="3785" y="1"/>
                    <a:pt x="3757" y="1"/>
                    <a:pt x="371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8"/>
            <p:cNvSpPr/>
            <p:nvPr/>
          </p:nvSpPr>
          <p:spPr>
            <a:xfrm>
              <a:off x="508275" y="3487250"/>
              <a:ext cx="99950" cy="38100"/>
            </a:xfrm>
            <a:custGeom>
              <a:avLst/>
              <a:gdLst/>
              <a:ahLst/>
              <a:cxnLst/>
              <a:rect l="l" t="t" r="r" b="b"/>
              <a:pathLst>
                <a:path w="3998" h="1524" extrusionOk="0">
                  <a:moveTo>
                    <a:pt x="3968" y="1"/>
                  </a:moveTo>
                  <a:cubicBezTo>
                    <a:pt x="3708" y="1"/>
                    <a:pt x="1936" y="7"/>
                    <a:pt x="769" y="240"/>
                  </a:cubicBezTo>
                  <a:cubicBezTo>
                    <a:pt x="1" y="395"/>
                    <a:pt x="113" y="1523"/>
                    <a:pt x="896" y="1523"/>
                  </a:cubicBezTo>
                  <a:cubicBezTo>
                    <a:pt x="938" y="1523"/>
                    <a:pt x="980" y="1523"/>
                    <a:pt x="1023" y="1516"/>
                  </a:cubicBezTo>
                  <a:cubicBezTo>
                    <a:pt x="1994" y="1316"/>
                    <a:pt x="3517" y="1305"/>
                    <a:pt x="3897" y="1305"/>
                  </a:cubicBezTo>
                  <a:cubicBezTo>
                    <a:pt x="3945" y="1305"/>
                    <a:pt x="3975" y="1305"/>
                    <a:pt x="3983" y="1305"/>
                  </a:cubicBezTo>
                  <a:lnTo>
                    <a:pt x="3983" y="1269"/>
                  </a:lnTo>
                  <a:cubicBezTo>
                    <a:pt x="3970" y="1268"/>
                    <a:pt x="3904" y="1267"/>
                    <a:pt x="3799" y="1267"/>
                  </a:cubicBezTo>
                  <a:cubicBezTo>
                    <a:pt x="3301" y="1267"/>
                    <a:pt x="1918" y="1295"/>
                    <a:pt x="1016" y="1481"/>
                  </a:cubicBezTo>
                  <a:cubicBezTo>
                    <a:pt x="977" y="1488"/>
                    <a:pt x="939" y="1491"/>
                    <a:pt x="901" y="1491"/>
                  </a:cubicBezTo>
                  <a:cubicBezTo>
                    <a:pt x="672" y="1491"/>
                    <a:pt x="455" y="1368"/>
                    <a:pt x="346" y="1157"/>
                  </a:cubicBezTo>
                  <a:cubicBezTo>
                    <a:pt x="318" y="1107"/>
                    <a:pt x="304" y="1051"/>
                    <a:pt x="290" y="995"/>
                  </a:cubicBezTo>
                  <a:cubicBezTo>
                    <a:pt x="226" y="663"/>
                    <a:pt x="438" y="339"/>
                    <a:pt x="769" y="275"/>
                  </a:cubicBezTo>
                  <a:cubicBezTo>
                    <a:pt x="1936" y="42"/>
                    <a:pt x="3708" y="36"/>
                    <a:pt x="3968" y="36"/>
                  </a:cubicBezTo>
                  <a:cubicBezTo>
                    <a:pt x="3983" y="36"/>
                    <a:pt x="3993" y="36"/>
                    <a:pt x="3998" y="36"/>
                  </a:cubicBezTo>
                  <a:lnTo>
                    <a:pt x="3998" y="1"/>
                  </a:lnTo>
                  <a:cubicBezTo>
                    <a:pt x="3993" y="1"/>
                    <a:pt x="3983" y="1"/>
                    <a:pt x="3968"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8"/>
            <p:cNvSpPr/>
            <p:nvPr/>
          </p:nvSpPr>
          <p:spPr>
            <a:xfrm>
              <a:off x="520800" y="3497250"/>
              <a:ext cx="14800" cy="20350"/>
            </a:xfrm>
            <a:custGeom>
              <a:avLst/>
              <a:gdLst/>
              <a:ahLst/>
              <a:cxnLst/>
              <a:rect l="l" t="t" r="r" b="b"/>
              <a:pathLst>
                <a:path w="592" h="814" extrusionOk="0">
                  <a:moveTo>
                    <a:pt x="416" y="0"/>
                  </a:moveTo>
                  <a:cubicBezTo>
                    <a:pt x="269" y="0"/>
                    <a:pt x="1" y="189"/>
                    <a:pt x="28" y="461"/>
                  </a:cubicBezTo>
                  <a:cubicBezTo>
                    <a:pt x="64" y="813"/>
                    <a:pt x="331" y="771"/>
                    <a:pt x="486" y="778"/>
                  </a:cubicBezTo>
                  <a:cubicBezTo>
                    <a:pt x="490" y="778"/>
                    <a:pt x="494" y="778"/>
                    <a:pt x="497" y="778"/>
                  </a:cubicBezTo>
                  <a:cubicBezTo>
                    <a:pt x="549" y="778"/>
                    <a:pt x="592" y="732"/>
                    <a:pt x="585" y="679"/>
                  </a:cubicBezTo>
                  <a:cubicBezTo>
                    <a:pt x="578" y="503"/>
                    <a:pt x="550" y="150"/>
                    <a:pt x="501" y="45"/>
                  </a:cubicBezTo>
                  <a:cubicBezTo>
                    <a:pt x="487" y="14"/>
                    <a:pt x="456" y="0"/>
                    <a:pt x="41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8"/>
            <p:cNvSpPr/>
            <p:nvPr/>
          </p:nvSpPr>
          <p:spPr>
            <a:xfrm>
              <a:off x="520800" y="3496925"/>
              <a:ext cx="15175" cy="20300"/>
            </a:xfrm>
            <a:custGeom>
              <a:avLst/>
              <a:gdLst/>
              <a:ahLst/>
              <a:cxnLst/>
              <a:rect l="l" t="t" r="r" b="b"/>
              <a:pathLst>
                <a:path w="607" h="812" extrusionOk="0">
                  <a:moveTo>
                    <a:pt x="424" y="35"/>
                  </a:moveTo>
                  <a:cubicBezTo>
                    <a:pt x="447" y="35"/>
                    <a:pt x="468" y="47"/>
                    <a:pt x="479" y="65"/>
                  </a:cubicBezTo>
                  <a:cubicBezTo>
                    <a:pt x="529" y="178"/>
                    <a:pt x="557" y="544"/>
                    <a:pt x="564" y="699"/>
                  </a:cubicBezTo>
                  <a:cubicBezTo>
                    <a:pt x="564" y="720"/>
                    <a:pt x="557" y="741"/>
                    <a:pt x="543" y="756"/>
                  </a:cubicBezTo>
                  <a:cubicBezTo>
                    <a:pt x="529" y="770"/>
                    <a:pt x="508" y="777"/>
                    <a:pt x="486" y="777"/>
                  </a:cubicBezTo>
                  <a:lnTo>
                    <a:pt x="423" y="777"/>
                  </a:lnTo>
                  <a:cubicBezTo>
                    <a:pt x="268" y="770"/>
                    <a:pt x="71" y="763"/>
                    <a:pt x="42" y="474"/>
                  </a:cubicBezTo>
                  <a:cubicBezTo>
                    <a:pt x="35" y="276"/>
                    <a:pt x="162" y="93"/>
                    <a:pt x="353" y="44"/>
                  </a:cubicBezTo>
                  <a:cubicBezTo>
                    <a:pt x="374" y="37"/>
                    <a:pt x="388" y="37"/>
                    <a:pt x="409" y="37"/>
                  </a:cubicBezTo>
                  <a:cubicBezTo>
                    <a:pt x="414" y="35"/>
                    <a:pt x="419" y="35"/>
                    <a:pt x="424" y="35"/>
                  </a:cubicBezTo>
                  <a:close/>
                  <a:moveTo>
                    <a:pt x="407" y="0"/>
                  </a:moveTo>
                  <a:cubicBezTo>
                    <a:pt x="388" y="0"/>
                    <a:pt x="368" y="3"/>
                    <a:pt x="345" y="8"/>
                  </a:cubicBezTo>
                  <a:cubicBezTo>
                    <a:pt x="141" y="72"/>
                    <a:pt x="0" y="262"/>
                    <a:pt x="14" y="481"/>
                  </a:cubicBezTo>
                  <a:cubicBezTo>
                    <a:pt x="42" y="798"/>
                    <a:pt x="275" y="805"/>
                    <a:pt x="430" y="812"/>
                  </a:cubicBezTo>
                  <a:lnTo>
                    <a:pt x="494" y="812"/>
                  </a:lnTo>
                  <a:cubicBezTo>
                    <a:pt x="522" y="812"/>
                    <a:pt x="550" y="805"/>
                    <a:pt x="571" y="791"/>
                  </a:cubicBezTo>
                  <a:cubicBezTo>
                    <a:pt x="592" y="763"/>
                    <a:pt x="606" y="734"/>
                    <a:pt x="606" y="699"/>
                  </a:cubicBezTo>
                  <a:cubicBezTo>
                    <a:pt x="592" y="509"/>
                    <a:pt x="564" y="170"/>
                    <a:pt x="515" y="58"/>
                  </a:cubicBezTo>
                  <a:cubicBezTo>
                    <a:pt x="499" y="21"/>
                    <a:pt x="460" y="0"/>
                    <a:pt x="40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8"/>
            <p:cNvSpPr/>
            <p:nvPr/>
          </p:nvSpPr>
          <p:spPr>
            <a:xfrm>
              <a:off x="536825" y="3498700"/>
              <a:ext cx="1800" cy="10425"/>
            </a:xfrm>
            <a:custGeom>
              <a:avLst/>
              <a:gdLst/>
              <a:ahLst/>
              <a:cxnLst/>
              <a:rect l="l" t="t" r="r" b="b"/>
              <a:pathLst>
                <a:path w="72" h="417" extrusionOk="0">
                  <a:moveTo>
                    <a:pt x="15" y="1"/>
                  </a:moveTo>
                  <a:lnTo>
                    <a:pt x="15" y="1"/>
                  </a:lnTo>
                  <a:cubicBezTo>
                    <a:pt x="1" y="15"/>
                    <a:pt x="71" y="417"/>
                    <a:pt x="71" y="417"/>
                  </a:cubicBezTo>
                  <a:lnTo>
                    <a:pt x="15"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8"/>
            <p:cNvSpPr/>
            <p:nvPr/>
          </p:nvSpPr>
          <p:spPr>
            <a:xfrm>
              <a:off x="536475" y="3498525"/>
              <a:ext cx="2675" cy="10950"/>
            </a:xfrm>
            <a:custGeom>
              <a:avLst/>
              <a:gdLst/>
              <a:ahLst/>
              <a:cxnLst/>
              <a:rect l="l" t="t" r="r" b="b"/>
              <a:pathLst>
                <a:path w="107" h="438" extrusionOk="0">
                  <a:moveTo>
                    <a:pt x="15" y="1"/>
                  </a:moveTo>
                  <a:lnTo>
                    <a:pt x="15" y="1"/>
                  </a:lnTo>
                  <a:cubicBezTo>
                    <a:pt x="7" y="8"/>
                    <a:pt x="0" y="22"/>
                    <a:pt x="92" y="438"/>
                  </a:cubicBezTo>
                  <a:lnTo>
                    <a:pt x="106" y="417"/>
                  </a:lnTo>
                  <a:cubicBezTo>
                    <a:pt x="64" y="191"/>
                    <a:pt x="43" y="29"/>
                    <a:pt x="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8"/>
            <p:cNvSpPr/>
            <p:nvPr/>
          </p:nvSpPr>
          <p:spPr>
            <a:xfrm>
              <a:off x="559375" y="3494125"/>
              <a:ext cx="1975" cy="18525"/>
            </a:xfrm>
            <a:custGeom>
              <a:avLst/>
              <a:gdLst/>
              <a:ahLst/>
              <a:cxnLst/>
              <a:rect l="l" t="t" r="r" b="b"/>
              <a:pathLst>
                <a:path w="79" h="741" extrusionOk="0">
                  <a:moveTo>
                    <a:pt x="1" y="0"/>
                  </a:moveTo>
                  <a:lnTo>
                    <a:pt x="1" y="0"/>
                  </a:lnTo>
                  <a:cubicBezTo>
                    <a:pt x="15" y="247"/>
                    <a:pt x="36" y="494"/>
                    <a:pt x="78" y="741"/>
                  </a:cubicBezTo>
                  <a:lnTo>
                    <a:pt x="1"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8"/>
            <p:cNvSpPr/>
            <p:nvPr/>
          </p:nvSpPr>
          <p:spPr>
            <a:xfrm>
              <a:off x="559025" y="3494125"/>
              <a:ext cx="2675" cy="18525"/>
            </a:xfrm>
            <a:custGeom>
              <a:avLst/>
              <a:gdLst/>
              <a:ahLst/>
              <a:cxnLst/>
              <a:rect l="l" t="t" r="r" b="b"/>
              <a:pathLst>
                <a:path w="107" h="741" extrusionOk="0">
                  <a:moveTo>
                    <a:pt x="1" y="0"/>
                  </a:moveTo>
                  <a:cubicBezTo>
                    <a:pt x="8" y="247"/>
                    <a:pt x="36" y="494"/>
                    <a:pt x="78" y="741"/>
                  </a:cubicBezTo>
                  <a:lnTo>
                    <a:pt x="106" y="734"/>
                  </a:lnTo>
                  <a:cubicBezTo>
                    <a:pt x="71" y="494"/>
                    <a:pt x="43" y="247"/>
                    <a:pt x="36"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8"/>
            <p:cNvSpPr/>
            <p:nvPr/>
          </p:nvSpPr>
          <p:spPr>
            <a:xfrm>
              <a:off x="565550" y="3493600"/>
              <a:ext cx="1250" cy="17300"/>
            </a:xfrm>
            <a:custGeom>
              <a:avLst/>
              <a:gdLst/>
              <a:ahLst/>
              <a:cxnLst/>
              <a:rect l="l" t="t" r="r" b="b"/>
              <a:pathLst>
                <a:path w="50" h="692" extrusionOk="0">
                  <a:moveTo>
                    <a:pt x="15" y="0"/>
                  </a:moveTo>
                  <a:lnTo>
                    <a:pt x="15" y="0"/>
                  </a:lnTo>
                  <a:cubicBezTo>
                    <a:pt x="1" y="233"/>
                    <a:pt x="15" y="459"/>
                    <a:pt x="50" y="691"/>
                  </a:cubicBezTo>
                  <a:lnTo>
                    <a:pt x="15"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8"/>
            <p:cNvSpPr/>
            <p:nvPr/>
          </p:nvSpPr>
          <p:spPr>
            <a:xfrm>
              <a:off x="565200" y="3493600"/>
              <a:ext cx="1975" cy="17300"/>
            </a:xfrm>
            <a:custGeom>
              <a:avLst/>
              <a:gdLst/>
              <a:ahLst/>
              <a:cxnLst/>
              <a:rect l="l" t="t" r="r" b="b"/>
              <a:pathLst>
                <a:path w="79" h="692" extrusionOk="0">
                  <a:moveTo>
                    <a:pt x="15" y="0"/>
                  </a:moveTo>
                  <a:cubicBezTo>
                    <a:pt x="0" y="233"/>
                    <a:pt x="8" y="466"/>
                    <a:pt x="43" y="691"/>
                  </a:cubicBezTo>
                  <a:lnTo>
                    <a:pt x="78" y="684"/>
                  </a:lnTo>
                  <a:cubicBezTo>
                    <a:pt x="43" y="459"/>
                    <a:pt x="36" y="226"/>
                    <a:pt x="5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8"/>
            <p:cNvSpPr/>
            <p:nvPr/>
          </p:nvSpPr>
          <p:spPr>
            <a:xfrm>
              <a:off x="509150" y="3509100"/>
              <a:ext cx="104725" cy="36900"/>
            </a:xfrm>
            <a:custGeom>
              <a:avLst/>
              <a:gdLst/>
              <a:ahLst/>
              <a:cxnLst/>
              <a:rect l="l" t="t" r="r" b="b"/>
              <a:pathLst>
                <a:path w="4189" h="1476" extrusionOk="0">
                  <a:moveTo>
                    <a:pt x="4017" y="0"/>
                  </a:moveTo>
                  <a:cubicBezTo>
                    <a:pt x="3446" y="0"/>
                    <a:pt x="1597" y="16"/>
                    <a:pt x="544" y="226"/>
                  </a:cubicBezTo>
                  <a:cubicBezTo>
                    <a:pt x="212" y="311"/>
                    <a:pt x="1" y="635"/>
                    <a:pt x="64" y="966"/>
                  </a:cubicBezTo>
                  <a:cubicBezTo>
                    <a:pt x="127" y="1269"/>
                    <a:pt x="388" y="1476"/>
                    <a:pt x="684" y="1476"/>
                  </a:cubicBezTo>
                  <a:cubicBezTo>
                    <a:pt x="719" y="1476"/>
                    <a:pt x="755" y="1473"/>
                    <a:pt x="790" y="1467"/>
                  </a:cubicBezTo>
                  <a:cubicBezTo>
                    <a:pt x="1830" y="1262"/>
                    <a:pt x="3517" y="1255"/>
                    <a:pt x="3735" y="1255"/>
                  </a:cubicBezTo>
                  <a:cubicBezTo>
                    <a:pt x="3749" y="1255"/>
                    <a:pt x="3757" y="1255"/>
                    <a:pt x="3758" y="1255"/>
                  </a:cubicBezTo>
                  <a:lnTo>
                    <a:pt x="4188" y="1"/>
                  </a:lnTo>
                  <a:cubicBezTo>
                    <a:pt x="4176" y="1"/>
                    <a:pt x="4115" y="0"/>
                    <a:pt x="401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8"/>
            <p:cNvSpPr/>
            <p:nvPr/>
          </p:nvSpPr>
          <p:spPr>
            <a:xfrm>
              <a:off x="508100" y="3508575"/>
              <a:ext cx="105775" cy="38100"/>
            </a:xfrm>
            <a:custGeom>
              <a:avLst/>
              <a:gdLst/>
              <a:ahLst/>
              <a:cxnLst/>
              <a:rect l="l" t="t" r="r" b="b"/>
              <a:pathLst>
                <a:path w="4231" h="1524" extrusionOk="0">
                  <a:moveTo>
                    <a:pt x="4133" y="0"/>
                  </a:moveTo>
                  <a:cubicBezTo>
                    <a:pt x="3666" y="0"/>
                    <a:pt x="1679" y="12"/>
                    <a:pt x="579" y="233"/>
                  </a:cubicBezTo>
                  <a:cubicBezTo>
                    <a:pt x="226" y="304"/>
                    <a:pt x="1" y="649"/>
                    <a:pt x="71" y="1002"/>
                  </a:cubicBezTo>
                  <a:cubicBezTo>
                    <a:pt x="85" y="1058"/>
                    <a:pt x="106" y="1114"/>
                    <a:pt x="134" y="1171"/>
                  </a:cubicBezTo>
                  <a:cubicBezTo>
                    <a:pt x="240" y="1382"/>
                    <a:pt x="466" y="1516"/>
                    <a:pt x="712" y="1523"/>
                  </a:cubicBezTo>
                  <a:cubicBezTo>
                    <a:pt x="755" y="1523"/>
                    <a:pt x="797" y="1516"/>
                    <a:pt x="839" y="1509"/>
                  </a:cubicBezTo>
                  <a:cubicBezTo>
                    <a:pt x="1823" y="1309"/>
                    <a:pt x="3386" y="1297"/>
                    <a:pt x="3731" y="1297"/>
                  </a:cubicBezTo>
                  <a:cubicBezTo>
                    <a:pt x="3774" y="1297"/>
                    <a:pt x="3799" y="1298"/>
                    <a:pt x="3800" y="1298"/>
                  </a:cubicBezTo>
                  <a:lnTo>
                    <a:pt x="3800" y="1262"/>
                  </a:lnTo>
                  <a:cubicBezTo>
                    <a:pt x="3798" y="1262"/>
                    <a:pt x="3773" y="1262"/>
                    <a:pt x="3729" y="1262"/>
                  </a:cubicBezTo>
                  <a:cubicBezTo>
                    <a:pt x="3379" y="1262"/>
                    <a:pt x="1816" y="1273"/>
                    <a:pt x="832" y="1474"/>
                  </a:cubicBezTo>
                  <a:cubicBezTo>
                    <a:pt x="793" y="1481"/>
                    <a:pt x="754" y="1484"/>
                    <a:pt x="715" y="1484"/>
                  </a:cubicBezTo>
                  <a:cubicBezTo>
                    <a:pt x="484" y="1484"/>
                    <a:pt x="271" y="1361"/>
                    <a:pt x="163" y="1150"/>
                  </a:cubicBezTo>
                  <a:cubicBezTo>
                    <a:pt x="134" y="1100"/>
                    <a:pt x="120" y="1044"/>
                    <a:pt x="106" y="994"/>
                  </a:cubicBezTo>
                  <a:cubicBezTo>
                    <a:pt x="43" y="656"/>
                    <a:pt x="254" y="339"/>
                    <a:pt x="586" y="268"/>
                  </a:cubicBezTo>
                  <a:cubicBezTo>
                    <a:pt x="1686" y="47"/>
                    <a:pt x="3667" y="36"/>
                    <a:pt x="4133" y="36"/>
                  </a:cubicBezTo>
                  <a:cubicBezTo>
                    <a:pt x="4186" y="36"/>
                    <a:pt x="4220" y="36"/>
                    <a:pt x="4230" y="36"/>
                  </a:cubicBezTo>
                  <a:lnTo>
                    <a:pt x="4230" y="1"/>
                  </a:lnTo>
                  <a:cubicBezTo>
                    <a:pt x="4220" y="1"/>
                    <a:pt x="4186" y="0"/>
                    <a:pt x="4133"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8"/>
            <p:cNvSpPr/>
            <p:nvPr/>
          </p:nvSpPr>
          <p:spPr>
            <a:xfrm>
              <a:off x="509500" y="3536950"/>
              <a:ext cx="94675" cy="37175"/>
            </a:xfrm>
            <a:custGeom>
              <a:avLst/>
              <a:gdLst/>
              <a:ahLst/>
              <a:cxnLst/>
              <a:rect l="l" t="t" r="r" b="b"/>
              <a:pathLst>
                <a:path w="3787" h="1487" extrusionOk="0">
                  <a:moveTo>
                    <a:pt x="3711" y="0"/>
                  </a:moveTo>
                  <a:cubicBezTo>
                    <a:pt x="3334" y="0"/>
                    <a:pt x="1675" y="12"/>
                    <a:pt x="565" y="240"/>
                  </a:cubicBezTo>
                  <a:cubicBezTo>
                    <a:pt x="219" y="304"/>
                    <a:pt x="1" y="642"/>
                    <a:pt x="71" y="980"/>
                  </a:cubicBezTo>
                  <a:cubicBezTo>
                    <a:pt x="78" y="1037"/>
                    <a:pt x="100" y="1093"/>
                    <a:pt x="128" y="1149"/>
                  </a:cubicBezTo>
                  <a:cubicBezTo>
                    <a:pt x="235" y="1358"/>
                    <a:pt x="454" y="1487"/>
                    <a:pt x="686" y="1487"/>
                  </a:cubicBezTo>
                  <a:cubicBezTo>
                    <a:pt x="727" y="1487"/>
                    <a:pt x="770" y="1482"/>
                    <a:pt x="812" y="1474"/>
                  </a:cubicBezTo>
                  <a:cubicBezTo>
                    <a:pt x="1851" y="1268"/>
                    <a:pt x="3538" y="1262"/>
                    <a:pt x="3756" y="1262"/>
                  </a:cubicBezTo>
                  <a:cubicBezTo>
                    <a:pt x="3770" y="1262"/>
                    <a:pt x="3778" y="1262"/>
                    <a:pt x="3779" y="1262"/>
                  </a:cubicBezTo>
                  <a:lnTo>
                    <a:pt x="3786" y="0"/>
                  </a:lnTo>
                  <a:cubicBezTo>
                    <a:pt x="3779" y="0"/>
                    <a:pt x="3753" y="0"/>
                    <a:pt x="371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8"/>
            <p:cNvSpPr/>
            <p:nvPr/>
          </p:nvSpPr>
          <p:spPr>
            <a:xfrm>
              <a:off x="508975" y="3536425"/>
              <a:ext cx="95200" cy="38250"/>
            </a:xfrm>
            <a:custGeom>
              <a:avLst/>
              <a:gdLst/>
              <a:ahLst/>
              <a:cxnLst/>
              <a:rect l="l" t="t" r="r" b="b"/>
              <a:pathLst>
                <a:path w="3808" h="1530" extrusionOk="0">
                  <a:moveTo>
                    <a:pt x="3779" y="0"/>
                  </a:moveTo>
                  <a:cubicBezTo>
                    <a:pt x="3525" y="0"/>
                    <a:pt x="1746" y="7"/>
                    <a:pt x="579" y="240"/>
                  </a:cubicBezTo>
                  <a:cubicBezTo>
                    <a:pt x="226" y="310"/>
                    <a:pt x="1" y="656"/>
                    <a:pt x="71" y="1008"/>
                  </a:cubicBezTo>
                  <a:cubicBezTo>
                    <a:pt x="85" y="1065"/>
                    <a:pt x="106" y="1121"/>
                    <a:pt x="128" y="1178"/>
                  </a:cubicBezTo>
                  <a:cubicBezTo>
                    <a:pt x="240" y="1389"/>
                    <a:pt x="466" y="1530"/>
                    <a:pt x="713" y="1530"/>
                  </a:cubicBezTo>
                  <a:cubicBezTo>
                    <a:pt x="755" y="1530"/>
                    <a:pt x="797" y="1523"/>
                    <a:pt x="840" y="1516"/>
                  </a:cubicBezTo>
                  <a:cubicBezTo>
                    <a:pt x="1823" y="1315"/>
                    <a:pt x="3381" y="1304"/>
                    <a:pt x="3730" y="1304"/>
                  </a:cubicBezTo>
                  <a:cubicBezTo>
                    <a:pt x="3773" y="1304"/>
                    <a:pt x="3798" y="1304"/>
                    <a:pt x="3800" y="1304"/>
                  </a:cubicBezTo>
                  <a:lnTo>
                    <a:pt x="3800" y="1269"/>
                  </a:lnTo>
                  <a:cubicBezTo>
                    <a:pt x="3798" y="1269"/>
                    <a:pt x="3773" y="1269"/>
                    <a:pt x="3729" y="1269"/>
                  </a:cubicBezTo>
                  <a:cubicBezTo>
                    <a:pt x="3379" y="1269"/>
                    <a:pt x="1816" y="1280"/>
                    <a:pt x="833" y="1481"/>
                  </a:cubicBezTo>
                  <a:cubicBezTo>
                    <a:pt x="791" y="1489"/>
                    <a:pt x="749" y="1493"/>
                    <a:pt x="707" y="1493"/>
                  </a:cubicBezTo>
                  <a:cubicBezTo>
                    <a:pt x="479" y="1493"/>
                    <a:pt x="270" y="1365"/>
                    <a:pt x="163" y="1156"/>
                  </a:cubicBezTo>
                  <a:cubicBezTo>
                    <a:pt x="135" y="1107"/>
                    <a:pt x="121" y="1058"/>
                    <a:pt x="106" y="1001"/>
                  </a:cubicBezTo>
                  <a:cubicBezTo>
                    <a:pt x="43" y="663"/>
                    <a:pt x="255" y="346"/>
                    <a:pt x="586" y="275"/>
                  </a:cubicBezTo>
                  <a:cubicBezTo>
                    <a:pt x="1753" y="42"/>
                    <a:pt x="3525" y="36"/>
                    <a:pt x="3779" y="36"/>
                  </a:cubicBezTo>
                  <a:cubicBezTo>
                    <a:pt x="3794" y="36"/>
                    <a:pt x="3803" y="36"/>
                    <a:pt x="3807" y="36"/>
                  </a:cubicBezTo>
                  <a:lnTo>
                    <a:pt x="3807" y="0"/>
                  </a:lnTo>
                  <a:cubicBezTo>
                    <a:pt x="3803" y="0"/>
                    <a:pt x="3794" y="0"/>
                    <a:pt x="3779"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8"/>
            <p:cNvSpPr/>
            <p:nvPr/>
          </p:nvSpPr>
          <p:spPr>
            <a:xfrm>
              <a:off x="529775" y="3487775"/>
              <a:ext cx="273550" cy="134150"/>
            </a:xfrm>
            <a:custGeom>
              <a:avLst/>
              <a:gdLst/>
              <a:ahLst/>
              <a:cxnLst/>
              <a:rect l="l" t="t" r="r" b="b"/>
              <a:pathLst>
                <a:path w="10942" h="5366" extrusionOk="0">
                  <a:moveTo>
                    <a:pt x="3130" y="1"/>
                  </a:moveTo>
                  <a:cubicBezTo>
                    <a:pt x="3004" y="1"/>
                    <a:pt x="2877" y="1"/>
                    <a:pt x="2743" y="8"/>
                  </a:cubicBezTo>
                  <a:lnTo>
                    <a:pt x="2834" y="2947"/>
                  </a:lnTo>
                  <a:cubicBezTo>
                    <a:pt x="2151" y="2961"/>
                    <a:pt x="1354" y="2954"/>
                    <a:pt x="536" y="3124"/>
                  </a:cubicBezTo>
                  <a:cubicBezTo>
                    <a:pt x="360" y="3159"/>
                    <a:pt x="205" y="3265"/>
                    <a:pt x="113" y="3420"/>
                  </a:cubicBezTo>
                  <a:cubicBezTo>
                    <a:pt x="29" y="3546"/>
                    <a:pt x="1" y="3709"/>
                    <a:pt x="36" y="3857"/>
                  </a:cubicBezTo>
                  <a:cubicBezTo>
                    <a:pt x="43" y="3913"/>
                    <a:pt x="64" y="3969"/>
                    <a:pt x="92" y="4019"/>
                  </a:cubicBezTo>
                  <a:cubicBezTo>
                    <a:pt x="208" y="4244"/>
                    <a:pt x="428" y="4374"/>
                    <a:pt x="667" y="4374"/>
                  </a:cubicBezTo>
                  <a:cubicBezTo>
                    <a:pt x="706" y="4374"/>
                    <a:pt x="744" y="4371"/>
                    <a:pt x="783" y="4364"/>
                  </a:cubicBezTo>
                  <a:cubicBezTo>
                    <a:pt x="1494" y="4222"/>
                    <a:pt x="2287" y="4208"/>
                    <a:pt x="2844" y="4208"/>
                  </a:cubicBezTo>
                  <a:cubicBezTo>
                    <a:pt x="2978" y="4208"/>
                    <a:pt x="3099" y="4209"/>
                    <a:pt x="3201" y="4209"/>
                  </a:cubicBezTo>
                  <a:cubicBezTo>
                    <a:pt x="3335" y="4209"/>
                    <a:pt x="3469" y="4216"/>
                    <a:pt x="3603" y="4223"/>
                  </a:cubicBezTo>
                  <a:cubicBezTo>
                    <a:pt x="4900" y="4301"/>
                    <a:pt x="5950" y="4681"/>
                    <a:pt x="6726" y="5365"/>
                  </a:cubicBezTo>
                  <a:cubicBezTo>
                    <a:pt x="7670" y="5281"/>
                    <a:pt x="8594" y="5041"/>
                    <a:pt x="9461" y="4653"/>
                  </a:cubicBezTo>
                  <a:cubicBezTo>
                    <a:pt x="9975" y="4428"/>
                    <a:pt x="10469" y="4167"/>
                    <a:pt x="10941" y="3864"/>
                  </a:cubicBezTo>
                  <a:cubicBezTo>
                    <a:pt x="10624" y="3377"/>
                    <a:pt x="10257" y="2926"/>
                    <a:pt x="9841" y="2517"/>
                  </a:cubicBezTo>
                  <a:cubicBezTo>
                    <a:pt x="9038" y="1728"/>
                    <a:pt x="8086" y="1107"/>
                    <a:pt x="7036" y="699"/>
                  </a:cubicBezTo>
                  <a:cubicBezTo>
                    <a:pt x="6451" y="466"/>
                    <a:pt x="5844" y="290"/>
                    <a:pt x="5217" y="184"/>
                  </a:cubicBezTo>
                  <a:cubicBezTo>
                    <a:pt x="5140" y="163"/>
                    <a:pt x="5055" y="149"/>
                    <a:pt x="4970" y="142"/>
                  </a:cubicBezTo>
                  <a:cubicBezTo>
                    <a:pt x="4364" y="43"/>
                    <a:pt x="3751" y="1"/>
                    <a:pt x="313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8"/>
            <p:cNvSpPr/>
            <p:nvPr/>
          </p:nvSpPr>
          <p:spPr>
            <a:xfrm>
              <a:off x="529250" y="3487425"/>
              <a:ext cx="274425" cy="135200"/>
            </a:xfrm>
            <a:custGeom>
              <a:avLst/>
              <a:gdLst/>
              <a:ahLst/>
              <a:cxnLst/>
              <a:rect l="l" t="t" r="r" b="b"/>
              <a:pathLst>
                <a:path w="10977" h="5408" extrusionOk="0">
                  <a:moveTo>
                    <a:pt x="3151" y="1"/>
                  </a:moveTo>
                  <a:cubicBezTo>
                    <a:pt x="3032" y="1"/>
                    <a:pt x="2898" y="8"/>
                    <a:pt x="2764" y="8"/>
                  </a:cubicBezTo>
                  <a:lnTo>
                    <a:pt x="2764" y="43"/>
                  </a:lnTo>
                  <a:cubicBezTo>
                    <a:pt x="2898" y="43"/>
                    <a:pt x="3025" y="36"/>
                    <a:pt x="3159" y="36"/>
                  </a:cubicBezTo>
                  <a:cubicBezTo>
                    <a:pt x="3772" y="36"/>
                    <a:pt x="4385" y="85"/>
                    <a:pt x="4991" y="177"/>
                  </a:cubicBezTo>
                  <a:cubicBezTo>
                    <a:pt x="5069" y="191"/>
                    <a:pt x="5146" y="205"/>
                    <a:pt x="5238" y="219"/>
                  </a:cubicBezTo>
                  <a:cubicBezTo>
                    <a:pt x="5858" y="332"/>
                    <a:pt x="6465" y="501"/>
                    <a:pt x="7050" y="734"/>
                  </a:cubicBezTo>
                  <a:cubicBezTo>
                    <a:pt x="8100" y="1143"/>
                    <a:pt x="9052" y="1763"/>
                    <a:pt x="9848" y="2552"/>
                  </a:cubicBezTo>
                  <a:cubicBezTo>
                    <a:pt x="10257" y="2954"/>
                    <a:pt x="10624" y="3398"/>
                    <a:pt x="10934" y="3878"/>
                  </a:cubicBezTo>
                  <a:cubicBezTo>
                    <a:pt x="10469" y="4174"/>
                    <a:pt x="9982" y="4435"/>
                    <a:pt x="9475" y="4660"/>
                  </a:cubicBezTo>
                  <a:cubicBezTo>
                    <a:pt x="8608" y="5041"/>
                    <a:pt x="7691" y="5281"/>
                    <a:pt x="6754" y="5372"/>
                  </a:cubicBezTo>
                  <a:cubicBezTo>
                    <a:pt x="5978" y="4681"/>
                    <a:pt x="4921" y="4294"/>
                    <a:pt x="3624" y="4223"/>
                  </a:cubicBezTo>
                  <a:cubicBezTo>
                    <a:pt x="3490" y="4216"/>
                    <a:pt x="3356" y="4216"/>
                    <a:pt x="3222" y="4216"/>
                  </a:cubicBezTo>
                  <a:lnTo>
                    <a:pt x="2982" y="4216"/>
                  </a:lnTo>
                  <a:cubicBezTo>
                    <a:pt x="2418" y="4216"/>
                    <a:pt x="1558" y="4216"/>
                    <a:pt x="797" y="4364"/>
                  </a:cubicBezTo>
                  <a:cubicBezTo>
                    <a:pt x="758" y="4372"/>
                    <a:pt x="718" y="4375"/>
                    <a:pt x="680" y="4375"/>
                  </a:cubicBezTo>
                  <a:cubicBezTo>
                    <a:pt x="387" y="4375"/>
                    <a:pt x="127" y="4170"/>
                    <a:pt x="71" y="3878"/>
                  </a:cubicBezTo>
                  <a:cubicBezTo>
                    <a:pt x="36" y="3730"/>
                    <a:pt x="64" y="3575"/>
                    <a:pt x="141" y="3448"/>
                  </a:cubicBezTo>
                  <a:cubicBezTo>
                    <a:pt x="233" y="3300"/>
                    <a:pt x="381" y="3194"/>
                    <a:pt x="557" y="3166"/>
                  </a:cubicBezTo>
                  <a:cubicBezTo>
                    <a:pt x="1276" y="3018"/>
                    <a:pt x="1981" y="3004"/>
                    <a:pt x="2602" y="2997"/>
                  </a:cubicBezTo>
                  <a:lnTo>
                    <a:pt x="2855" y="2990"/>
                  </a:lnTo>
                  <a:lnTo>
                    <a:pt x="2855" y="2954"/>
                  </a:lnTo>
                  <a:lnTo>
                    <a:pt x="2602" y="2954"/>
                  </a:lnTo>
                  <a:cubicBezTo>
                    <a:pt x="1981" y="2968"/>
                    <a:pt x="1276" y="2975"/>
                    <a:pt x="550" y="3123"/>
                  </a:cubicBezTo>
                  <a:cubicBezTo>
                    <a:pt x="367" y="3159"/>
                    <a:pt x="212" y="3271"/>
                    <a:pt x="113" y="3427"/>
                  </a:cubicBezTo>
                  <a:cubicBezTo>
                    <a:pt x="29" y="3560"/>
                    <a:pt x="0" y="3723"/>
                    <a:pt x="36" y="3878"/>
                  </a:cubicBezTo>
                  <a:cubicBezTo>
                    <a:pt x="50" y="3934"/>
                    <a:pt x="64" y="3990"/>
                    <a:pt x="92" y="4047"/>
                  </a:cubicBezTo>
                  <a:cubicBezTo>
                    <a:pt x="208" y="4273"/>
                    <a:pt x="441" y="4409"/>
                    <a:pt x="689" y="4409"/>
                  </a:cubicBezTo>
                  <a:cubicBezTo>
                    <a:pt x="727" y="4409"/>
                    <a:pt x="766" y="4406"/>
                    <a:pt x="804" y="4399"/>
                  </a:cubicBezTo>
                  <a:cubicBezTo>
                    <a:pt x="1565" y="4244"/>
                    <a:pt x="2418" y="4244"/>
                    <a:pt x="2982" y="4244"/>
                  </a:cubicBezTo>
                  <a:lnTo>
                    <a:pt x="3222" y="4244"/>
                  </a:lnTo>
                  <a:cubicBezTo>
                    <a:pt x="3356" y="4244"/>
                    <a:pt x="3490" y="4251"/>
                    <a:pt x="3617" y="4258"/>
                  </a:cubicBezTo>
                  <a:cubicBezTo>
                    <a:pt x="4914" y="4336"/>
                    <a:pt x="5964" y="4717"/>
                    <a:pt x="6747" y="5400"/>
                  </a:cubicBezTo>
                  <a:lnTo>
                    <a:pt x="6747" y="5407"/>
                  </a:lnTo>
                  <a:cubicBezTo>
                    <a:pt x="7691" y="5323"/>
                    <a:pt x="8622" y="5076"/>
                    <a:pt x="9489" y="4695"/>
                  </a:cubicBezTo>
                  <a:cubicBezTo>
                    <a:pt x="10010" y="4470"/>
                    <a:pt x="10504" y="4195"/>
                    <a:pt x="10976" y="3871"/>
                  </a:cubicBezTo>
                  <a:cubicBezTo>
                    <a:pt x="10659" y="3384"/>
                    <a:pt x="10292" y="2933"/>
                    <a:pt x="9876" y="2524"/>
                  </a:cubicBezTo>
                  <a:cubicBezTo>
                    <a:pt x="9073" y="1735"/>
                    <a:pt x="8114" y="1114"/>
                    <a:pt x="7064" y="698"/>
                  </a:cubicBezTo>
                  <a:cubicBezTo>
                    <a:pt x="6479" y="473"/>
                    <a:pt x="5865" y="297"/>
                    <a:pt x="5245" y="184"/>
                  </a:cubicBezTo>
                  <a:cubicBezTo>
                    <a:pt x="5161" y="170"/>
                    <a:pt x="5076" y="156"/>
                    <a:pt x="4998" y="142"/>
                  </a:cubicBezTo>
                  <a:cubicBezTo>
                    <a:pt x="4385" y="50"/>
                    <a:pt x="3772" y="1"/>
                    <a:pt x="3151"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8"/>
            <p:cNvSpPr/>
            <p:nvPr/>
          </p:nvSpPr>
          <p:spPr>
            <a:xfrm>
              <a:off x="517275" y="3546250"/>
              <a:ext cx="14650" cy="20325"/>
            </a:xfrm>
            <a:custGeom>
              <a:avLst/>
              <a:gdLst/>
              <a:ahLst/>
              <a:cxnLst/>
              <a:rect l="l" t="t" r="r" b="b"/>
              <a:pathLst>
                <a:path w="586" h="813" extrusionOk="0">
                  <a:moveTo>
                    <a:pt x="413" y="0"/>
                  </a:moveTo>
                  <a:cubicBezTo>
                    <a:pt x="264" y="0"/>
                    <a:pt x="1" y="189"/>
                    <a:pt x="28" y="460"/>
                  </a:cubicBezTo>
                  <a:cubicBezTo>
                    <a:pt x="64" y="813"/>
                    <a:pt x="331" y="770"/>
                    <a:pt x="486" y="777"/>
                  </a:cubicBezTo>
                  <a:cubicBezTo>
                    <a:pt x="490" y="778"/>
                    <a:pt x="494" y="778"/>
                    <a:pt x="497" y="778"/>
                  </a:cubicBezTo>
                  <a:cubicBezTo>
                    <a:pt x="548" y="778"/>
                    <a:pt x="585" y="732"/>
                    <a:pt x="585" y="686"/>
                  </a:cubicBezTo>
                  <a:cubicBezTo>
                    <a:pt x="578" y="510"/>
                    <a:pt x="550" y="157"/>
                    <a:pt x="501" y="44"/>
                  </a:cubicBezTo>
                  <a:cubicBezTo>
                    <a:pt x="485" y="14"/>
                    <a:pt x="454" y="0"/>
                    <a:pt x="41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8"/>
            <p:cNvSpPr/>
            <p:nvPr/>
          </p:nvSpPr>
          <p:spPr>
            <a:xfrm>
              <a:off x="517275" y="3545900"/>
              <a:ext cx="15175" cy="20325"/>
            </a:xfrm>
            <a:custGeom>
              <a:avLst/>
              <a:gdLst/>
              <a:ahLst/>
              <a:cxnLst/>
              <a:rect l="l" t="t" r="r" b="b"/>
              <a:pathLst>
                <a:path w="607" h="813" extrusionOk="0">
                  <a:moveTo>
                    <a:pt x="416" y="30"/>
                  </a:moveTo>
                  <a:cubicBezTo>
                    <a:pt x="437" y="30"/>
                    <a:pt x="465" y="44"/>
                    <a:pt x="479" y="65"/>
                  </a:cubicBezTo>
                  <a:cubicBezTo>
                    <a:pt x="529" y="171"/>
                    <a:pt x="557" y="545"/>
                    <a:pt x="564" y="693"/>
                  </a:cubicBezTo>
                  <a:cubicBezTo>
                    <a:pt x="564" y="742"/>
                    <a:pt x="529" y="777"/>
                    <a:pt x="486" y="777"/>
                  </a:cubicBezTo>
                  <a:lnTo>
                    <a:pt x="423" y="777"/>
                  </a:lnTo>
                  <a:cubicBezTo>
                    <a:pt x="268" y="770"/>
                    <a:pt x="71" y="763"/>
                    <a:pt x="42" y="474"/>
                  </a:cubicBezTo>
                  <a:cubicBezTo>
                    <a:pt x="28" y="277"/>
                    <a:pt x="162" y="94"/>
                    <a:pt x="353" y="37"/>
                  </a:cubicBezTo>
                  <a:cubicBezTo>
                    <a:pt x="367" y="37"/>
                    <a:pt x="388" y="30"/>
                    <a:pt x="409" y="30"/>
                  </a:cubicBezTo>
                  <a:close/>
                  <a:moveTo>
                    <a:pt x="407" y="1"/>
                  </a:moveTo>
                  <a:cubicBezTo>
                    <a:pt x="388" y="1"/>
                    <a:pt x="368" y="3"/>
                    <a:pt x="345" y="9"/>
                  </a:cubicBezTo>
                  <a:cubicBezTo>
                    <a:pt x="141" y="72"/>
                    <a:pt x="0" y="263"/>
                    <a:pt x="7" y="481"/>
                  </a:cubicBezTo>
                  <a:cubicBezTo>
                    <a:pt x="42" y="799"/>
                    <a:pt x="275" y="806"/>
                    <a:pt x="423" y="813"/>
                  </a:cubicBezTo>
                  <a:lnTo>
                    <a:pt x="494" y="813"/>
                  </a:lnTo>
                  <a:cubicBezTo>
                    <a:pt x="557" y="813"/>
                    <a:pt x="606" y="763"/>
                    <a:pt x="599" y="700"/>
                  </a:cubicBezTo>
                  <a:cubicBezTo>
                    <a:pt x="592" y="510"/>
                    <a:pt x="564" y="164"/>
                    <a:pt x="515" y="58"/>
                  </a:cubicBezTo>
                  <a:cubicBezTo>
                    <a:pt x="499" y="22"/>
                    <a:pt x="460" y="1"/>
                    <a:pt x="40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8"/>
            <p:cNvSpPr/>
            <p:nvPr/>
          </p:nvSpPr>
          <p:spPr>
            <a:xfrm>
              <a:off x="533300" y="3547525"/>
              <a:ext cx="1800" cy="10425"/>
            </a:xfrm>
            <a:custGeom>
              <a:avLst/>
              <a:gdLst/>
              <a:ahLst/>
              <a:cxnLst/>
              <a:rect l="l" t="t" r="r" b="b"/>
              <a:pathLst>
                <a:path w="72" h="417" extrusionOk="0">
                  <a:moveTo>
                    <a:pt x="15" y="0"/>
                  </a:moveTo>
                  <a:cubicBezTo>
                    <a:pt x="1" y="22"/>
                    <a:pt x="71" y="416"/>
                    <a:pt x="71" y="416"/>
                  </a:cubicBezTo>
                  <a:lnTo>
                    <a:pt x="15"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8"/>
            <p:cNvSpPr/>
            <p:nvPr/>
          </p:nvSpPr>
          <p:spPr>
            <a:xfrm>
              <a:off x="532950" y="3547350"/>
              <a:ext cx="2500" cy="11125"/>
            </a:xfrm>
            <a:custGeom>
              <a:avLst/>
              <a:gdLst/>
              <a:ahLst/>
              <a:cxnLst/>
              <a:rect l="l" t="t" r="r" b="b"/>
              <a:pathLst>
                <a:path w="100" h="445" extrusionOk="0">
                  <a:moveTo>
                    <a:pt x="15" y="0"/>
                  </a:moveTo>
                  <a:lnTo>
                    <a:pt x="15" y="0"/>
                  </a:lnTo>
                  <a:cubicBezTo>
                    <a:pt x="8" y="7"/>
                    <a:pt x="0" y="29"/>
                    <a:pt x="85" y="444"/>
                  </a:cubicBezTo>
                  <a:lnTo>
                    <a:pt x="99" y="423"/>
                  </a:lnTo>
                  <a:cubicBezTo>
                    <a:pt x="71" y="240"/>
                    <a:pt x="43" y="36"/>
                    <a:pt x="1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8"/>
            <p:cNvSpPr/>
            <p:nvPr/>
          </p:nvSpPr>
          <p:spPr>
            <a:xfrm>
              <a:off x="555850" y="3543125"/>
              <a:ext cx="1975" cy="18350"/>
            </a:xfrm>
            <a:custGeom>
              <a:avLst/>
              <a:gdLst/>
              <a:ahLst/>
              <a:cxnLst/>
              <a:rect l="l" t="t" r="r" b="b"/>
              <a:pathLst>
                <a:path w="79" h="734" extrusionOk="0">
                  <a:moveTo>
                    <a:pt x="1" y="0"/>
                  </a:moveTo>
                  <a:lnTo>
                    <a:pt x="1" y="0"/>
                  </a:lnTo>
                  <a:cubicBezTo>
                    <a:pt x="8" y="247"/>
                    <a:pt x="36" y="494"/>
                    <a:pt x="78" y="733"/>
                  </a:cubicBezTo>
                  <a:lnTo>
                    <a:pt x="1"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8"/>
            <p:cNvSpPr/>
            <p:nvPr/>
          </p:nvSpPr>
          <p:spPr>
            <a:xfrm>
              <a:off x="555500" y="3543125"/>
              <a:ext cx="2675" cy="18525"/>
            </a:xfrm>
            <a:custGeom>
              <a:avLst/>
              <a:gdLst/>
              <a:ahLst/>
              <a:cxnLst/>
              <a:rect l="l" t="t" r="r" b="b"/>
              <a:pathLst>
                <a:path w="107" h="741" extrusionOk="0">
                  <a:moveTo>
                    <a:pt x="1" y="0"/>
                  </a:moveTo>
                  <a:cubicBezTo>
                    <a:pt x="8" y="247"/>
                    <a:pt x="29" y="494"/>
                    <a:pt x="71" y="740"/>
                  </a:cubicBezTo>
                  <a:lnTo>
                    <a:pt x="107" y="733"/>
                  </a:lnTo>
                  <a:cubicBezTo>
                    <a:pt x="71" y="487"/>
                    <a:pt x="43" y="247"/>
                    <a:pt x="36"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8"/>
            <p:cNvSpPr/>
            <p:nvPr/>
          </p:nvSpPr>
          <p:spPr>
            <a:xfrm>
              <a:off x="562025" y="3542600"/>
              <a:ext cx="1075" cy="17275"/>
            </a:xfrm>
            <a:custGeom>
              <a:avLst/>
              <a:gdLst/>
              <a:ahLst/>
              <a:cxnLst/>
              <a:rect l="l" t="t" r="r" b="b"/>
              <a:pathLst>
                <a:path w="43" h="691" extrusionOk="0">
                  <a:moveTo>
                    <a:pt x="15" y="0"/>
                  </a:moveTo>
                  <a:cubicBezTo>
                    <a:pt x="1" y="226"/>
                    <a:pt x="8" y="458"/>
                    <a:pt x="43" y="691"/>
                  </a:cubicBezTo>
                  <a:lnTo>
                    <a:pt x="15"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8"/>
            <p:cNvSpPr/>
            <p:nvPr/>
          </p:nvSpPr>
          <p:spPr>
            <a:xfrm>
              <a:off x="561500" y="3542600"/>
              <a:ext cx="2150" cy="17275"/>
            </a:xfrm>
            <a:custGeom>
              <a:avLst/>
              <a:gdLst/>
              <a:ahLst/>
              <a:cxnLst/>
              <a:rect l="l" t="t" r="r" b="b"/>
              <a:pathLst>
                <a:path w="86" h="691" extrusionOk="0">
                  <a:moveTo>
                    <a:pt x="15" y="0"/>
                  </a:moveTo>
                  <a:lnTo>
                    <a:pt x="15" y="0"/>
                  </a:lnTo>
                  <a:cubicBezTo>
                    <a:pt x="0" y="226"/>
                    <a:pt x="15" y="458"/>
                    <a:pt x="50" y="691"/>
                  </a:cubicBezTo>
                  <a:lnTo>
                    <a:pt x="85" y="684"/>
                  </a:lnTo>
                  <a:cubicBezTo>
                    <a:pt x="50" y="458"/>
                    <a:pt x="29" y="226"/>
                    <a:pt x="15"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8"/>
            <p:cNvSpPr/>
            <p:nvPr/>
          </p:nvSpPr>
          <p:spPr>
            <a:xfrm>
              <a:off x="517800" y="3518650"/>
              <a:ext cx="14800" cy="20250"/>
            </a:xfrm>
            <a:custGeom>
              <a:avLst/>
              <a:gdLst/>
              <a:ahLst/>
              <a:cxnLst/>
              <a:rect l="l" t="t" r="r" b="b"/>
              <a:pathLst>
                <a:path w="592" h="810" extrusionOk="0">
                  <a:moveTo>
                    <a:pt x="412" y="1"/>
                  </a:moveTo>
                  <a:cubicBezTo>
                    <a:pt x="265" y="1"/>
                    <a:pt x="1" y="190"/>
                    <a:pt x="28" y="465"/>
                  </a:cubicBezTo>
                  <a:cubicBezTo>
                    <a:pt x="64" y="810"/>
                    <a:pt x="332" y="768"/>
                    <a:pt x="487" y="782"/>
                  </a:cubicBezTo>
                  <a:cubicBezTo>
                    <a:pt x="490" y="782"/>
                    <a:pt x="494" y="782"/>
                    <a:pt x="497" y="782"/>
                  </a:cubicBezTo>
                  <a:cubicBezTo>
                    <a:pt x="549" y="782"/>
                    <a:pt x="592" y="736"/>
                    <a:pt x="585" y="683"/>
                  </a:cubicBezTo>
                  <a:cubicBezTo>
                    <a:pt x="578" y="507"/>
                    <a:pt x="550" y="154"/>
                    <a:pt x="501" y="49"/>
                  </a:cubicBezTo>
                  <a:cubicBezTo>
                    <a:pt x="487" y="16"/>
                    <a:pt x="454" y="1"/>
                    <a:pt x="412"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8"/>
            <p:cNvSpPr/>
            <p:nvPr/>
          </p:nvSpPr>
          <p:spPr>
            <a:xfrm>
              <a:off x="517800" y="3518250"/>
              <a:ext cx="15175" cy="20475"/>
            </a:xfrm>
            <a:custGeom>
              <a:avLst/>
              <a:gdLst/>
              <a:ahLst/>
              <a:cxnLst/>
              <a:rect l="l" t="t" r="r" b="b"/>
              <a:pathLst>
                <a:path w="607" h="819" extrusionOk="0">
                  <a:moveTo>
                    <a:pt x="424" y="35"/>
                  </a:moveTo>
                  <a:cubicBezTo>
                    <a:pt x="447" y="35"/>
                    <a:pt x="468" y="47"/>
                    <a:pt x="480" y="65"/>
                  </a:cubicBezTo>
                  <a:cubicBezTo>
                    <a:pt x="529" y="177"/>
                    <a:pt x="557" y="544"/>
                    <a:pt x="571" y="699"/>
                  </a:cubicBezTo>
                  <a:cubicBezTo>
                    <a:pt x="571" y="720"/>
                    <a:pt x="564" y="741"/>
                    <a:pt x="550" y="756"/>
                  </a:cubicBezTo>
                  <a:cubicBezTo>
                    <a:pt x="529" y="770"/>
                    <a:pt x="508" y="777"/>
                    <a:pt x="487" y="777"/>
                  </a:cubicBezTo>
                  <a:lnTo>
                    <a:pt x="430" y="777"/>
                  </a:lnTo>
                  <a:cubicBezTo>
                    <a:pt x="275" y="770"/>
                    <a:pt x="78" y="763"/>
                    <a:pt x="50" y="474"/>
                  </a:cubicBezTo>
                  <a:cubicBezTo>
                    <a:pt x="35" y="276"/>
                    <a:pt x="162" y="100"/>
                    <a:pt x="353" y="44"/>
                  </a:cubicBezTo>
                  <a:cubicBezTo>
                    <a:pt x="374" y="36"/>
                    <a:pt x="395" y="36"/>
                    <a:pt x="409" y="36"/>
                  </a:cubicBezTo>
                  <a:cubicBezTo>
                    <a:pt x="414" y="35"/>
                    <a:pt x="419" y="35"/>
                    <a:pt x="424" y="35"/>
                  </a:cubicBezTo>
                  <a:close/>
                  <a:moveTo>
                    <a:pt x="407" y="0"/>
                  </a:moveTo>
                  <a:cubicBezTo>
                    <a:pt x="388" y="0"/>
                    <a:pt x="368" y="3"/>
                    <a:pt x="346" y="8"/>
                  </a:cubicBezTo>
                  <a:cubicBezTo>
                    <a:pt x="141" y="72"/>
                    <a:pt x="0" y="269"/>
                    <a:pt x="14" y="481"/>
                  </a:cubicBezTo>
                  <a:cubicBezTo>
                    <a:pt x="43" y="805"/>
                    <a:pt x="275" y="812"/>
                    <a:pt x="430" y="812"/>
                  </a:cubicBezTo>
                  <a:lnTo>
                    <a:pt x="494" y="812"/>
                  </a:lnTo>
                  <a:lnTo>
                    <a:pt x="494" y="819"/>
                  </a:lnTo>
                  <a:cubicBezTo>
                    <a:pt x="557" y="819"/>
                    <a:pt x="606" y="763"/>
                    <a:pt x="606" y="699"/>
                  </a:cubicBezTo>
                  <a:cubicBezTo>
                    <a:pt x="592" y="509"/>
                    <a:pt x="564" y="170"/>
                    <a:pt x="515" y="58"/>
                  </a:cubicBezTo>
                  <a:cubicBezTo>
                    <a:pt x="499" y="21"/>
                    <a:pt x="461" y="0"/>
                    <a:pt x="40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8"/>
            <p:cNvSpPr/>
            <p:nvPr/>
          </p:nvSpPr>
          <p:spPr>
            <a:xfrm>
              <a:off x="533825" y="3520025"/>
              <a:ext cx="1800" cy="10425"/>
            </a:xfrm>
            <a:custGeom>
              <a:avLst/>
              <a:gdLst/>
              <a:ahLst/>
              <a:cxnLst/>
              <a:rect l="l" t="t" r="r" b="b"/>
              <a:pathLst>
                <a:path w="72" h="417" extrusionOk="0">
                  <a:moveTo>
                    <a:pt x="15" y="1"/>
                  </a:moveTo>
                  <a:lnTo>
                    <a:pt x="15" y="1"/>
                  </a:lnTo>
                  <a:cubicBezTo>
                    <a:pt x="1" y="15"/>
                    <a:pt x="71" y="417"/>
                    <a:pt x="71" y="417"/>
                  </a:cubicBezTo>
                  <a:lnTo>
                    <a:pt x="15"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8"/>
            <p:cNvSpPr/>
            <p:nvPr/>
          </p:nvSpPr>
          <p:spPr>
            <a:xfrm>
              <a:off x="533475" y="3519850"/>
              <a:ext cx="2500" cy="10950"/>
            </a:xfrm>
            <a:custGeom>
              <a:avLst/>
              <a:gdLst/>
              <a:ahLst/>
              <a:cxnLst/>
              <a:rect l="l" t="t" r="r" b="b"/>
              <a:pathLst>
                <a:path w="100" h="438" extrusionOk="0">
                  <a:moveTo>
                    <a:pt x="15" y="1"/>
                  </a:moveTo>
                  <a:lnTo>
                    <a:pt x="15" y="1"/>
                  </a:lnTo>
                  <a:cubicBezTo>
                    <a:pt x="8" y="8"/>
                    <a:pt x="1" y="22"/>
                    <a:pt x="92" y="438"/>
                  </a:cubicBezTo>
                  <a:lnTo>
                    <a:pt x="99" y="417"/>
                  </a:lnTo>
                  <a:cubicBezTo>
                    <a:pt x="71" y="233"/>
                    <a:pt x="43" y="36"/>
                    <a:pt x="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8"/>
            <p:cNvSpPr/>
            <p:nvPr/>
          </p:nvSpPr>
          <p:spPr>
            <a:xfrm>
              <a:off x="556400" y="3515450"/>
              <a:ext cx="1950" cy="18525"/>
            </a:xfrm>
            <a:custGeom>
              <a:avLst/>
              <a:gdLst/>
              <a:ahLst/>
              <a:cxnLst/>
              <a:rect l="l" t="t" r="r" b="b"/>
              <a:pathLst>
                <a:path w="78" h="741" extrusionOk="0">
                  <a:moveTo>
                    <a:pt x="0" y="0"/>
                  </a:moveTo>
                  <a:lnTo>
                    <a:pt x="0" y="0"/>
                  </a:lnTo>
                  <a:cubicBezTo>
                    <a:pt x="14" y="247"/>
                    <a:pt x="35" y="494"/>
                    <a:pt x="78" y="741"/>
                  </a:cubicBezTo>
                  <a:lnTo>
                    <a:pt x="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8"/>
            <p:cNvSpPr/>
            <p:nvPr/>
          </p:nvSpPr>
          <p:spPr>
            <a:xfrm>
              <a:off x="556025" y="3515450"/>
              <a:ext cx="2675" cy="18525"/>
            </a:xfrm>
            <a:custGeom>
              <a:avLst/>
              <a:gdLst/>
              <a:ahLst/>
              <a:cxnLst/>
              <a:rect l="l" t="t" r="r" b="b"/>
              <a:pathLst>
                <a:path w="107" h="741" extrusionOk="0">
                  <a:moveTo>
                    <a:pt x="1" y="0"/>
                  </a:moveTo>
                  <a:cubicBezTo>
                    <a:pt x="8" y="247"/>
                    <a:pt x="36" y="494"/>
                    <a:pt x="71" y="741"/>
                  </a:cubicBezTo>
                  <a:lnTo>
                    <a:pt x="107" y="734"/>
                  </a:lnTo>
                  <a:cubicBezTo>
                    <a:pt x="71" y="494"/>
                    <a:pt x="43" y="247"/>
                    <a:pt x="36"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8"/>
            <p:cNvSpPr/>
            <p:nvPr/>
          </p:nvSpPr>
          <p:spPr>
            <a:xfrm>
              <a:off x="562550" y="3514925"/>
              <a:ext cx="1100" cy="17300"/>
            </a:xfrm>
            <a:custGeom>
              <a:avLst/>
              <a:gdLst/>
              <a:ahLst/>
              <a:cxnLst/>
              <a:rect l="l" t="t" r="r" b="b"/>
              <a:pathLst>
                <a:path w="44" h="692" extrusionOk="0">
                  <a:moveTo>
                    <a:pt x="15" y="0"/>
                  </a:moveTo>
                  <a:lnTo>
                    <a:pt x="15" y="0"/>
                  </a:lnTo>
                  <a:cubicBezTo>
                    <a:pt x="1" y="233"/>
                    <a:pt x="8" y="466"/>
                    <a:pt x="43" y="691"/>
                  </a:cubicBezTo>
                  <a:lnTo>
                    <a:pt x="15"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8"/>
            <p:cNvSpPr/>
            <p:nvPr/>
          </p:nvSpPr>
          <p:spPr>
            <a:xfrm>
              <a:off x="562025" y="3514750"/>
              <a:ext cx="2150" cy="17475"/>
            </a:xfrm>
            <a:custGeom>
              <a:avLst/>
              <a:gdLst/>
              <a:ahLst/>
              <a:cxnLst/>
              <a:rect l="l" t="t" r="r" b="b"/>
              <a:pathLst>
                <a:path w="86" h="699" extrusionOk="0">
                  <a:moveTo>
                    <a:pt x="15" y="0"/>
                  </a:moveTo>
                  <a:lnTo>
                    <a:pt x="15" y="0"/>
                  </a:lnTo>
                  <a:cubicBezTo>
                    <a:pt x="1" y="233"/>
                    <a:pt x="15" y="466"/>
                    <a:pt x="50" y="698"/>
                  </a:cubicBezTo>
                  <a:lnTo>
                    <a:pt x="85" y="691"/>
                  </a:lnTo>
                  <a:cubicBezTo>
                    <a:pt x="50" y="466"/>
                    <a:pt x="29" y="233"/>
                    <a:pt x="15"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8"/>
            <p:cNvSpPr/>
            <p:nvPr/>
          </p:nvSpPr>
          <p:spPr>
            <a:xfrm>
              <a:off x="534550" y="3569650"/>
              <a:ext cx="12525" cy="17200"/>
            </a:xfrm>
            <a:custGeom>
              <a:avLst/>
              <a:gdLst/>
              <a:ahLst/>
              <a:cxnLst/>
              <a:rect l="l" t="t" r="r" b="b"/>
              <a:pathLst>
                <a:path w="501" h="688" extrusionOk="0">
                  <a:moveTo>
                    <a:pt x="349" y="1"/>
                  </a:moveTo>
                  <a:cubicBezTo>
                    <a:pt x="224" y="1"/>
                    <a:pt x="0" y="159"/>
                    <a:pt x="28" y="391"/>
                  </a:cubicBezTo>
                  <a:cubicBezTo>
                    <a:pt x="56" y="687"/>
                    <a:pt x="282" y="645"/>
                    <a:pt x="416" y="659"/>
                  </a:cubicBezTo>
                  <a:cubicBezTo>
                    <a:pt x="458" y="659"/>
                    <a:pt x="500" y="624"/>
                    <a:pt x="493" y="575"/>
                  </a:cubicBezTo>
                  <a:cubicBezTo>
                    <a:pt x="486" y="427"/>
                    <a:pt x="465" y="138"/>
                    <a:pt x="423" y="39"/>
                  </a:cubicBezTo>
                  <a:cubicBezTo>
                    <a:pt x="411" y="13"/>
                    <a:pt x="384" y="1"/>
                    <a:pt x="349"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8"/>
            <p:cNvSpPr/>
            <p:nvPr/>
          </p:nvSpPr>
          <p:spPr>
            <a:xfrm>
              <a:off x="534525" y="3569250"/>
              <a:ext cx="12900" cy="17425"/>
            </a:xfrm>
            <a:custGeom>
              <a:avLst/>
              <a:gdLst/>
              <a:ahLst/>
              <a:cxnLst/>
              <a:rect l="l" t="t" r="r" b="b"/>
              <a:pathLst>
                <a:path w="516" h="697" extrusionOk="0">
                  <a:moveTo>
                    <a:pt x="361" y="32"/>
                  </a:moveTo>
                  <a:cubicBezTo>
                    <a:pt x="382" y="32"/>
                    <a:pt x="397" y="45"/>
                    <a:pt x="403" y="62"/>
                  </a:cubicBezTo>
                  <a:cubicBezTo>
                    <a:pt x="445" y="147"/>
                    <a:pt x="473" y="457"/>
                    <a:pt x="480" y="591"/>
                  </a:cubicBezTo>
                  <a:cubicBezTo>
                    <a:pt x="480" y="605"/>
                    <a:pt x="473" y="626"/>
                    <a:pt x="459" y="633"/>
                  </a:cubicBezTo>
                  <a:cubicBezTo>
                    <a:pt x="445" y="647"/>
                    <a:pt x="431" y="654"/>
                    <a:pt x="417" y="654"/>
                  </a:cubicBezTo>
                  <a:lnTo>
                    <a:pt x="360" y="654"/>
                  </a:lnTo>
                  <a:cubicBezTo>
                    <a:pt x="234" y="647"/>
                    <a:pt x="64" y="640"/>
                    <a:pt x="43" y="400"/>
                  </a:cubicBezTo>
                  <a:cubicBezTo>
                    <a:pt x="36" y="238"/>
                    <a:pt x="142" y="83"/>
                    <a:pt x="304" y="41"/>
                  </a:cubicBezTo>
                  <a:cubicBezTo>
                    <a:pt x="318" y="34"/>
                    <a:pt x="332" y="34"/>
                    <a:pt x="346" y="34"/>
                  </a:cubicBezTo>
                  <a:cubicBezTo>
                    <a:pt x="351" y="32"/>
                    <a:pt x="356" y="32"/>
                    <a:pt x="361" y="32"/>
                  </a:cubicBezTo>
                  <a:close/>
                  <a:moveTo>
                    <a:pt x="343" y="0"/>
                  </a:moveTo>
                  <a:cubicBezTo>
                    <a:pt x="327" y="0"/>
                    <a:pt x="309" y="2"/>
                    <a:pt x="290" y="6"/>
                  </a:cubicBezTo>
                  <a:cubicBezTo>
                    <a:pt x="121" y="62"/>
                    <a:pt x="1" y="224"/>
                    <a:pt x="8" y="407"/>
                  </a:cubicBezTo>
                  <a:cubicBezTo>
                    <a:pt x="36" y="682"/>
                    <a:pt x="234" y="689"/>
                    <a:pt x="360" y="689"/>
                  </a:cubicBezTo>
                  <a:lnTo>
                    <a:pt x="417" y="689"/>
                  </a:lnTo>
                  <a:lnTo>
                    <a:pt x="417" y="696"/>
                  </a:lnTo>
                  <a:cubicBezTo>
                    <a:pt x="473" y="696"/>
                    <a:pt x="516" y="647"/>
                    <a:pt x="516" y="591"/>
                  </a:cubicBezTo>
                  <a:cubicBezTo>
                    <a:pt x="501" y="428"/>
                    <a:pt x="480" y="139"/>
                    <a:pt x="438" y="48"/>
                  </a:cubicBezTo>
                  <a:cubicBezTo>
                    <a:pt x="422" y="16"/>
                    <a:pt x="390" y="0"/>
                    <a:pt x="343"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8"/>
            <p:cNvSpPr/>
            <p:nvPr/>
          </p:nvSpPr>
          <p:spPr>
            <a:xfrm>
              <a:off x="548275" y="3570775"/>
              <a:ext cx="1450" cy="8850"/>
            </a:xfrm>
            <a:custGeom>
              <a:avLst/>
              <a:gdLst/>
              <a:ahLst/>
              <a:cxnLst/>
              <a:rect l="l" t="t" r="r" b="b"/>
              <a:pathLst>
                <a:path w="58" h="354" extrusionOk="0">
                  <a:moveTo>
                    <a:pt x="8" y="1"/>
                  </a:moveTo>
                  <a:cubicBezTo>
                    <a:pt x="1" y="15"/>
                    <a:pt x="57" y="353"/>
                    <a:pt x="57" y="353"/>
                  </a:cubicBezTo>
                  <a:lnTo>
                    <a:pt x="8"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8"/>
            <p:cNvSpPr/>
            <p:nvPr/>
          </p:nvSpPr>
          <p:spPr>
            <a:xfrm>
              <a:off x="547750" y="3570600"/>
              <a:ext cx="2325" cy="9375"/>
            </a:xfrm>
            <a:custGeom>
              <a:avLst/>
              <a:gdLst/>
              <a:ahLst/>
              <a:cxnLst/>
              <a:rect l="l" t="t" r="r" b="b"/>
              <a:pathLst>
                <a:path w="93" h="375" extrusionOk="0">
                  <a:moveTo>
                    <a:pt x="8" y="1"/>
                  </a:moveTo>
                  <a:cubicBezTo>
                    <a:pt x="8" y="8"/>
                    <a:pt x="1" y="22"/>
                    <a:pt x="78" y="374"/>
                  </a:cubicBezTo>
                  <a:lnTo>
                    <a:pt x="92" y="353"/>
                  </a:lnTo>
                  <a:cubicBezTo>
                    <a:pt x="57" y="170"/>
                    <a:pt x="36" y="29"/>
                    <a:pt x="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8"/>
            <p:cNvSpPr/>
            <p:nvPr/>
          </p:nvSpPr>
          <p:spPr>
            <a:xfrm>
              <a:off x="567150" y="3567075"/>
              <a:ext cx="1600" cy="15550"/>
            </a:xfrm>
            <a:custGeom>
              <a:avLst/>
              <a:gdLst/>
              <a:ahLst/>
              <a:cxnLst/>
              <a:rect l="l" t="t" r="r" b="b"/>
              <a:pathLst>
                <a:path w="64" h="622" extrusionOk="0">
                  <a:moveTo>
                    <a:pt x="0" y="1"/>
                  </a:moveTo>
                  <a:lnTo>
                    <a:pt x="0" y="1"/>
                  </a:lnTo>
                  <a:cubicBezTo>
                    <a:pt x="7" y="205"/>
                    <a:pt x="28" y="417"/>
                    <a:pt x="63" y="621"/>
                  </a:cubicBezTo>
                  <a:lnTo>
                    <a:pt x="0"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8"/>
            <p:cNvSpPr/>
            <p:nvPr/>
          </p:nvSpPr>
          <p:spPr>
            <a:xfrm>
              <a:off x="566600" y="3566900"/>
              <a:ext cx="2500" cy="15725"/>
            </a:xfrm>
            <a:custGeom>
              <a:avLst/>
              <a:gdLst/>
              <a:ahLst/>
              <a:cxnLst/>
              <a:rect l="l" t="t" r="r" b="b"/>
              <a:pathLst>
                <a:path w="100" h="629" extrusionOk="0">
                  <a:moveTo>
                    <a:pt x="1" y="1"/>
                  </a:moveTo>
                  <a:cubicBezTo>
                    <a:pt x="15" y="212"/>
                    <a:pt x="36" y="424"/>
                    <a:pt x="71" y="628"/>
                  </a:cubicBezTo>
                  <a:lnTo>
                    <a:pt x="100" y="621"/>
                  </a:lnTo>
                  <a:cubicBezTo>
                    <a:pt x="71" y="417"/>
                    <a:pt x="50" y="212"/>
                    <a:pt x="36"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8"/>
            <p:cNvSpPr/>
            <p:nvPr/>
          </p:nvSpPr>
          <p:spPr>
            <a:xfrm>
              <a:off x="572250" y="3566550"/>
              <a:ext cx="1075" cy="14475"/>
            </a:xfrm>
            <a:custGeom>
              <a:avLst/>
              <a:gdLst/>
              <a:ahLst/>
              <a:cxnLst/>
              <a:rect l="l" t="t" r="r" b="b"/>
              <a:pathLst>
                <a:path w="43" h="579" extrusionOk="0">
                  <a:moveTo>
                    <a:pt x="15" y="1"/>
                  </a:moveTo>
                  <a:lnTo>
                    <a:pt x="15" y="1"/>
                  </a:lnTo>
                  <a:cubicBezTo>
                    <a:pt x="0" y="191"/>
                    <a:pt x="15" y="388"/>
                    <a:pt x="43" y="579"/>
                  </a:cubicBezTo>
                  <a:lnTo>
                    <a:pt x="15"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8"/>
            <p:cNvSpPr/>
            <p:nvPr/>
          </p:nvSpPr>
          <p:spPr>
            <a:xfrm>
              <a:off x="571900" y="3566550"/>
              <a:ext cx="1775" cy="14650"/>
            </a:xfrm>
            <a:custGeom>
              <a:avLst/>
              <a:gdLst/>
              <a:ahLst/>
              <a:cxnLst/>
              <a:rect l="l" t="t" r="r" b="b"/>
              <a:pathLst>
                <a:path w="71" h="586" extrusionOk="0">
                  <a:moveTo>
                    <a:pt x="7" y="1"/>
                  </a:moveTo>
                  <a:lnTo>
                    <a:pt x="7" y="1"/>
                  </a:lnTo>
                  <a:cubicBezTo>
                    <a:pt x="0" y="191"/>
                    <a:pt x="7" y="388"/>
                    <a:pt x="36" y="586"/>
                  </a:cubicBezTo>
                  <a:lnTo>
                    <a:pt x="71" y="579"/>
                  </a:lnTo>
                  <a:cubicBezTo>
                    <a:pt x="43" y="381"/>
                    <a:pt x="22" y="191"/>
                    <a:pt x="7"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8"/>
            <p:cNvSpPr/>
            <p:nvPr/>
          </p:nvSpPr>
          <p:spPr>
            <a:xfrm>
              <a:off x="609075" y="3351200"/>
              <a:ext cx="356550" cy="271500"/>
            </a:xfrm>
            <a:custGeom>
              <a:avLst/>
              <a:gdLst/>
              <a:ahLst/>
              <a:cxnLst/>
              <a:rect l="l" t="t" r="r" b="b"/>
              <a:pathLst>
                <a:path w="14262" h="10860" extrusionOk="0">
                  <a:moveTo>
                    <a:pt x="11596" y="0"/>
                  </a:moveTo>
                  <a:cubicBezTo>
                    <a:pt x="11582" y="0"/>
                    <a:pt x="11568" y="0"/>
                    <a:pt x="11555" y="1"/>
                  </a:cubicBezTo>
                  <a:lnTo>
                    <a:pt x="9813" y="445"/>
                  </a:lnTo>
                  <a:cubicBezTo>
                    <a:pt x="8826" y="910"/>
                    <a:pt x="7910" y="1714"/>
                    <a:pt x="7156" y="2588"/>
                  </a:cubicBezTo>
                  <a:cubicBezTo>
                    <a:pt x="6980" y="2799"/>
                    <a:pt x="6796" y="3004"/>
                    <a:pt x="6599" y="3201"/>
                  </a:cubicBezTo>
                  <a:cubicBezTo>
                    <a:pt x="5215" y="4640"/>
                    <a:pt x="3971" y="5366"/>
                    <a:pt x="2875" y="5366"/>
                  </a:cubicBezTo>
                  <a:cubicBezTo>
                    <a:pt x="2575" y="5366"/>
                    <a:pt x="2287" y="5312"/>
                    <a:pt x="2010" y="5203"/>
                  </a:cubicBezTo>
                  <a:lnTo>
                    <a:pt x="2010" y="5203"/>
                  </a:lnTo>
                  <a:cubicBezTo>
                    <a:pt x="2031" y="5351"/>
                    <a:pt x="2045" y="5492"/>
                    <a:pt x="2052" y="5640"/>
                  </a:cubicBezTo>
                  <a:cubicBezTo>
                    <a:pt x="2087" y="6465"/>
                    <a:pt x="1904" y="7275"/>
                    <a:pt x="1516" y="8001"/>
                  </a:cubicBezTo>
                  <a:cubicBezTo>
                    <a:pt x="1220" y="8530"/>
                    <a:pt x="896" y="9038"/>
                    <a:pt x="544" y="9531"/>
                  </a:cubicBezTo>
                  <a:lnTo>
                    <a:pt x="431" y="9686"/>
                  </a:lnTo>
                  <a:lnTo>
                    <a:pt x="1" y="10307"/>
                  </a:lnTo>
                  <a:cubicBezTo>
                    <a:pt x="934" y="10673"/>
                    <a:pt x="1921" y="10859"/>
                    <a:pt x="2920" y="10859"/>
                  </a:cubicBezTo>
                  <a:cubicBezTo>
                    <a:pt x="3054" y="10859"/>
                    <a:pt x="3187" y="10856"/>
                    <a:pt x="3321" y="10849"/>
                  </a:cubicBezTo>
                  <a:cubicBezTo>
                    <a:pt x="3399" y="10842"/>
                    <a:pt x="3476" y="10835"/>
                    <a:pt x="3561" y="10828"/>
                  </a:cubicBezTo>
                  <a:cubicBezTo>
                    <a:pt x="4498" y="10744"/>
                    <a:pt x="5422" y="10504"/>
                    <a:pt x="6289" y="10116"/>
                  </a:cubicBezTo>
                  <a:cubicBezTo>
                    <a:pt x="6803" y="9891"/>
                    <a:pt x="7297" y="9630"/>
                    <a:pt x="7769" y="9327"/>
                  </a:cubicBezTo>
                  <a:cubicBezTo>
                    <a:pt x="8819" y="8643"/>
                    <a:pt x="9785" y="7825"/>
                    <a:pt x="10645" y="6909"/>
                  </a:cubicBezTo>
                  <a:cubicBezTo>
                    <a:pt x="12126" y="5344"/>
                    <a:pt x="13486" y="3765"/>
                    <a:pt x="13831" y="2665"/>
                  </a:cubicBezTo>
                  <a:cubicBezTo>
                    <a:pt x="14261" y="1291"/>
                    <a:pt x="13521" y="586"/>
                    <a:pt x="13141" y="388"/>
                  </a:cubicBezTo>
                  <a:cubicBezTo>
                    <a:pt x="12666" y="134"/>
                    <a:pt x="12132" y="0"/>
                    <a:pt x="1159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8"/>
            <p:cNvSpPr/>
            <p:nvPr/>
          </p:nvSpPr>
          <p:spPr>
            <a:xfrm>
              <a:off x="608725" y="3350850"/>
              <a:ext cx="357950" cy="272300"/>
            </a:xfrm>
            <a:custGeom>
              <a:avLst/>
              <a:gdLst/>
              <a:ahLst/>
              <a:cxnLst/>
              <a:rect l="l" t="t" r="r" b="b"/>
              <a:pathLst>
                <a:path w="14318" h="10892" extrusionOk="0">
                  <a:moveTo>
                    <a:pt x="11603" y="0"/>
                  </a:moveTo>
                  <a:cubicBezTo>
                    <a:pt x="11589" y="0"/>
                    <a:pt x="11575" y="0"/>
                    <a:pt x="11561" y="0"/>
                  </a:cubicBezTo>
                  <a:lnTo>
                    <a:pt x="11561" y="36"/>
                  </a:lnTo>
                  <a:cubicBezTo>
                    <a:pt x="11575" y="36"/>
                    <a:pt x="11589" y="35"/>
                    <a:pt x="11603" y="35"/>
                  </a:cubicBezTo>
                  <a:cubicBezTo>
                    <a:pt x="12138" y="35"/>
                    <a:pt x="12666" y="169"/>
                    <a:pt x="13133" y="416"/>
                  </a:cubicBezTo>
                  <a:cubicBezTo>
                    <a:pt x="13260" y="480"/>
                    <a:pt x="14318" y="1086"/>
                    <a:pt x="13817" y="2672"/>
                  </a:cubicBezTo>
                  <a:cubicBezTo>
                    <a:pt x="13458" y="3835"/>
                    <a:pt x="11928" y="5548"/>
                    <a:pt x="10638" y="6909"/>
                  </a:cubicBezTo>
                  <a:cubicBezTo>
                    <a:pt x="9778" y="7825"/>
                    <a:pt x="8812" y="8643"/>
                    <a:pt x="7762" y="9327"/>
                  </a:cubicBezTo>
                  <a:cubicBezTo>
                    <a:pt x="7290" y="9623"/>
                    <a:pt x="6796" y="9891"/>
                    <a:pt x="6289" y="10116"/>
                  </a:cubicBezTo>
                  <a:cubicBezTo>
                    <a:pt x="5422" y="10504"/>
                    <a:pt x="4498" y="10744"/>
                    <a:pt x="3553" y="10828"/>
                  </a:cubicBezTo>
                  <a:cubicBezTo>
                    <a:pt x="3476" y="10835"/>
                    <a:pt x="3398" y="10842"/>
                    <a:pt x="3314" y="10842"/>
                  </a:cubicBezTo>
                  <a:cubicBezTo>
                    <a:pt x="3169" y="10850"/>
                    <a:pt x="3024" y="10854"/>
                    <a:pt x="2879" y="10854"/>
                  </a:cubicBezTo>
                  <a:cubicBezTo>
                    <a:pt x="1904" y="10854"/>
                    <a:pt x="937" y="10670"/>
                    <a:pt x="29" y="10314"/>
                  </a:cubicBezTo>
                  <a:lnTo>
                    <a:pt x="558" y="9552"/>
                  </a:lnTo>
                  <a:cubicBezTo>
                    <a:pt x="910" y="9066"/>
                    <a:pt x="1234" y="8551"/>
                    <a:pt x="1530" y="8030"/>
                  </a:cubicBezTo>
                  <a:cubicBezTo>
                    <a:pt x="1918" y="7296"/>
                    <a:pt x="2108" y="6479"/>
                    <a:pt x="2073" y="5661"/>
                  </a:cubicBezTo>
                  <a:cubicBezTo>
                    <a:pt x="2066" y="5520"/>
                    <a:pt x="2052" y="5379"/>
                    <a:pt x="2038" y="5245"/>
                  </a:cubicBezTo>
                  <a:lnTo>
                    <a:pt x="2038" y="5245"/>
                  </a:lnTo>
                  <a:cubicBezTo>
                    <a:pt x="2308" y="5347"/>
                    <a:pt x="2589" y="5398"/>
                    <a:pt x="2880" y="5398"/>
                  </a:cubicBezTo>
                  <a:cubicBezTo>
                    <a:pt x="3981" y="5398"/>
                    <a:pt x="5232" y="4673"/>
                    <a:pt x="6620" y="3229"/>
                  </a:cubicBezTo>
                  <a:cubicBezTo>
                    <a:pt x="6803" y="3032"/>
                    <a:pt x="6994" y="2827"/>
                    <a:pt x="7177" y="2609"/>
                  </a:cubicBezTo>
                  <a:cubicBezTo>
                    <a:pt x="7762" y="1939"/>
                    <a:pt x="8692" y="1016"/>
                    <a:pt x="9813" y="437"/>
                  </a:cubicBezTo>
                  <a:lnTo>
                    <a:pt x="9813" y="437"/>
                  </a:lnTo>
                  <a:cubicBezTo>
                    <a:pt x="8671" y="987"/>
                    <a:pt x="7734" y="1911"/>
                    <a:pt x="7149" y="2588"/>
                  </a:cubicBezTo>
                  <a:cubicBezTo>
                    <a:pt x="6965" y="2806"/>
                    <a:pt x="6782" y="3010"/>
                    <a:pt x="6592" y="3201"/>
                  </a:cubicBezTo>
                  <a:cubicBezTo>
                    <a:pt x="5205" y="4648"/>
                    <a:pt x="3956" y="5370"/>
                    <a:pt x="2852" y="5370"/>
                  </a:cubicBezTo>
                  <a:cubicBezTo>
                    <a:pt x="2559" y="5370"/>
                    <a:pt x="2275" y="5319"/>
                    <a:pt x="2003" y="5217"/>
                  </a:cubicBezTo>
                  <a:lnTo>
                    <a:pt x="2003" y="5217"/>
                  </a:lnTo>
                  <a:cubicBezTo>
                    <a:pt x="2024" y="5365"/>
                    <a:pt x="2031" y="5513"/>
                    <a:pt x="2038" y="5661"/>
                  </a:cubicBezTo>
                  <a:cubicBezTo>
                    <a:pt x="2073" y="6479"/>
                    <a:pt x="1890" y="7289"/>
                    <a:pt x="1502" y="8008"/>
                  </a:cubicBezTo>
                  <a:cubicBezTo>
                    <a:pt x="1213" y="8537"/>
                    <a:pt x="889" y="9045"/>
                    <a:pt x="536" y="9531"/>
                  </a:cubicBezTo>
                  <a:cubicBezTo>
                    <a:pt x="536" y="9531"/>
                    <a:pt x="1" y="10306"/>
                    <a:pt x="8" y="10335"/>
                  </a:cubicBezTo>
                  <a:cubicBezTo>
                    <a:pt x="924" y="10701"/>
                    <a:pt x="1911" y="10892"/>
                    <a:pt x="2898" y="10892"/>
                  </a:cubicBezTo>
                  <a:cubicBezTo>
                    <a:pt x="3046" y="10892"/>
                    <a:pt x="3187" y="10884"/>
                    <a:pt x="3321" y="10877"/>
                  </a:cubicBezTo>
                  <a:cubicBezTo>
                    <a:pt x="3398" y="10870"/>
                    <a:pt x="3483" y="10863"/>
                    <a:pt x="3561" y="10863"/>
                  </a:cubicBezTo>
                  <a:cubicBezTo>
                    <a:pt x="4505" y="10772"/>
                    <a:pt x="5429" y="10532"/>
                    <a:pt x="6303" y="10144"/>
                  </a:cubicBezTo>
                  <a:cubicBezTo>
                    <a:pt x="6810" y="9919"/>
                    <a:pt x="7311" y="9658"/>
                    <a:pt x="7783" y="9355"/>
                  </a:cubicBezTo>
                  <a:cubicBezTo>
                    <a:pt x="8833" y="8664"/>
                    <a:pt x="9806" y="7853"/>
                    <a:pt x="10659" y="6937"/>
                  </a:cubicBezTo>
                  <a:cubicBezTo>
                    <a:pt x="11956" y="5569"/>
                    <a:pt x="13486" y="3856"/>
                    <a:pt x="13853" y="2679"/>
                  </a:cubicBezTo>
                  <a:cubicBezTo>
                    <a:pt x="14261" y="1375"/>
                    <a:pt x="13606" y="621"/>
                    <a:pt x="13155" y="388"/>
                  </a:cubicBezTo>
                  <a:cubicBezTo>
                    <a:pt x="12674" y="134"/>
                    <a:pt x="12146" y="0"/>
                    <a:pt x="1160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8"/>
            <p:cNvSpPr/>
            <p:nvPr/>
          </p:nvSpPr>
          <p:spPr>
            <a:xfrm>
              <a:off x="241825" y="3322100"/>
              <a:ext cx="296800" cy="377350"/>
            </a:xfrm>
            <a:custGeom>
              <a:avLst/>
              <a:gdLst/>
              <a:ahLst/>
              <a:cxnLst/>
              <a:rect l="l" t="t" r="r" b="b"/>
              <a:pathLst>
                <a:path w="11872" h="15094" extrusionOk="0">
                  <a:moveTo>
                    <a:pt x="280" y="1"/>
                  </a:moveTo>
                  <a:cubicBezTo>
                    <a:pt x="252" y="1"/>
                    <a:pt x="225" y="6"/>
                    <a:pt x="197" y="15"/>
                  </a:cubicBezTo>
                  <a:lnTo>
                    <a:pt x="63" y="79"/>
                  </a:lnTo>
                  <a:lnTo>
                    <a:pt x="106" y="107"/>
                  </a:lnTo>
                  <a:cubicBezTo>
                    <a:pt x="71" y="171"/>
                    <a:pt x="56" y="248"/>
                    <a:pt x="63" y="319"/>
                  </a:cubicBezTo>
                  <a:lnTo>
                    <a:pt x="7" y="7798"/>
                  </a:lnTo>
                  <a:cubicBezTo>
                    <a:pt x="0" y="8066"/>
                    <a:pt x="162" y="8376"/>
                    <a:pt x="360" y="8489"/>
                  </a:cubicBezTo>
                  <a:lnTo>
                    <a:pt x="11448" y="15002"/>
                  </a:lnTo>
                  <a:cubicBezTo>
                    <a:pt x="11462" y="15009"/>
                    <a:pt x="11476" y="15016"/>
                    <a:pt x="11490" y="15023"/>
                  </a:cubicBezTo>
                  <a:lnTo>
                    <a:pt x="11533" y="15094"/>
                  </a:lnTo>
                  <a:lnTo>
                    <a:pt x="11660" y="15037"/>
                  </a:lnTo>
                  <a:cubicBezTo>
                    <a:pt x="11751" y="14995"/>
                    <a:pt x="11815" y="14897"/>
                    <a:pt x="11815" y="14734"/>
                  </a:cubicBezTo>
                  <a:lnTo>
                    <a:pt x="11864" y="7255"/>
                  </a:lnTo>
                  <a:cubicBezTo>
                    <a:pt x="11871" y="6987"/>
                    <a:pt x="11709" y="6677"/>
                    <a:pt x="11512" y="6557"/>
                  </a:cubicBezTo>
                  <a:lnTo>
                    <a:pt x="423" y="44"/>
                  </a:lnTo>
                  <a:cubicBezTo>
                    <a:pt x="377" y="16"/>
                    <a:pt x="329" y="1"/>
                    <a:pt x="28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8"/>
            <p:cNvSpPr/>
            <p:nvPr/>
          </p:nvSpPr>
          <p:spPr>
            <a:xfrm>
              <a:off x="241275" y="3321825"/>
              <a:ext cx="297700" cy="378175"/>
            </a:xfrm>
            <a:custGeom>
              <a:avLst/>
              <a:gdLst/>
              <a:ahLst/>
              <a:cxnLst/>
              <a:rect l="l" t="t" r="r" b="b"/>
              <a:pathLst>
                <a:path w="11908" h="15127" extrusionOk="0">
                  <a:moveTo>
                    <a:pt x="303" y="33"/>
                  </a:moveTo>
                  <a:cubicBezTo>
                    <a:pt x="349" y="33"/>
                    <a:pt x="394" y="49"/>
                    <a:pt x="431" y="76"/>
                  </a:cubicBezTo>
                  <a:lnTo>
                    <a:pt x="11519" y="6582"/>
                  </a:lnTo>
                  <a:cubicBezTo>
                    <a:pt x="11717" y="6702"/>
                    <a:pt x="11872" y="6998"/>
                    <a:pt x="11872" y="7266"/>
                  </a:cubicBezTo>
                  <a:lnTo>
                    <a:pt x="11815" y="14745"/>
                  </a:lnTo>
                  <a:cubicBezTo>
                    <a:pt x="11815" y="14886"/>
                    <a:pt x="11766" y="14999"/>
                    <a:pt x="11675" y="15034"/>
                  </a:cubicBezTo>
                  <a:lnTo>
                    <a:pt x="11562" y="15084"/>
                  </a:lnTo>
                  <a:lnTo>
                    <a:pt x="11519" y="15020"/>
                  </a:lnTo>
                  <a:cubicBezTo>
                    <a:pt x="11505" y="15013"/>
                    <a:pt x="11491" y="15006"/>
                    <a:pt x="11477" y="14999"/>
                  </a:cubicBezTo>
                  <a:lnTo>
                    <a:pt x="389" y="8486"/>
                  </a:lnTo>
                  <a:cubicBezTo>
                    <a:pt x="198" y="8373"/>
                    <a:pt x="43" y="8070"/>
                    <a:pt x="43" y="7809"/>
                  </a:cubicBezTo>
                  <a:lnTo>
                    <a:pt x="100" y="330"/>
                  </a:lnTo>
                  <a:cubicBezTo>
                    <a:pt x="93" y="252"/>
                    <a:pt x="114" y="182"/>
                    <a:pt x="149" y="118"/>
                  </a:cubicBezTo>
                  <a:lnTo>
                    <a:pt x="121" y="97"/>
                  </a:lnTo>
                  <a:lnTo>
                    <a:pt x="226" y="48"/>
                  </a:lnTo>
                  <a:cubicBezTo>
                    <a:pt x="251" y="38"/>
                    <a:pt x="277" y="33"/>
                    <a:pt x="303" y="33"/>
                  </a:cubicBezTo>
                  <a:close/>
                  <a:moveTo>
                    <a:pt x="294" y="0"/>
                  </a:moveTo>
                  <a:cubicBezTo>
                    <a:pt x="276" y="0"/>
                    <a:pt x="258" y="2"/>
                    <a:pt x="241" y="5"/>
                  </a:cubicBezTo>
                  <a:lnTo>
                    <a:pt x="57" y="90"/>
                  </a:lnTo>
                  <a:lnTo>
                    <a:pt x="107" y="132"/>
                  </a:lnTo>
                  <a:cubicBezTo>
                    <a:pt x="71" y="189"/>
                    <a:pt x="57" y="259"/>
                    <a:pt x="64" y="330"/>
                  </a:cubicBezTo>
                  <a:lnTo>
                    <a:pt x="8" y="7816"/>
                  </a:lnTo>
                  <a:cubicBezTo>
                    <a:pt x="1" y="8077"/>
                    <a:pt x="170" y="8401"/>
                    <a:pt x="375" y="8521"/>
                  </a:cubicBezTo>
                  <a:lnTo>
                    <a:pt x="11463" y="15034"/>
                  </a:lnTo>
                  <a:lnTo>
                    <a:pt x="11498" y="15048"/>
                  </a:lnTo>
                  <a:lnTo>
                    <a:pt x="11548" y="15126"/>
                  </a:lnTo>
                  <a:lnTo>
                    <a:pt x="11689" y="15063"/>
                  </a:lnTo>
                  <a:cubicBezTo>
                    <a:pt x="11794" y="15020"/>
                    <a:pt x="11851" y="14900"/>
                    <a:pt x="11851" y="14738"/>
                  </a:cubicBezTo>
                  <a:lnTo>
                    <a:pt x="11907" y="7259"/>
                  </a:lnTo>
                  <a:cubicBezTo>
                    <a:pt x="11907" y="6998"/>
                    <a:pt x="11745" y="6674"/>
                    <a:pt x="11541" y="6554"/>
                  </a:cubicBezTo>
                  <a:lnTo>
                    <a:pt x="452" y="48"/>
                  </a:lnTo>
                  <a:cubicBezTo>
                    <a:pt x="404" y="16"/>
                    <a:pt x="349" y="0"/>
                    <a:pt x="2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8"/>
            <p:cNvSpPr/>
            <p:nvPr/>
          </p:nvSpPr>
          <p:spPr>
            <a:xfrm>
              <a:off x="238475" y="3323600"/>
              <a:ext cx="296800" cy="376250"/>
            </a:xfrm>
            <a:custGeom>
              <a:avLst/>
              <a:gdLst/>
              <a:ahLst/>
              <a:cxnLst/>
              <a:rect l="l" t="t" r="r" b="b"/>
              <a:pathLst>
                <a:path w="11872" h="15050" extrusionOk="0">
                  <a:moveTo>
                    <a:pt x="277" y="1"/>
                  </a:moveTo>
                  <a:cubicBezTo>
                    <a:pt x="151" y="1"/>
                    <a:pt x="62" y="118"/>
                    <a:pt x="56" y="315"/>
                  </a:cubicBezTo>
                  <a:lnTo>
                    <a:pt x="7" y="7794"/>
                  </a:lnTo>
                  <a:cubicBezTo>
                    <a:pt x="0" y="8062"/>
                    <a:pt x="162" y="8372"/>
                    <a:pt x="360" y="8492"/>
                  </a:cubicBezTo>
                  <a:lnTo>
                    <a:pt x="11448" y="15006"/>
                  </a:lnTo>
                  <a:cubicBezTo>
                    <a:pt x="11499" y="15035"/>
                    <a:pt x="11548" y="15049"/>
                    <a:pt x="11593" y="15049"/>
                  </a:cubicBezTo>
                  <a:cubicBezTo>
                    <a:pt x="11719" y="15049"/>
                    <a:pt x="11809" y="14934"/>
                    <a:pt x="11815" y="14731"/>
                  </a:cubicBezTo>
                  <a:lnTo>
                    <a:pt x="11871" y="7251"/>
                  </a:lnTo>
                  <a:cubicBezTo>
                    <a:pt x="11871" y="6991"/>
                    <a:pt x="11709" y="6673"/>
                    <a:pt x="11519" y="6561"/>
                  </a:cubicBezTo>
                  <a:lnTo>
                    <a:pt x="423" y="47"/>
                  </a:lnTo>
                  <a:cubicBezTo>
                    <a:pt x="371" y="16"/>
                    <a:pt x="322" y="1"/>
                    <a:pt x="27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8"/>
            <p:cNvSpPr/>
            <p:nvPr/>
          </p:nvSpPr>
          <p:spPr>
            <a:xfrm>
              <a:off x="238125" y="3323325"/>
              <a:ext cx="297500" cy="376850"/>
            </a:xfrm>
            <a:custGeom>
              <a:avLst/>
              <a:gdLst/>
              <a:ahLst/>
              <a:cxnLst/>
              <a:rect l="l" t="t" r="r" b="b"/>
              <a:pathLst>
                <a:path w="11900" h="15074" extrusionOk="0">
                  <a:moveTo>
                    <a:pt x="289" y="30"/>
                  </a:moveTo>
                  <a:cubicBezTo>
                    <a:pt x="338" y="30"/>
                    <a:pt x="388" y="44"/>
                    <a:pt x="430" y="72"/>
                  </a:cubicBezTo>
                  <a:lnTo>
                    <a:pt x="11519" y="6586"/>
                  </a:lnTo>
                  <a:cubicBezTo>
                    <a:pt x="11716" y="6699"/>
                    <a:pt x="11871" y="7002"/>
                    <a:pt x="11871" y="7262"/>
                  </a:cubicBezTo>
                  <a:lnTo>
                    <a:pt x="11815" y="14742"/>
                  </a:lnTo>
                  <a:cubicBezTo>
                    <a:pt x="11829" y="14848"/>
                    <a:pt x="11779" y="14953"/>
                    <a:pt x="11695" y="15017"/>
                  </a:cubicBezTo>
                  <a:cubicBezTo>
                    <a:pt x="11664" y="15032"/>
                    <a:pt x="11631" y="15039"/>
                    <a:pt x="11598" y="15039"/>
                  </a:cubicBezTo>
                  <a:cubicBezTo>
                    <a:pt x="11555" y="15039"/>
                    <a:pt x="11512" y="15027"/>
                    <a:pt x="11476" y="15003"/>
                  </a:cubicBezTo>
                  <a:lnTo>
                    <a:pt x="388" y="8489"/>
                  </a:lnTo>
                  <a:cubicBezTo>
                    <a:pt x="190" y="8376"/>
                    <a:pt x="35" y="8073"/>
                    <a:pt x="35" y="7805"/>
                  </a:cubicBezTo>
                  <a:lnTo>
                    <a:pt x="92" y="326"/>
                  </a:lnTo>
                  <a:cubicBezTo>
                    <a:pt x="78" y="220"/>
                    <a:pt x="127" y="115"/>
                    <a:pt x="211" y="51"/>
                  </a:cubicBezTo>
                  <a:cubicBezTo>
                    <a:pt x="233" y="37"/>
                    <a:pt x="261" y="30"/>
                    <a:pt x="289" y="30"/>
                  </a:cubicBezTo>
                  <a:close/>
                  <a:moveTo>
                    <a:pt x="300" y="1"/>
                  </a:moveTo>
                  <a:cubicBezTo>
                    <a:pt x="263" y="1"/>
                    <a:pt x="226" y="8"/>
                    <a:pt x="190" y="23"/>
                  </a:cubicBezTo>
                  <a:cubicBezTo>
                    <a:pt x="99" y="93"/>
                    <a:pt x="42" y="213"/>
                    <a:pt x="56" y="333"/>
                  </a:cubicBezTo>
                  <a:lnTo>
                    <a:pt x="0" y="7812"/>
                  </a:lnTo>
                  <a:cubicBezTo>
                    <a:pt x="0" y="8080"/>
                    <a:pt x="162" y="8397"/>
                    <a:pt x="367" y="8517"/>
                  </a:cubicBezTo>
                  <a:lnTo>
                    <a:pt x="11455" y="15031"/>
                  </a:lnTo>
                  <a:cubicBezTo>
                    <a:pt x="11504" y="15059"/>
                    <a:pt x="11554" y="15073"/>
                    <a:pt x="11610" y="15073"/>
                  </a:cubicBezTo>
                  <a:cubicBezTo>
                    <a:pt x="11645" y="15073"/>
                    <a:pt x="11681" y="15066"/>
                    <a:pt x="11709" y="15052"/>
                  </a:cubicBezTo>
                  <a:cubicBezTo>
                    <a:pt x="11808" y="14981"/>
                    <a:pt x="11857" y="14862"/>
                    <a:pt x="11843" y="14742"/>
                  </a:cubicBezTo>
                  <a:lnTo>
                    <a:pt x="11899" y="7262"/>
                  </a:lnTo>
                  <a:cubicBezTo>
                    <a:pt x="11899" y="7002"/>
                    <a:pt x="11737" y="6677"/>
                    <a:pt x="11533" y="6558"/>
                  </a:cubicBezTo>
                  <a:lnTo>
                    <a:pt x="444" y="44"/>
                  </a:lnTo>
                  <a:cubicBezTo>
                    <a:pt x="403" y="15"/>
                    <a:pt x="352" y="1"/>
                    <a:pt x="300"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8"/>
            <p:cNvSpPr/>
            <p:nvPr/>
          </p:nvSpPr>
          <p:spPr>
            <a:xfrm>
              <a:off x="770225" y="3326175"/>
              <a:ext cx="10000" cy="7700"/>
            </a:xfrm>
            <a:custGeom>
              <a:avLst/>
              <a:gdLst/>
              <a:ahLst/>
              <a:cxnLst/>
              <a:rect l="l" t="t" r="r" b="b"/>
              <a:pathLst>
                <a:path w="400" h="308" extrusionOk="0">
                  <a:moveTo>
                    <a:pt x="213" y="0"/>
                  </a:moveTo>
                  <a:cubicBezTo>
                    <a:pt x="94" y="0"/>
                    <a:pt x="1" y="240"/>
                    <a:pt x="146" y="283"/>
                  </a:cubicBezTo>
                  <a:cubicBezTo>
                    <a:pt x="170" y="300"/>
                    <a:pt x="199" y="307"/>
                    <a:pt x="227" y="307"/>
                  </a:cubicBezTo>
                  <a:cubicBezTo>
                    <a:pt x="282" y="307"/>
                    <a:pt x="337" y="279"/>
                    <a:pt x="364" y="233"/>
                  </a:cubicBezTo>
                  <a:cubicBezTo>
                    <a:pt x="400" y="149"/>
                    <a:pt x="357" y="57"/>
                    <a:pt x="273" y="22"/>
                  </a:cubicBezTo>
                  <a:cubicBezTo>
                    <a:pt x="253" y="7"/>
                    <a:pt x="233" y="0"/>
                    <a:pt x="21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8"/>
            <p:cNvSpPr/>
            <p:nvPr/>
          </p:nvSpPr>
          <p:spPr>
            <a:xfrm>
              <a:off x="770675" y="3325575"/>
              <a:ext cx="9550" cy="8725"/>
            </a:xfrm>
            <a:custGeom>
              <a:avLst/>
              <a:gdLst/>
              <a:ahLst/>
              <a:cxnLst/>
              <a:rect l="l" t="t" r="r" b="b"/>
              <a:pathLst>
                <a:path w="382" h="349" extrusionOk="0">
                  <a:moveTo>
                    <a:pt x="170" y="39"/>
                  </a:moveTo>
                  <a:cubicBezTo>
                    <a:pt x="198" y="39"/>
                    <a:pt x="227" y="46"/>
                    <a:pt x="248" y="60"/>
                  </a:cubicBezTo>
                  <a:cubicBezTo>
                    <a:pt x="290" y="74"/>
                    <a:pt x="318" y="109"/>
                    <a:pt x="332" y="144"/>
                  </a:cubicBezTo>
                  <a:cubicBezTo>
                    <a:pt x="353" y="180"/>
                    <a:pt x="353" y="215"/>
                    <a:pt x="332" y="250"/>
                  </a:cubicBezTo>
                  <a:cubicBezTo>
                    <a:pt x="318" y="278"/>
                    <a:pt x="290" y="299"/>
                    <a:pt x="255" y="307"/>
                  </a:cubicBezTo>
                  <a:cubicBezTo>
                    <a:pt x="240" y="310"/>
                    <a:pt x="225" y="312"/>
                    <a:pt x="211" y="312"/>
                  </a:cubicBezTo>
                  <a:cubicBezTo>
                    <a:pt x="142" y="312"/>
                    <a:pt x="79" y="272"/>
                    <a:pt x="50" y="208"/>
                  </a:cubicBezTo>
                  <a:cubicBezTo>
                    <a:pt x="36" y="173"/>
                    <a:pt x="36" y="137"/>
                    <a:pt x="50" y="109"/>
                  </a:cubicBezTo>
                  <a:cubicBezTo>
                    <a:pt x="71" y="60"/>
                    <a:pt x="121" y="39"/>
                    <a:pt x="170" y="39"/>
                  </a:cubicBezTo>
                  <a:close/>
                  <a:moveTo>
                    <a:pt x="173" y="0"/>
                  </a:moveTo>
                  <a:cubicBezTo>
                    <a:pt x="112" y="0"/>
                    <a:pt x="53" y="32"/>
                    <a:pt x="15" y="88"/>
                  </a:cubicBezTo>
                  <a:cubicBezTo>
                    <a:pt x="1" y="130"/>
                    <a:pt x="1" y="180"/>
                    <a:pt x="15" y="222"/>
                  </a:cubicBezTo>
                  <a:cubicBezTo>
                    <a:pt x="57" y="299"/>
                    <a:pt x="128" y="349"/>
                    <a:pt x="212" y="349"/>
                  </a:cubicBezTo>
                  <a:cubicBezTo>
                    <a:pt x="234" y="349"/>
                    <a:pt x="248" y="349"/>
                    <a:pt x="262" y="342"/>
                  </a:cubicBezTo>
                  <a:cubicBezTo>
                    <a:pt x="304" y="335"/>
                    <a:pt x="346" y="307"/>
                    <a:pt x="368" y="264"/>
                  </a:cubicBezTo>
                  <a:cubicBezTo>
                    <a:pt x="382" y="222"/>
                    <a:pt x="382" y="173"/>
                    <a:pt x="368" y="130"/>
                  </a:cubicBezTo>
                  <a:cubicBezTo>
                    <a:pt x="346" y="88"/>
                    <a:pt x="311" y="53"/>
                    <a:pt x="262" y="25"/>
                  </a:cubicBezTo>
                  <a:cubicBezTo>
                    <a:pt x="234" y="8"/>
                    <a:pt x="203" y="0"/>
                    <a:pt x="17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8"/>
            <p:cNvSpPr/>
            <p:nvPr/>
          </p:nvSpPr>
          <p:spPr>
            <a:xfrm>
              <a:off x="739950" y="3317100"/>
              <a:ext cx="10500" cy="8850"/>
            </a:xfrm>
            <a:custGeom>
              <a:avLst/>
              <a:gdLst/>
              <a:ahLst/>
              <a:cxnLst/>
              <a:rect l="l" t="t" r="r" b="b"/>
              <a:pathLst>
                <a:path w="420" h="354" extrusionOk="0">
                  <a:moveTo>
                    <a:pt x="221" y="0"/>
                  </a:moveTo>
                  <a:cubicBezTo>
                    <a:pt x="101" y="0"/>
                    <a:pt x="1" y="122"/>
                    <a:pt x="53" y="244"/>
                  </a:cubicBezTo>
                  <a:cubicBezTo>
                    <a:pt x="83" y="318"/>
                    <a:pt x="149" y="353"/>
                    <a:pt x="214" y="353"/>
                  </a:cubicBezTo>
                  <a:cubicBezTo>
                    <a:pt x="286" y="353"/>
                    <a:pt x="358" y="311"/>
                    <a:pt x="384" y="230"/>
                  </a:cubicBezTo>
                  <a:cubicBezTo>
                    <a:pt x="419" y="152"/>
                    <a:pt x="377" y="53"/>
                    <a:pt x="299" y="18"/>
                  </a:cubicBezTo>
                  <a:cubicBezTo>
                    <a:pt x="273" y="6"/>
                    <a:pt x="247" y="0"/>
                    <a:pt x="22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8"/>
            <p:cNvSpPr/>
            <p:nvPr/>
          </p:nvSpPr>
          <p:spPr>
            <a:xfrm>
              <a:off x="740725" y="3316450"/>
              <a:ext cx="10250" cy="8700"/>
            </a:xfrm>
            <a:custGeom>
              <a:avLst/>
              <a:gdLst/>
              <a:ahLst/>
              <a:cxnLst/>
              <a:rect l="l" t="t" r="r" b="b"/>
              <a:pathLst>
                <a:path w="410" h="348" extrusionOk="0">
                  <a:moveTo>
                    <a:pt x="170" y="37"/>
                  </a:moveTo>
                  <a:cubicBezTo>
                    <a:pt x="198" y="37"/>
                    <a:pt x="226" y="44"/>
                    <a:pt x="254" y="58"/>
                  </a:cubicBezTo>
                  <a:cubicBezTo>
                    <a:pt x="290" y="72"/>
                    <a:pt x="325" y="108"/>
                    <a:pt x="339" y="143"/>
                  </a:cubicBezTo>
                  <a:cubicBezTo>
                    <a:pt x="374" y="213"/>
                    <a:pt x="332" y="291"/>
                    <a:pt x="254" y="305"/>
                  </a:cubicBezTo>
                  <a:cubicBezTo>
                    <a:pt x="241" y="309"/>
                    <a:pt x="227" y="310"/>
                    <a:pt x="214" y="310"/>
                  </a:cubicBezTo>
                  <a:cubicBezTo>
                    <a:pt x="149" y="310"/>
                    <a:pt x="86" y="270"/>
                    <a:pt x="57" y="206"/>
                  </a:cubicBezTo>
                  <a:cubicBezTo>
                    <a:pt x="36" y="171"/>
                    <a:pt x="36" y="136"/>
                    <a:pt x="57" y="101"/>
                  </a:cubicBezTo>
                  <a:cubicBezTo>
                    <a:pt x="78" y="58"/>
                    <a:pt x="127" y="37"/>
                    <a:pt x="170" y="37"/>
                  </a:cubicBezTo>
                  <a:close/>
                  <a:moveTo>
                    <a:pt x="172" y="1"/>
                  </a:moveTo>
                  <a:cubicBezTo>
                    <a:pt x="112" y="1"/>
                    <a:pt x="54" y="32"/>
                    <a:pt x="22" y="86"/>
                  </a:cubicBezTo>
                  <a:cubicBezTo>
                    <a:pt x="1" y="129"/>
                    <a:pt x="1" y="178"/>
                    <a:pt x="22" y="220"/>
                  </a:cubicBezTo>
                  <a:cubicBezTo>
                    <a:pt x="43" y="263"/>
                    <a:pt x="78" y="298"/>
                    <a:pt x="120" y="319"/>
                  </a:cubicBezTo>
                  <a:cubicBezTo>
                    <a:pt x="156" y="340"/>
                    <a:pt x="184" y="347"/>
                    <a:pt x="219" y="347"/>
                  </a:cubicBezTo>
                  <a:cubicBezTo>
                    <a:pt x="233" y="347"/>
                    <a:pt x="247" y="340"/>
                    <a:pt x="268" y="340"/>
                  </a:cubicBezTo>
                  <a:cubicBezTo>
                    <a:pt x="360" y="319"/>
                    <a:pt x="409" y="220"/>
                    <a:pt x="367" y="129"/>
                  </a:cubicBezTo>
                  <a:cubicBezTo>
                    <a:pt x="346" y="86"/>
                    <a:pt x="311" y="51"/>
                    <a:pt x="268" y="30"/>
                  </a:cubicBezTo>
                  <a:cubicBezTo>
                    <a:pt x="238" y="10"/>
                    <a:pt x="205" y="1"/>
                    <a:pt x="17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8"/>
            <p:cNvSpPr/>
            <p:nvPr/>
          </p:nvSpPr>
          <p:spPr>
            <a:xfrm>
              <a:off x="741425" y="3327275"/>
              <a:ext cx="36875" cy="95850"/>
            </a:xfrm>
            <a:custGeom>
              <a:avLst/>
              <a:gdLst/>
              <a:ahLst/>
              <a:cxnLst/>
              <a:rect l="l" t="t" r="r" b="b"/>
              <a:pathLst>
                <a:path w="1475" h="3834" extrusionOk="0">
                  <a:moveTo>
                    <a:pt x="1358" y="0"/>
                  </a:moveTo>
                  <a:cubicBezTo>
                    <a:pt x="1324" y="0"/>
                    <a:pt x="1292" y="17"/>
                    <a:pt x="1270" y="48"/>
                  </a:cubicBezTo>
                  <a:cubicBezTo>
                    <a:pt x="1248" y="76"/>
                    <a:pt x="720" y="824"/>
                    <a:pt x="741" y="1761"/>
                  </a:cubicBezTo>
                  <a:cubicBezTo>
                    <a:pt x="762" y="2628"/>
                    <a:pt x="43" y="3657"/>
                    <a:pt x="36" y="3664"/>
                  </a:cubicBezTo>
                  <a:cubicBezTo>
                    <a:pt x="1" y="3714"/>
                    <a:pt x="15" y="3777"/>
                    <a:pt x="64" y="3812"/>
                  </a:cubicBezTo>
                  <a:cubicBezTo>
                    <a:pt x="78" y="3827"/>
                    <a:pt x="99" y="3834"/>
                    <a:pt x="121" y="3834"/>
                  </a:cubicBezTo>
                  <a:cubicBezTo>
                    <a:pt x="156" y="3834"/>
                    <a:pt x="184" y="3820"/>
                    <a:pt x="205" y="3791"/>
                  </a:cubicBezTo>
                  <a:cubicBezTo>
                    <a:pt x="233" y="3749"/>
                    <a:pt x="974" y="2692"/>
                    <a:pt x="952" y="1754"/>
                  </a:cubicBezTo>
                  <a:cubicBezTo>
                    <a:pt x="931" y="887"/>
                    <a:pt x="1439" y="175"/>
                    <a:pt x="1439" y="168"/>
                  </a:cubicBezTo>
                  <a:cubicBezTo>
                    <a:pt x="1474" y="126"/>
                    <a:pt x="1467" y="55"/>
                    <a:pt x="1418" y="20"/>
                  </a:cubicBezTo>
                  <a:cubicBezTo>
                    <a:pt x="1399" y="7"/>
                    <a:pt x="1378" y="0"/>
                    <a:pt x="135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8"/>
            <p:cNvSpPr/>
            <p:nvPr/>
          </p:nvSpPr>
          <p:spPr>
            <a:xfrm>
              <a:off x="716575" y="3318050"/>
              <a:ext cx="31375" cy="88150"/>
            </a:xfrm>
            <a:custGeom>
              <a:avLst/>
              <a:gdLst/>
              <a:ahLst/>
              <a:cxnLst/>
              <a:rect l="l" t="t" r="r" b="b"/>
              <a:pathLst>
                <a:path w="1255" h="3526" extrusionOk="0">
                  <a:moveTo>
                    <a:pt x="1106" y="1"/>
                  </a:moveTo>
                  <a:cubicBezTo>
                    <a:pt x="1077" y="1"/>
                    <a:pt x="1047" y="13"/>
                    <a:pt x="1023" y="44"/>
                  </a:cubicBezTo>
                  <a:cubicBezTo>
                    <a:pt x="988" y="100"/>
                    <a:pt x="1" y="1376"/>
                    <a:pt x="92" y="2137"/>
                  </a:cubicBezTo>
                  <a:cubicBezTo>
                    <a:pt x="142" y="2560"/>
                    <a:pt x="142" y="2983"/>
                    <a:pt x="92" y="3399"/>
                  </a:cubicBezTo>
                  <a:cubicBezTo>
                    <a:pt x="85" y="3462"/>
                    <a:pt x="135" y="3519"/>
                    <a:pt x="198" y="3526"/>
                  </a:cubicBezTo>
                  <a:cubicBezTo>
                    <a:pt x="248" y="3519"/>
                    <a:pt x="290" y="3484"/>
                    <a:pt x="297" y="3434"/>
                  </a:cubicBezTo>
                  <a:cubicBezTo>
                    <a:pt x="353" y="2997"/>
                    <a:pt x="353" y="2553"/>
                    <a:pt x="304" y="2116"/>
                  </a:cubicBezTo>
                  <a:cubicBezTo>
                    <a:pt x="226" y="1439"/>
                    <a:pt x="1185" y="185"/>
                    <a:pt x="1192" y="177"/>
                  </a:cubicBezTo>
                  <a:cubicBezTo>
                    <a:pt x="1254" y="95"/>
                    <a:pt x="1184" y="1"/>
                    <a:pt x="110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5" name="Google Shape;2465;p48"/>
          <p:cNvGrpSpPr/>
          <p:nvPr/>
        </p:nvGrpSpPr>
        <p:grpSpPr>
          <a:xfrm>
            <a:off x="7814489" y="222608"/>
            <a:ext cx="392110" cy="1712633"/>
            <a:chOff x="7630789" y="-770055"/>
            <a:chExt cx="392110" cy="1712633"/>
          </a:xfrm>
        </p:grpSpPr>
        <p:grpSp>
          <p:nvGrpSpPr>
            <p:cNvPr id="2466" name="Google Shape;2466;p48"/>
            <p:cNvGrpSpPr/>
            <p:nvPr/>
          </p:nvGrpSpPr>
          <p:grpSpPr>
            <a:xfrm>
              <a:off x="7885189" y="-605530"/>
              <a:ext cx="137710" cy="1548108"/>
              <a:chOff x="1858375" y="175625"/>
              <a:chExt cx="484552" cy="5445334"/>
            </a:xfrm>
          </p:grpSpPr>
          <p:sp>
            <p:nvSpPr>
              <p:cNvPr id="2467" name="Google Shape;2467;p4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1" name="Google Shape;2471;p48"/>
              <p:cNvGrpSpPr/>
              <p:nvPr/>
            </p:nvGrpSpPr>
            <p:grpSpPr>
              <a:xfrm>
                <a:off x="1858375" y="223839"/>
                <a:ext cx="484552" cy="5397120"/>
                <a:chOff x="1858375" y="223839"/>
                <a:chExt cx="484552" cy="5397120"/>
              </a:xfrm>
            </p:grpSpPr>
            <p:sp>
              <p:nvSpPr>
                <p:cNvPr id="2472" name="Google Shape;2472;p4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6" name="Google Shape;2516;p48"/>
            <p:cNvGrpSpPr/>
            <p:nvPr/>
          </p:nvGrpSpPr>
          <p:grpSpPr>
            <a:xfrm>
              <a:off x="7630789" y="-770055"/>
              <a:ext cx="137710" cy="1548108"/>
              <a:chOff x="1858375" y="175625"/>
              <a:chExt cx="484552" cy="5445334"/>
            </a:xfrm>
          </p:grpSpPr>
          <p:sp>
            <p:nvSpPr>
              <p:cNvPr id="2517" name="Google Shape;2517;p4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1" name="Google Shape;2521;p48"/>
              <p:cNvGrpSpPr/>
              <p:nvPr/>
            </p:nvGrpSpPr>
            <p:grpSpPr>
              <a:xfrm>
                <a:off x="1858375" y="223839"/>
                <a:ext cx="484552" cy="5397120"/>
                <a:chOff x="1858375" y="223839"/>
                <a:chExt cx="484552" cy="5397120"/>
              </a:xfrm>
            </p:grpSpPr>
            <p:sp>
              <p:nvSpPr>
                <p:cNvPr id="2522" name="Google Shape;2522;p4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Google Shape;3247;p63">
            <a:extLst>
              <a:ext uri="{FF2B5EF4-FFF2-40B4-BE49-F238E27FC236}">
                <a16:creationId xmlns:a16="http://schemas.microsoft.com/office/drawing/2014/main" id="{6977C107-9DAE-C749-F56B-39819C8F43A0}"/>
              </a:ext>
            </a:extLst>
          </p:cNvPr>
          <p:cNvSpPr/>
          <p:nvPr/>
        </p:nvSpPr>
        <p:spPr>
          <a:xfrm rot="5400000">
            <a:off x="2559650" y="-1969100"/>
            <a:ext cx="873600" cy="60060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8"/>
          <p:cNvSpPr txBox="1">
            <a:spLocks noGrp="1"/>
          </p:cNvSpPr>
          <p:nvPr>
            <p:ph type="title"/>
          </p:nvPr>
        </p:nvSpPr>
        <p:spPr>
          <a:xfrm>
            <a:off x="-1570500" y="468121"/>
            <a:ext cx="6517800" cy="11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lt1"/>
                </a:solidFill>
              </a:rPr>
              <a:t>Thank you </a:t>
            </a:r>
            <a:endParaRPr sz="5400" dirty="0">
              <a:solidFill>
                <a:schemeClr val="lt1"/>
              </a:solidFill>
            </a:endParaRPr>
          </a:p>
        </p:txBody>
      </p:sp>
      <p:sp>
        <p:nvSpPr>
          <p:cNvPr id="4" name="Google Shape;1893;p41">
            <a:extLst>
              <a:ext uri="{FF2B5EF4-FFF2-40B4-BE49-F238E27FC236}">
                <a16:creationId xmlns:a16="http://schemas.microsoft.com/office/drawing/2014/main" id="{F593B88F-F38C-4222-28A3-0A4133EE0016}"/>
              </a:ext>
            </a:extLst>
          </p:cNvPr>
          <p:cNvSpPr txBox="1">
            <a:spLocks/>
          </p:cNvSpPr>
          <p:nvPr/>
        </p:nvSpPr>
        <p:spPr>
          <a:xfrm>
            <a:off x="-17848" y="1478590"/>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Fira Sans"/>
              <a:buNone/>
              <a:defRPr sz="60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6000"/>
              <a:buFont typeface="Fira Sans"/>
              <a:buNone/>
              <a:defRPr sz="6000" b="0"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6000"/>
              <a:buFont typeface="Fira Sans"/>
              <a:buNone/>
              <a:defRPr sz="6000" b="0"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6000"/>
              <a:buFont typeface="Fira Sans"/>
              <a:buNone/>
              <a:defRPr sz="6000" b="0"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6000"/>
              <a:buFont typeface="Fira Sans"/>
              <a:buNone/>
              <a:defRPr sz="6000" b="0"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6000"/>
              <a:buFont typeface="Fira Sans"/>
              <a:buNone/>
              <a:defRPr sz="6000" b="0"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6000"/>
              <a:buFont typeface="Fira Sans"/>
              <a:buNone/>
              <a:defRPr sz="6000" b="0"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6000"/>
              <a:buFont typeface="Fira Sans"/>
              <a:buNone/>
              <a:defRPr sz="6000" b="0"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6000"/>
              <a:buFont typeface="Fira Sans"/>
              <a:buNone/>
              <a:defRPr sz="6000" b="0" i="0" u="none" strike="noStrike" cap="none">
                <a:solidFill>
                  <a:schemeClr val="dk1"/>
                </a:solidFill>
                <a:latin typeface="Fira Sans"/>
                <a:ea typeface="Fira Sans"/>
                <a:cs typeface="Fira Sans"/>
                <a:sym typeface="Fira Sans"/>
              </a:defRPr>
            </a:lvl9pPr>
          </a:lstStyle>
          <a:p>
            <a:pPr algn="l"/>
            <a:r>
              <a:rPr lang="en-US" sz="2800" dirty="0">
                <a:solidFill>
                  <a:schemeClr val="bg2"/>
                </a:solidFill>
              </a:rPr>
              <a:t>Do you have any questions?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pic>
        <p:nvPicPr>
          <p:cNvPr id="3" name="Picture 2">
            <a:extLst>
              <a:ext uri="{FF2B5EF4-FFF2-40B4-BE49-F238E27FC236}">
                <a16:creationId xmlns:a16="http://schemas.microsoft.com/office/drawing/2014/main" id="{DB1EF05B-2815-337B-4802-5D2D3BED3208}"/>
              </a:ext>
            </a:extLst>
          </p:cNvPr>
          <p:cNvPicPr>
            <a:picLocks noChangeAspect="1"/>
          </p:cNvPicPr>
          <p:nvPr/>
        </p:nvPicPr>
        <p:blipFill>
          <a:blip r:embed="rId3"/>
          <a:stretch>
            <a:fillRect/>
          </a:stretch>
        </p:blipFill>
        <p:spPr>
          <a:xfrm>
            <a:off x="7302495" y="356208"/>
            <a:ext cx="2016685" cy="925710"/>
          </a:xfrm>
          <a:prstGeom prst="rect">
            <a:avLst/>
          </a:prstGeom>
        </p:spPr>
      </p:pic>
      <p:sp>
        <p:nvSpPr>
          <p:cNvPr id="1316" name="Google Shape;1316;p36"/>
          <p:cNvSpPr/>
          <p:nvPr/>
        </p:nvSpPr>
        <p:spPr>
          <a:xfrm rot="-5400000" flipH="1">
            <a:off x="4366557" y="-1334603"/>
            <a:ext cx="498248" cy="9057189"/>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rot="5400000">
            <a:off x="4006650" y="-3184789"/>
            <a:ext cx="560400" cy="85737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txBox="1">
            <a:spLocks noGrp="1"/>
          </p:cNvSpPr>
          <p:nvPr>
            <p:ph type="subTitle" idx="16"/>
          </p:nvPr>
        </p:nvSpPr>
        <p:spPr>
          <a:xfrm>
            <a:off x="200726" y="1779129"/>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Overview of the project</a:t>
            </a:r>
            <a:endParaRPr dirty="0"/>
          </a:p>
        </p:txBody>
      </p:sp>
      <p:sp>
        <p:nvSpPr>
          <p:cNvPr id="1319" name="Google Shape;1319;p36"/>
          <p:cNvSpPr txBox="1">
            <a:spLocks noGrp="1"/>
          </p:cNvSpPr>
          <p:nvPr>
            <p:ph type="title"/>
          </p:nvPr>
        </p:nvSpPr>
        <p:spPr>
          <a:xfrm>
            <a:off x="228381" y="879697"/>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solidFill>
                  <a:schemeClr val="lt1"/>
                </a:solidFill>
              </a:rPr>
              <a:t>01</a:t>
            </a:r>
            <a:endParaRPr dirty="0">
              <a:solidFill>
                <a:schemeClr val="lt1"/>
              </a:solidFill>
            </a:endParaRPr>
          </a:p>
        </p:txBody>
      </p:sp>
      <p:sp>
        <p:nvSpPr>
          <p:cNvPr id="1320" name="Google Shape;1320;p36"/>
          <p:cNvSpPr txBox="1">
            <a:spLocks noGrp="1"/>
          </p:cNvSpPr>
          <p:nvPr>
            <p:ph type="subTitle" idx="1"/>
          </p:nvPr>
        </p:nvSpPr>
        <p:spPr>
          <a:xfrm>
            <a:off x="200726" y="2159240"/>
            <a:ext cx="1694449"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Project Scope and Objectives</a:t>
            </a:r>
          </a:p>
          <a:p>
            <a:pPr marL="0" lvl="0" indent="0" algn="l" rtl="0">
              <a:spcBef>
                <a:spcPts val="0"/>
              </a:spcBef>
              <a:spcAft>
                <a:spcPts val="0"/>
              </a:spcAft>
              <a:buNone/>
            </a:pPr>
            <a:endParaRPr lang="en-GB" dirty="0"/>
          </a:p>
        </p:txBody>
      </p:sp>
      <p:sp>
        <p:nvSpPr>
          <p:cNvPr id="1321" name="Google Shape;1321;p36"/>
          <p:cNvSpPr txBox="1">
            <a:spLocks noGrp="1"/>
          </p:cNvSpPr>
          <p:nvPr>
            <p:ph type="title" idx="2"/>
          </p:nvPr>
        </p:nvSpPr>
        <p:spPr>
          <a:xfrm>
            <a:off x="3194228" y="897011"/>
            <a:ext cx="1275300" cy="442800"/>
          </a:xfrm>
          <a:prstGeom prst="rect">
            <a:avLst/>
          </a:prstGeom>
        </p:spPr>
        <p:txBody>
          <a:bodyPr spcFirstLastPara="1" wrap="square" lIns="91425" tIns="0" rIns="91425" bIns="0" anchor="b" anchorCtr="0">
            <a:noAutofit/>
          </a:bodyPr>
          <a:lstStyle/>
          <a:p>
            <a:pPr marL="0" lvl="0" indent="0" rtl="0">
              <a:spcBef>
                <a:spcPts val="0"/>
              </a:spcBef>
              <a:spcAft>
                <a:spcPts val="0"/>
              </a:spcAft>
              <a:buNone/>
            </a:pPr>
            <a:r>
              <a:rPr lang="en" dirty="0">
                <a:solidFill>
                  <a:schemeClr val="lt1"/>
                </a:solidFill>
              </a:rPr>
              <a:t>02</a:t>
            </a:r>
            <a:endParaRPr dirty="0">
              <a:solidFill>
                <a:schemeClr val="lt1"/>
              </a:solidFill>
            </a:endParaRPr>
          </a:p>
        </p:txBody>
      </p:sp>
      <p:sp>
        <p:nvSpPr>
          <p:cNvPr id="1322" name="Google Shape;1322;p36"/>
          <p:cNvSpPr txBox="1">
            <a:spLocks noGrp="1"/>
          </p:cNvSpPr>
          <p:nvPr>
            <p:ph type="subTitle" idx="3"/>
          </p:nvPr>
        </p:nvSpPr>
        <p:spPr>
          <a:xfrm>
            <a:off x="3194228" y="2156224"/>
            <a:ext cx="2336400" cy="4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Enable Secure Boot in the Firmware</a:t>
            </a:r>
          </a:p>
        </p:txBody>
      </p:sp>
      <p:sp>
        <p:nvSpPr>
          <p:cNvPr id="1323" name="Google Shape;1323;p36"/>
          <p:cNvSpPr txBox="1">
            <a:spLocks noGrp="1"/>
          </p:cNvSpPr>
          <p:nvPr>
            <p:ph type="title" idx="4"/>
          </p:nvPr>
        </p:nvSpPr>
        <p:spPr>
          <a:xfrm>
            <a:off x="6090325" y="900991"/>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solidFill>
                  <a:schemeClr val="lt1"/>
                </a:solidFill>
              </a:rPr>
              <a:t>03</a:t>
            </a:r>
            <a:endParaRPr dirty="0">
              <a:solidFill>
                <a:schemeClr val="lt1"/>
              </a:solidFill>
            </a:endParaRPr>
          </a:p>
        </p:txBody>
      </p:sp>
      <p:sp>
        <p:nvSpPr>
          <p:cNvPr id="1324" name="Google Shape;1324;p36"/>
          <p:cNvSpPr txBox="1">
            <a:spLocks noGrp="1"/>
          </p:cNvSpPr>
          <p:nvPr>
            <p:ph type="subTitle" idx="5"/>
          </p:nvPr>
        </p:nvSpPr>
        <p:spPr>
          <a:xfrm>
            <a:off x="6090325" y="2160204"/>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Generating and Safeguarding the Keys</a:t>
            </a:r>
          </a:p>
        </p:txBody>
      </p:sp>
      <p:sp>
        <p:nvSpPr>
          <p:cNvPr id="1325" name="Google Shape;1325;p36"/>
          <p:cNvSpPr txBox="1">
            <a:spLocks noGrp="1"/>
          </p:cNvSpPr>
          <p:nvPr>
            <p:ph type="title" idx="6"/>
          </p:nvPr>
        </p:nvSpPr>
        <p:spPr>
          <a:xfrm>
            <a:off x="189725" y="3000316"/>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04</a:t>
            </a:r>
            <a:endParaRPr>
              <a:solidFill>
                <a:schemeClr val="lt1"/>
              </a:solidFill>
            </a:endParaRPr>
          </a:p>
        </p:txBody>
      </p:sp>
      <p:sp>
        <p:nvSpPr>
          <p:cNvPr id="1326" name="Google Shape;1326;p36"/>
          <p:cNvSpPr txBox="1">
            <a:spLocks noGrp="1"/>
          </p:cNvSpPr>
          <p:nvPr>
            <p:ph type="subTitle" idx="7"/>
          </p:nvPr>
        </p:nvSpPr>
        <p:spPr>
          <a:xfrm>
            <a:off x="122623" y="4332474"/>
            <a:ext cx="1880348"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Signing the Firmware Components</a:t>
            </a:r>
          </a:p>
        </p:txBody>
      </p:sp>
      <p:sp>
        <p:nvSpPr>
          <p:cNvPr id="1327" name="Google Shape;1327;p36"/>
          <p:cNvSpPr txBox="1">
            <a:spLocks noGrp="1"/>
          </p:cNvSpPr>
          <p:nvPr>
            <p:ph type="title" idx="8"/>
          </p:nvPr>
        </p:nvSpPr>
        <p:spPr>
          <a:xfrm>
            <a:off x="2468982" y="3000316"/>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solidFill>
                  <a:schemeClr val="lt1"/>
                </a:solidFill>
              </a:rPr>
              <a:t>05</a:t>
            </a:r>
            <a:endParaRPr dirty="0">
              <a:solidFill>
                <a:schemeClr val="lt1"/>
              </a:solidFill>
            </a:endParaRPr>
          </a:p>
        </p:txBody>
      </p:sp>
      <p:sp>
        <p:nvSpPr>
          <p:cNvPr id="1328" name="Google Shape;1328;p36"/>
          <p:cNvSpPr txBox="1">
            <a:spLocks noGrp="1"/>
          </p:cNvSpPr>
          <p:nvPr>
            <p:ph type="subTitle" idx="9"/>
          </p:nvPr>
        </p:nvSpPr>
        <p:spPr>
          <a:xfrm>
            <a:off x="2468982" y="4362544"/>
            <a:ext cx="1992116" cy="484800"/>
          </a:xfrm>
          <a:prstGeom prst="rect">
            <a:avLst/>
          </a:prstGeom>
        </p:spPr>
        <p:txBody>
          <a:bodyPr spcFirstLastPara="1" wrap="square" lIns="91425" tIns="91425" rIns="91425" bIns="91425" anchor="t" anchorCtr="0">
            <a:noAutofit/>
          </a:bodyPr>
          <a:lstStyle/>
          <a:p>
            <a:pPr marL="0" indent="0"/>
            <a:r>
              <a:rPr lang="en-GB" dirty="0"/>
              <a:t>Boot Process Validation</a:t>
            </a:r>
          </a:p>
          <a:p>
            <a:pPr marL="0" lvl="0" indent="0" algn="l" rtl="0">
              <a:spcBef>
                <a:spcPts val="0"/>
              </a:spcBef>
              <a:spcAft>
                <a:spcPts val="0"/>
              </a:spcAft>
              <a:buNone/>
            </a:pPr>
            <a:endParaRPr lang="en-GB" dirty="0"/>
          </a:p>
        </p:txBody>
      </p:sp>
      <p:sp>
        <p:nvSpPr>
          <p:cNvPr id="1331" name="Google Shape;1331;p36"/>
          <p:cNvSpPr txBox="1">
            <a:spLocks noGrp="1"/>
          </p:cNvSpPr>
          <p:nvPr>
            <p:ph type="title" idx="15"/>
          </p:nvPr>
        </p:nvSpPr>
        <p:spPr>
          <a:xfrm>
            <a:off x="189725" y="176886"/>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1332" name="Google Shape;1332;p36"/>
          <p:cNvSpPr txBox="1">
            <a:spLocks noGrp="1"/>
          </p:cNvSpPr>
          <p:nvPr>
            <p:ph type="subTitle" idx="17"/>
          </p:nvPr>
        </p:nvSpPr>
        <p:spPr>
          <a:xfrm>
            <a:off x="3194228" y="1776113"/>
            <a:ext cx="2336400" cy="380100"/>
          </a:xfrm>
          <a:prstGeom prst="rect">
            <a:avLst/>
          </a:prstGeom>
        </p:spPr>
        <p:txBody>
          <a:bodyPr spcFirstLastPara="1" wrap="square" lIns="91425" tIns="0" rIns="91425" bIns="0" anchor="b" anchorCtr="0">
            <a:noAutofit/>
          </a:bodyPr>
          <a:lstStyle/>
          <a:p>
            <a:pPr marL="0" lvl="0" indent="0" rtl="0">
              <a:spcBef>
                <a:spcPts val="0"/>
              </a:spcBef>
              <a:spcAft>
                <a:spcPts val="0"/>
              </a:spcAft>
              <a:buNone/>
            </a:pPr>
            <a:r>
              <a:rPr lang="en-US" dirty="0"/>
              <a:t>Enable Secure Boot</a:t>
            </a:r>
            <a:endParaRPr dirty="0"/>
          </a:p>
        </p:txBody>
      </p:sp>
      <p:sp>
        <p:nvSpPr>
          <p:cNvPr id="1333" name="Google Shape;1333;p36"/>
          <p:cNvSpPr txBox="1">
            <a:spLocks noGrp="1"/>
          </p:cNvSpPr>
          <p:nvPr>
            <p:ph type="subTitle" idx="18"/>
          </p:nvPr>
        </p:nvSpPr>
        <p:spPr>
          <a:xfrm>
            <a:off x="6090325" y="1780093"/>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Cryptographic Keys</a:t>
            </a:r>
            <a:endParaRPr dirty="0"/>
          </a:p>
        </p:txBody>
      </p:sp>
      <p:sp>
        <p:nvSpPr>
          <p:cNvPr id="1334" name="Google Shape;1334;p36"/>
          <p:cNvSpPr txBox="1">
            <a:spLocks noGrp="1"/>
          </p:cNvSpPr>
          <p:nvPr>
            <p:ph type="subTitle" idx="19"/>
          </p:nvPr>
        </p:nvSpPr>
        <p:spPr>
          <a:xfrm>
            <a:off x="122623" y="3877080"/>
            <a:ext cx="2528556" cy="396527"/>
          </a:xfrm>
          <a:prstGeom prst="rect">
            <a:avLst/>
          </a:prstGeom>
        </p:spPr>
        <p:txBody>
          <a:bodyPr spcFirstLastPara="1" wrap="square" lIns="91425" tIns="0" rIns="91425" bIns="0" anchor="b" anchorCtr="0">
            <a:noAutofit/>
          </a:bodyPr>
          <a:lstStyle/>
          <a:p>
            <a:pPr marL="0" lvl="0" indent="0" rtl="0">
              <a:spcBef>
                <a:spcPts val="0"/>
              </a:spcBef>
              <a:spcAft>
                <a:spcPts val="0"/>
              </a:spcAft>
              <a:buNone/>
            </a:pPr>
            <a:r>
              <a:rPr lang="en" dirty="0"/>
              <a:t>Signing Components</a:t>
            </a:r>
            <a:endParaRPr dirty="0"/>
          </a:p>
        </p:txBody>
      </p:sp>
      <p:sp>
        <p:nvSpPr>
          <p:cNvPr id="1335" name="Google Shape;1335;p36"/>
          <p:cNvSpPr txBox="1">
            <a:spLocks noGrp="1"/>
          </p:cNvSpPr>
          <p:nvPr>
            <p:ph type="subTitle" idx="20"/>
          </p:nvPr>
        </p:nvSpPr>
        <p:spPr>
          <a:xfrm>
            <a:off x="2468982" y="3902385"/>
            <a:ext cx="1992116"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Process Validation</a:t>
            </a:r>
            <a:endParaRPr dirty="0"/>
          </a:p>
        </p:txBody>
      </p:sp>
      <p:sp>
        <p:nvSpPr>
          <p:cNvPr id="8" name="Google Shape;1327;p36">
            <a:extLst>
              <a:ext uri="{FF2B5EF4-FFF2-40B4-BE49-F238E27FC236}">
                <a16:creationId xmlns:a16="http://schemas.microsoft.com/office/drawing/2014/main" id="{4AC3A6F5-639F-72A1-7C3D-59C3C68E26FC}"/>
              </a:ext>
            </a:extLst>
          </p:cNvPr>
          <p:cNvSpPr txBox="1">
            <a:spLocks/>
          </p:cNvSpPr>
          <p:nvPr/>
        </p:nvSpPr>
        <p:spPr>
          <a:xfrm>
            <a:off x="4519467" y="2964281"/>
            <a:ext cx="1275300" cy="4428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9pPr>
          </a:lstStyle>
          <a:p>
            <a:r>
              <a:rPr lang="en" dirty="0">
                <a:solidFill>
                  <a:schemeClr val="lt1"/>
                </a:solidFill>
              </a:rPr>
              <a:t>06</a:t>
            </a:r>
          </a:p>
        </p:txBody>
      </p:sp>
      <p:sp>
        <p:nvSpPr>
          <p:cNvPr id="9" name="Google Shape;1328;p36">
            <a:extLst>
              <a:ext uri="{FF2B5EF4-FFF2-40B4-BE49-F238E27FC236}">
                <a16:creationId xmlns:a16="http://schemas.microsoft.com/office/drawing/2014/main" id="{A58EB26F-5A39-43D3-CEED-A6FCE086F851}"/>
              </a:ext>
            </a:extLst>
          </p:cNvPr>
          <p:cNvSpPr txBox="1">
            <a:spLocks/>
          </p:cNvSpPr>
          <p:nvPr/>
        </p:nvSpPr>
        <p:spPr>
          <a:xfrm>
            <a:off x="4519467" y="4326509"/>
            <a:ext cx="23364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GB" dirty="0"/>
              <a:t>Backup Measures for Secure Boot</a:t>
            </a:r>
          </a:p>
        </p:txBody>
      </p:sp>
      <p:sp>
        <p:nvSpPr>
          <p:cNvPr id="10" name="Google Shape;1335;p36">
            <a:extLst>
              <a:ext uri="{FF2B5EF4-FFF2-40B4-BE49-F238E27FC236}">
                <a16:creationId xmlns:a16="http://schemas.microsoft.com/office/drawing/2014/main" id="{E2AC210F-7CCC-C269-EFB4-129F1CE48B1F}"/>
              </a:ext>
            </a:extLst>
          </p:cNvPr>
          <p:cNvSpPr txBox="1">
            <a:spLocks/>
          </p:cNvSpPr>
          <p:nvPr/>
        </p:nvSpPr>
        <p:spPr>
          <a:xfrm>
            <a:off x="4519467" y="3552929"/>
            <a:ext cx="1992116" cy="3801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500" b="1" i="0" u="none" strike="noStrike" cap="none">
                <a:solidFill>
                  <a:schemeClr val="dk2"/>
                </a:solidFill>
                <a:latin typeface="Fira Sans"/>
                <a:ea typeface="Fira Sans"/>
                <a:cs typeface="Fira Sans"/>
                <a:sym typeface="Fira Sans"/>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GB" dirty="0"/>
              <a:t>Plan B</a:t>
            </a:r>
          </a:p>
        </p:txBody>
      </p:sp>
      <p:sp>
        <p:nvSpPr>
          <p:cNvPr id="11" name="Google Shape;1327;p36">
            <a:extLst>
              <a:ext uri="{FF2B5EF4-FFF2-40B4-BE49-F238E27FC236}">
                <a16:creationId xmlns:a16="http://schemas.microsoft.com/office/drawing/2014/main" id="{87922C8E-02DD-C579-4190-76E94A248AAC}"/>
              </a:ext>
            </a:extLst>
          </p:cNvPr>
          <p:cNvSpPr txBox="1">
            <a:spLocks/>
          </p:cNvSpPr>
          <p:nvPr/>
        </p:nvSpPr>
        <p:spPr>
          <a:xfrm>
            <a:off x="6562786" y="2975011"/>
            <a:ext cx="1275300" cy="4428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9pPr>
          </a:lstStyle>
          <a:p>
            <a:r>
              <a:rPr lang="en" dirty="0">
                <a:solidFill>
                  <a:schemeClr val="lt1"/>
                </a:solidFill>
              </a:rPr>
              <a:t>07</a:t>
            </a:r>
          </a:p>
        </p:txBody>
      </p:sp>
      <p:sp>
        <p:nvSpPr>
          <p:cNvPr id="12" name="Google Shape;1328;p36">
            <a:extLst>
              <a:ext uri="{FF2B5EF4-FFF2-40B4-BE49-F238E27FC236}">
                <a16:creationId xmlns:a16="http://schemas.microsoft.com/office/drawing/2014/main" id="{2A23AE83-8CA6-CDBF-6ED7-72682989028F}"/>
              </a:ext>
            </a:extLst>
          </p:cNvPr>
          <p:cNvSpPr txBox="1">
            <a:spLocks/>
          </p:cNvSpPr>
          <p:nvPr/>
        </p:nvSpPr>
        <p:spPr>
          <a:xfrm>
            <a:off x="6562786" y="4337239"/>
            <a:ext cx="23364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GB" dirty="0"/>
              <a:t>Final Observations and Conclusion</a:t>
            </a:r>
          </a:p>
          <a:p>
            <a:pPr marL="0" indent="0"/>
            <a:endParaRPr lang="en-GB" dirty="0"/>
          </a:p>
        </p:txBody>
      </p:sp>
      <p:sp>
        <p:nvSpPr>
          <p:cNvPr id="13" name="Google Shape;1335;p36">
            <a:extLst>
              <a:ext uri="{FF2B5EF4-FFF2-40B4-BE49-F238E27FC236}">
                <a16:creationId xmlns:a16="http://schemas.microsoft.com/office/drawing/2014/main" id="{905F77C7-496D-E85F-56BF-C997406EA940}"/>
              </a:ext>
            </a:extLst>
          </p:cNvPr>
          <p:cNvSpPr txBox="1">
            <a:spLocks/>
          </p:cNvSpPr>
          <p:nvPr/>
        </p:nvSpPr>
        <p:spPr>
          <a:xfrm>
            <a:off x="6568452" y="3545986"/>
            <a:ext cx="1992116" cy="3801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500" b="1" i="0" u="none" strike="noStrike" cap="none">
                <a:solidFill>
                  <a:schemeClr val="dk2"/>
                </a:solidFill>
                <a:latin typeface="Fira Sans"/>
                <a:ea typeface="Fira Sans"/>
                <a:cs typeface="Fira Sans"/>
                <a:sym typeface="Fira Sans"/>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GB"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Google Shape;1435;p38"/>
          <p:cNvSpPr/>
          <p:nvPr/>
        </p:nvSpPr>
        <p:spPr>
          <a:xfrm rot="-5400000" flipH="1">
            <a:off x="6298725" y="930338"/>
            <a:ext cx="560400" cy="51303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8"/>
          <p:cNvSpPr txBox="1">
            <a:spLocks noGrp="1"/>
          </p:cNvSpPr>
          <p:nvPr>
            <p:ph type="title" idx="2"/>
          </p:nvPr>
        </p:nvSpPr>
        <p:spPr>
          <a:xfrm>
            <a:off x="4053517" y="1378293"/>
            <a:ext cx="143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437" name="Google Shape;1437;p38"/>
          <p:cNvSpPr txBox="1">
            <a:spLocks noGrp="1"/>
          </p:cNvSpPr>
          <p:nvPr>
            <p:ph type="subTitle" idx="1"/>
          </p:nvPr>
        </p:nvSpPr>
        <p:spPr>
          <a:xfrm>
            <a:off x="4269100" y="3295688"/>
            <a:ext cx="4159800" cy="3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solidFill>
                  <a:schemeClr val="lt1"/>
                </a:solidFill>
              </a:rPr>
              <a:t>Project Scope and Objectives</a:t>
            </a:r>
          </a:p>
        </p:txBody>
      </p:sp>
      <p:sp>
        <p:nvSpPr>
          <p:cNvPr id="1438" name="Google Shape;1438;p38"/>
          <p:cNvSpPr txBox="1">
            <a:spLocks noGrp="1"/>
          </p:cNvSpPr>
          <p:nvPr>
            <p:ph type="title"/>
          </p:nvPr>
        </p:nvSpPr>
        <p:spPr>
          <a:xfrm>
            <a:off x="4053517" y="2215115"/>
            <a:ext cx="5123136"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Overview</a:t>
            </a:r>
            <a:endParaRPr dirty="0"/>
          </a:p>
        </p:txBody>
      </p:sp>
      <p:grpSp>
        <p:nvGrpSpPr>
          <p:cNvPr id="1738" name="Google Shape;1738;p38"/>
          <p:cNvGrpSpPr/>
          <p:nvPr/>
        </p:nvGrpSpPr>
        <p:grpSpPr>
          <a:xfrm>
            <a:off x="8040949" y="46855"/>
            <a:ext cx="392110" cy="1922758"/>
            <a:chOff x="2801814" y="534995"/>
            <a:chExt cx="392110" cy="1922758"/>
          </a:xfrm>
        </p:grpSpPr>
        <p:grpSp>
          <p:nvGrpSpPr>
            <p:cNvPr id="1739" name="Google Shape;1739;p38"/>
            <p:cNvGrpSpPr/>
            <p:nvPr/>
          </p:nvGrpSpPr>
          <p:grpSpPr>
            <a:xfrm>
              <a:off x="3056214" y="909645"/>
              <a:ext cx="137710" cy="1548108"/>
              <a:chOff x="1858375" y="175625"/>
              <a:chExt cx="484552" cy="5445334"/>
            </a:xfrm>
          </p:grpSpPr>
          <p:sp>
            <p:nvSpPr>
              <p:cNvPr id="1740" name="Google Shape;174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4" name="Google Shape;1744;p38"/>
              <p:cNvGrpSpPr/>
              <p:nvPr/>
            </p:nvGrpSpPr>
            <p:grpSpPr>
              <a:xfrm>
                <a:off x="1858375" y="223839"/>
                <a:ext cx="484552" cy="5397120"/>
                <a:chOff x="1858375" y="223839"/>
                <a:chExt cx="484552" cy="5397120"/>
              </a:xfrm>
            </p:grpSpPr>
            <p:sp>
              <p:nvSpPr>
                <p:cNvPr id="1745" name="Google Shape;174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9" name="Google Shape;1789;p38"/>
            <p:cNvGrpSpPr/>
            <p:nvPr/>
          </p:nvGrpSpPr>
          <p:grpSpPr>
            <a:xfrm>
              <a:off x="2801814" y="534995"/>
              <a:ext cx="137710" cy="1548108"/>
              <a:chOff x="1858375" y="175625"/>
              <a:chExt cx="484552" cy="5445334"/>
            </a:xfrm>
          </p:grpSpPr>
          <p:sp>
            <p:nvSpPr>
              <p:cNvPr id="1790" name="Google Shape;179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38"/>
              <p:cNvGrpSpPr/>
              <p:nvPr/>
            </p:nvGrpSpPr>
            <p:grpSpPr>
              <a:xfrm>
                <a:off x="1858375" y="223839"/>
                <a:ext cx="484552" cy="5397120"/>
                <a:chOff x="1858375" y="223839"/>
                <a:chExt cx="484552" cy="5397120"/>
              </a:xfrm>
            </p:grpSpPr>
            <p:sp>
              <p:nvSpPr>
                <p:cNvPr id="1795" name="Google Shape;179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 name="Picture 1" descr="A black and purple rectangle with white text&#10;&#10;Description automatically generated with low confidence">
            <a:extLst>
              <a:ext uri="{FF2B5EF4-FFF2-40B4-BE49-F238E27FC236}">
                <a16:creationId xmlns:a16="http://schemas.microsoft.com/office/drawing/2014/main" id="{B4517B8A-0684-DE7D-3A37-135844C383AB}"/>
              </a:ext>
            </a:extLst>
          </p:cNvPr>
          <p:cNvPicPr>
            <a:picLocks noChangeAspect="1"/>
          </p:cNvPicPr>
          <p:nvPr/>
        </p:nvPicPr>
        <p:blipFill>
          <a:blip r:embed="rId3"/>
          <a:stretch>
            <a:fillRect/>
          </a:stretch>
        </p:blipFill>
        <p:spPr>
          <a:xfrm>
            <a:off x="7812688" y="4586419"/>
            <a:ext cx="1228073" cy="5228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37"/>
          <p:cNvSpPr/>
          <p:nvPr/>
        </p:nvSpPr>
        <p:spPr>
          <a:xfrm rot="5400000">
            <a:off x="2233533" y="-2067814"/>
            <a:ext cx="818400" cy="5299406"/>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37"/>
          <p:cNvSpPr txBox="1">
            <a:spLocks noGrp="1"/>
          </p:cNvSpPr>
          <p:nvPr>
            <p:ph type="title"/>
          </p:nvPr>
        </p:nvSpPr>
        <p:spPr>
          <a:xfrm>
            <a:off x="0" y="319077"/>
            <a:ext cx="4049486" cy="6720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dirty="0">
                <a:solidFill>
                  <a:schemeClr val="lt1"/>
                </a:solidFill>
              </a:rPr>
              <a:t>Project Overview</a:t>
            </a:r>
            <a:endParaRPr sz="3800" dirty="0">
              <a:solidFill>
                <a:schemeClr val="lt1"/>
              </a:solidFill>
            </a:endParaRPr>
          </a:p>
        </p:txBody>
      </p:sp>
      <p:sp>
        <p:nvSpPr>
          <p:cNvPr id="1344" name="Google Shape;1344;p37"/>
          <p:cNvSpPr/>
          <p:nvPr/>
        </p:nvSpPr>
        <p:spPr>
          <a:xfrm>
            <a:off x="6197568" y="3525765"/>
            <a:ext cx="68162" cy="35628"/>
          </a:xfrm>
          <a:custGeom>
            <a:avLst/>
            <a:gdLst/>
            <a:ahLst/>
            <a:cxnLst/>
            <a:rect l="l" t="t" r="r" b="b"/>
            <a:pathLst>
              <a:path w="727" h="380" extrusionOk="0">
                <a:moveTo>
                  <a:pt x="364" y="1"/>
                </a:moveTo>
                <a:cubicBezTo>
                  <a:pt x="284" y="1"/>
                  <a:pt x="205" y="18"/>
                  <a:pt x="134" y="54"/>
                </a:cubicBezTo>
                <a:cubicBezTo>
                  <a:pt x="0" y="131"/>
                  <a:pt x="7" y="251"/>
                  <a:pt x="134" y="321"/>
                </a:cubicBezTo>
                <a:cubicBezTo>
                  <a:pt x="205" y="360"/>
                  <a:pt x="284" y="380"/>
                  <a:pt x="364" y="380"/>
                </a:cubicBezTo>
                <a:cubicBezTo>
                  <a:pt x="444" y="380"/>
                  <a:pt x="526" y="360"/>
                  <a:pt x="600" y="321"/>
                </a:cubicBezTo>
                <a:cubicBezTo>
                  <a:pt x="726" y="251"/>
                  <a:pt x="726" y="131"/>
                  <a:pt x="600" y="54"/>
                </a:cubicBezTo>
                <a:cubicBezTo>
                  <a:pt x="526" y="18"/>
                  <a:pt x="444"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picture containing text, electronics, drive&#10;&#10;Description automatically generated">
            <a:extLst>
              <a:ext uri="{FF2B5EF4-FFF2-40B4-BE49-F238E27FC236}">
                <a16:creationId xmlns:a16="http://schemas.microsoft.com/office/drawing/2014/main" id="{3750F211-4675-67B7-2745-DE8A17266E03}"/>
              </a:ext>
            </a:extLst>
          </p:cNvPr>
          <p:cNvPicPr>
            <a:picLocks noChangeAspect="1"/>
          </p:cNvPicPr>
          <p:nvPr/>
        </p:nvPicPr>
        <p:blipFill>
          <a:blip r:embed="rId3"/>
          <a:stretch>
            <a:fillRect/>
          </a:stretch>
        </p:blipFill>
        <p:spPr>
          <a:xfrm>
            <a:off x="4861503" y="724565"/>
            <a:ext cx="4418935" cy="4418935"/>
          </a:xfrm>
          <a:prstGeom prst="rect">
            <a:avLst/>
          </a:prstGeom>
        </p:spPr>
      </p:pic>
      <p:sp>
        <p:nvSpPr>
          <p:cNvPr id="5" name="Subtitle 4">
            <a:extLst>
              <a:ext uri="{FF2B5EF4-FFF2-40B4-BE49-F238E27FC236}">
                <a16:creationId xmlns:a16="http://schemas.microsoft.com/office/drawing/2014/main" id="{49C5E644-D58A-4877-78F2-E3694B55591F}"/>
              </a:ext>
            </a:extLst>
          </p:cNvPr>
          <p:cNvSpPr>
            <a:spLocks noGrp="1"/>
          </p:cNvSpPr>
          <p:nvPr>
            <p:ph type="subTitle" idx="1"/>
          </p:nvPr>
        </p:nvSpPr>
        <p:spPr>
          <a:xfrm>
            <a:off x="0" y="1137477"/>
            <a:ext cx="6116782" cy="4383306"/>
          </a:xfrm>
        </p:spPr>
        <p:txBody>
          <a:bodyPr/>
          <a:lstStyle/>
          <a:p>
            <a:pPr marL="139700" indent="0"/>
            <a:endParaRPr lang="en-GB" dirty="0"/>
          </a:p>
          <a:p>
            <a:pPr>
              <a:buFont typeface="Arial" panose="020B0604020202020204" pitchFamily="34" charset="0"/>
              <a:buChar char="•"/>
            </a:pPr>
            <a:endParaRPr lang="en-GB" dirty="0"/>
          </a:p>
          <a:p>
            <a:pPr>
              <a:buFont typeface="Arial" panose="020B0604020202020204" pitchFamily="34" charset="0"/>
              <a:buChar char="•"/>
            </a:pPr>
            <a:r>
              <a:rPr lang="en-GB" dirty="0"/>
              <a:t>Follow-up on pen-test</a:t>
            </a:r>
          </a:p>
          <a:p>
            <a:pPr>
              <a:buFont typeface="Arial" panose="020B0604020202020204" pitchFamily="34" charset="0"/>
              <a:buChar char="•"/>
            </a:pPr>
            <a:endParaRPr lang="en-GB" dirty="0"/>
          </a:p>
          <a:p>
            <a:pPr>
              <a:buFont typeface="Arial" panose="020B0604020202020204" pitchFamily="34" charset="0"/>
              <a:buChar char="•"/>
            </a:pPr>
            <a:r>
              <a:rPr lang="en-GB" dirty="0"/>
              <a:t>Create a advisory report on secure boot</a:t>
            </a:r>
          </a:p>
          <a:p>
            <a:endParaRPr lang="en-GB" dirty="0"/>
          </a:p>
          <a:p>
            <a:pPr>
              <a:buFont typeface="Arial" panose="020B0604020202020204" pitchFamily="34" charset="0"/>
              <a:buChar char="•"/>
            </a:pPr>
            <a:r>
              <a:rPr lang="en-GB" dirty="0"/>
              <a:t>Our focus: The Genexis E600 Pure router</a:t>
            </a:r>
          </a:p>
          <a:p>
            <a:pPr>
              <a:buFont typeface="Arial" panose="020B0604020202020204" pitchFamily="34" charset="0"/>
              <a:buChar char="•"/>
            </a:pPr>
            <a:endParaRPr lang="en-GB" dirty="0"/>
          </a:p>
          <a:p>
            <a:pPr>
              <a:buFont typeface="Arial" panose="020B0604020202020204" pitchFamily="34" charset="0"/>
              <a:buChar char="•"/>
            </a:pPr>
            <a:r>
              <a:rPr lang="en-GB" dirty="0"/>
              <a:t>Important upgrade for the found weaknesses</a:t>
            </a:r>
          </a:p>
          <a:p>
            <a:pPr>
              <a:buFont typeface="Arial" panose="020B0604020202020204" pitchFamily="34" charset="0"/>
              <a:buChar char="•"/>
            </a:pPr>
            <a:endParaRPr lang="en-GB" dirty="0"/>
          </a:p>
          <a:p>
            <a:pPr>
              <a:buFont typeface="Arial" panose="020B0604020202020204" pitchFamily="34" charset="0"/>
              <a:buChar char="•"/>
            </a:pPr>
            <a:endParaRPr lang="en-US" dirty="0"/>
          </a:p>
        </p:txBody>
      </p:sp>
      <p:pic>
        <p:nvPicPr>
          <p:cNvPr id="6" name="Picture 5" descr="A black and purple rectangle with white text&#10;&#10;Description automatically generated with low confidence">
            <a:extLst>
              <a:ext uri="{FF2B5EF4-FFF2-40B4-BE49-F238E27FC236}">
                <a16:creationId xmlns:a16="http://schemas.microsoft.com/office/drawing/2014/main" id="{69FD9E81-26D9-D90D-DB70-F11FDD3EB9FB}"/>
              </a:ext>
            </a:extLst>
          </p:cNvPr>
          <p:cNvPicPr>
            <a:picLocks noChangeAspect="1"/>
          </p:cNvPicPr>
          <p:nvPr/>
        </p:nvPicPr>
        <p:blipFill>
          <a:blip r:embed="rId4"/>
          <a:stretch>
            <a:fillRect/>
          </a:stretch>
        </p:blipFill>
        <p:spPr>
          <a:xfrm>
            <a:off x="7812688" y="4586419"/>
            <a:ext cx="1228073" cy="5228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6" name="Google Shape;1436;p38"/>
          <p:cNvSpPr txBox="1">
            <a:spLocks noGrp="1"/>
          </p:cNvSpPr>
          <p:nvPr>
            <p:ph type="title" idx="2"/>
          </p:nvPr>
        </p:nvSpPr>
        <p:spPr>
          <a:xfrm>
            <a:off x="125754" y="1544258"/>
            <a:ext cx="143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437" name="Google Shape;1437;p38"/>
          <p:cNvSpPr txBox="1">
            <a:spLocks noGrp="1"/>
          </p:cNvSpPr>
          <p:nvPr>
            <p:ph type="subTitle" idx="1"/>
          </p:nvPr>
        </p:nvSpPr>
        <p:spPr>
          <a:xfrm>
            <a:off x="4269100" y="3295688"/>
            <a:ext cx="4159800" cy="3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You can enter a subtitle here if you need it</a:t>
            </a:r>
            <a:endParaRPr>
              <a:solidFill>
                <a:schemeClr val="lt1"/>
              </a:solidFill>
            </a:endParaRPr>
          </a:p>
        </p:txBody>
      </p:sp>
      <p:sp>
        <p:nvSpPr>
          <p:cNvPr id="1438" name="Google Shape;1438;p38"/>
          <p:cNvSpPr txBox="1">
            <a:spLocks noGrp="1"/>
          </p:cNvSpPr>
          <p:nvPr>
            <p:ph type="title"/>
          </p:nvPr>
        </p:nvSpPr>
        <p:spPr>
          <a:xfrm>
            <a:off x="0" y="2453888"/>
            <a:ext cx="5810919"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Enable Secure Boot</a:t>
            </a:r>
            <a:endParaRPr dirty="0"/>
          </a:p>
        </p:txBody>
      </p:sp>
      <p:grpSp>
        <p:nvGrpSpPr>
          <p:cNvPr id="1738" name="Google Shape;1738;p38"/>
          <p:cNvGrpSpPr/>
          <p:nvPr/>
        </p:nvGrpSpPr>
        <p:grpSpPr>
          <a:xfrm>
            <a:off x="8040949" y="46855"/>
            <a:ext cx="392110" cy="1922758"/>
            <a:chOff x="2801814" y="534995"/>
            <a:chExt cx="392110" cy="1922758"/>
          </a:xfrm>
        </p:grpSpPr>
        <p:grpSp>
          <p:nvGrpSpPr>
            <p:cNvPr id="1739" name="Google Shape;1739;p38"/>
            <p:cNvGrpSpPr/>
            <p:nvPr/>
          </p:nvGrpSpPr>
          <p:grpSpPr>
            <a:xfrm>
              <a:off x="3056214" y="909645"/>
              <a:ext cx="137710" cy="1548108"/>
              <a:chOff x="1858375" y="175625"/>
              <a:chExt cx="484552" cy="5445334"/>
            </a:xfrm>
          </p:grpSpPr>
          <p:sp>
            <p:nvSpPr>
              <p:cNvPr id="1740" name="Google Shape;174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4" name="Google Shape;1744;p38"/>
              <p:cNvGrpSpPr/>
              <p:nvPr/>
            </p:nvGrpSpPr>
            <p:grpSpPr>
              <a:xfrm>
                <a:off x="1858375" y="223839"/>
                <a:ext cx="484552" cy="5397120"/>
                <a:chOff x="1858375" y="223839"/>
                <a:chExt cx="484552" cy="5397120"/>
              </a:xfrm>
            </p:grpSpPr>
            <p:sp>
              <p:nvSpPr>
                <p:cNvPr id="1745" name="Google Shape;174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9" name="Google Shape;1789;p38"/>
            <p:cNvGrpSpPr/>
            <p:nvPr/>
          </p:nvGrpSpPr>
          <p:grpSpPr>
            <a:xfrm>
              <a:off x="2801814" y="534995"/>
              <a:ext cx="137710" cy="1548108"/>
              <a:chOff x="1858375" y="175625"/>
              <a:chExt cx="484552" cy="5445334"/>
            </a:xfrm>
          </p:grpSpPr>
          <p:sp>
            <p:nvSpPr>
              <p:cNvPr id="1790" name="Google Shape;179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38"/>
              <p:cNvGrpSpPr/>
              <p:nvPr/>
            </p:nvGrpSpPr>
            <p:grpSpPr>
              <a:xfrm>
                <a:off x="1858375" y="223839"/>
                <a:ext cx="484552" cy="5397120"/>
                <a:chOff x="1858375" y="223839"/>
                <a:chExt cx="484552" cy="5397120"/>
              </a:xfrm>
            </p:grpSpPr>
            <p:sp>
              <p:nvSpPr>
                <p:cNvPr id="1795" name="Google Shape;179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 name="Picture 1" descr="A black and purple rectangle with white text&#10;&#10;Description automatically generated with low confidence">
            <a:extLst>
              <a:ext uri="{FF2B5EF4-FFF2-40B4-BE49-F238E27FC236}">
                <a16:creationId xmlns:a16="http://schemas.microsoft.com/office/drawing/2014/main" id="{B4517B8A-0684-DE7D-3A37-135844C383AB}"/>
              </a:ext>
            </a:extLst>
          </p:cNvPr>
          <p:cNvPicPr>
            <a:picLocks noChangeAspect="1"/>
          </p:cNvPicPr>
          <p:nvPr/>
        </p:nvPicPr>
        <p:blipFill>
          <a:blip r:embed="rId3"/>
          <a:stretch>
            <a:fillRect/>
          </a:stretch>
        </p:blipFill>
        <p:spPr>
          <a:xfrm>
            <a:off x="7812688" y="4586419"/>
            <a:ext cx="1228073" cy="522849"/>
          </a:xfrm>
          <a:prstGeom prst="rect">
            <a:avLst/>
          </a:prstGeom>
        </p:spPr>
      </p:pic>
      <p:sp>
        <p:nvSpPr>
          <p:cNvPr id="23" name="Google Shape;1341;p37">
            <a:extLst>
              <a:ext uri="{FF2B5EF4-FFF2-40B4-BE49-F238E27FC236}">
                <a16:creationId xmlns:a16="http://schemas.microsoft.com/office/drawing/2014/main" id="{F643988B-A7A0-D5AC-0AA6-3BDCBAF316BB}"/>
              </a:ext>
            </a:extLst>
          </p:cNvPr>
          <p:cNvSpPr/>
          <p:nvPr/>
        </p:nvSpPr>
        <p:spPr>
          <a:xfrm rot="5400000">
            <a:off x="1969560" y="1326128"/>
            <a:ext cx="467415" cy="4406538"/>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1437;p38">
            <a:extLst>
              <a:ext uri="{FF2B5EF4-FFF2-40B4-BE49-F238E27FC236}">
                <a16:creationId xmlns:a16="http://schemas.microsoft.com/office/drawing/2014/main" id="{FD0F668E-9161-9013-9D57-022F937BEBB6}"/>
              </a:ext>
            </a:extLst>
          </p:cNvPr>
          <p:cNvSpPr txBox="1">
            <a:spLocks/>
          </p:cNvSpPr>
          <p:nvPr/>
        </p:nvSpPr>
        <p:spPr>
          <a:xfrm>
            <a:off x="118513" y="3328668"/>
            <a:ext cx="4288024" cy="39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GB" sz="2000" dirty="0">
                <a:solidFill>
                  <a:schemeClr val="lt1"/>
                </a:solidFill>
              </a:rPr>
              <a:t>Enable Secure Boot in the Firmware</a:t>
            </a:r>
          </a:p>
        </p:txBody>
      </p:sp>
    </p:spTree>
    <p:extLst>
      <p:ext uri="{BB962C8B-B14F-4D97-AF65-F5344CB8AC3E}">
        <p14:creationId xmlns:p14="http://schemas.microsoft.com/office/powerpoint/2010/main" val="815290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37"/>
          <p:cNvSpPr/>
          <p:nvPr/>
        </p:nvSpPr>
        <p:spPr>
          <a:xfrm rot="5400000">
            <a:off x="2233533" y="-2067814"/>
            <a:ext cx="818400" cy="5299406"/>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37"/>
          <p:cNvSpPr txBox="1">
            <a:spLocks noGrp="1"/>
          </p:cNvSpPr>
          <p:nvPr>
            <p:ph type="title"/>
          </p:nvPr>
        </p:nvSpPr>
        <p:spPr>
          <a:xfrm>
            <a:off x="0" y="319077"/>
            <a:ext cx="4627418" cy="6720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nl-NL" sz="3800" dirty="0">
                <a:solidFill>
                  <a:schemeClr val="lt1"/>
                </a:solidFill>
              </a:rPr>
              <a:t>Enable Secure Boot</a:t>
            </a:r>
            <a:endParaRPr sz="3800" dirty="0">
              <a:solidFill>
                <a:schemeClr val="lt1"/>
              </a:solidFill>
            </a:endParaRPr>
          </a:p>
        </p:txBody>
      </p:sp>
      <p:sp>
        <p:nvSpPr>
          <p:cNvPr id="1344" name="Google Shape;1344;p37"/>
          <p:cNvSpPr/>
          <p:nvPr/>
        </p:nvSpPr>
        <p:spPr>
          <a:xfrm>
            <a:off x="6197568" y="3525765"/>
            <a:ext cx="68162" cy="35628"/>
          </a:xfrm>
          <a:custGeom>
            <a:avLst/>
            <a:gdLst/>
            <a:ahLst/>
            <a:cxnLst/>
            <a:rect l="l" t="t" r="r" b="b"/>
            <a:pathLst>
              <a:path w="727" h="380" extrusionOk="0">
                <a:moveTo>
                  <a:pt x="364" y="1"/>
                </a:moveTo>
                <a:cubicBezTo>
                  <a:pt x="284" y="1"/>
                  <a:pt x="205" y="18"/>
                  <a:pt x="134" y="54"/>
                </a:cubicBezTo>
                <a:cubicBezTo>
                  <a:pt x="0" y="131"/>
                  <a:pt x="7" y="251"/>
                  <a:pt x="134" y="321"/>
                </a:cubicBezTo>
                <a:cubicBezTo>
                  <a:pt x="205" y="360"/>
                  <a:pt x="284" y="380"/>
                  <a:pt x="364" y="380"/>
                </a:cubicBezTo>
                <a:cubicBezTo>
                  <a:pt x="444" y="380"/>
                  <a:pt x="526" y="360"/>
                  <a:pt x="600" y="321"/>
                </a:cubicBezTo>
                <a:cubicBezTo>
                  <a:pt x="726" y="251"/>
                  <a:pt x="726" y="131"/>
                  <a:pt x="600" y="54"/>
                </a:cubicBezTo>
                <a:cubicBezTo>
                  <a:pt x="526" y="18"/>
                  <a:pt x="444"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49C5E644-D58A-4877-78F2-E3694B55591F}"/>
              </a:ext>
            </a:extLst>
          </p:cNvPr>
          <p:cNvSpPr>
            <a:spLocks noGrp="1"/>
          </p:cNvSpPr>
          <p:nvPr>
            <p:ph type="subTitle" idx="1"/>
          </p:nvPr>
        </p:nvSpPr>
        <p:spPr>
          <a:xfrm>
            <a:off x="-6970" y="991089"/>
            <a:ext cx="6132990" cy="3833334"/>
          </a:xfrm>
        </p:spPr>
        <p:txBody>
          <a:bodyPr/>
          <a:lstStyle/>
          <a:p>
            <a:pPr>
              <a:lnSpc>
                <a:spcPct val="200000"/>
              </a:lnSpc>
              <a:buFont typeface="Arial" panose="020B0604020202020204" pitchFamily="34" charset="0"/>
              <a:buChar char="•"/>
            </a:pPr>
            <a:endParaRPr lang="en-GB" dirty="0"/>
          </a:p>
          <a:p>
            <a:pPr>
              <a:lnSpc>
                <a:spcPct val="200000"/>
              </a:lnSpc>
              <a:buFont typeface="Arial" panose="020B0604020202020204" pitchFamily="34" charset="0"/>
              <a:buChar char="•"/>
            </a:pPr>
            <a:r>
              <a:rPr lang="en-GB" dirty="0"/>
              <a:t>Enable EFI Mode</a:t>
            </a:r>
          </a:p>
          <a:p>
            <a:pPr>
              <a:lnSpc>
                <a:spcPct val="200000"/>
              </a:lnSpc>
              <a:buFont typeface="Arial" panose="020B0604020202020204" pitchFamily="34" charset="0"/>
              <a:buChar char="•"/>
            </a:pPr>
            <a:r>
              <a:rPr lang="en-GB" dirty="0"/>
              <a:t>Configure Kernel Command Line</a:t>
            </a:r>
          </a:p>
          <a:p>
            <a:pPr>
              <a:lnSpc>
                <a:spcPct val="200000"/>
              </a:lnSpc>
              <a:buFont typeface="Arial" panose="020B0604020202020204" pitchFamily="34" charset="0"/>
              <a:buChar char="•"/>
            </a:pPr>
            <a:r>
              <a:rPr lang="en-GB" dirty="0"/>
              <a:t>Installing the Kernel</a:t>
            </a:r>
          </a:p>
          <a:p>
            <a:pPr>
              <a:lnSpc>
                <a:spcPct val="200000"/>
              </a:lnSpc>
              <a:buFont typeface="Arial" panose="020B0604020202020204" pitchFamily="34" charset="0"/>
              <a:buChar char="•"/>
            </a:pPr>
            <a:r>
              <a:rPr lang="en-GB" dirty="0"/>
              <a:t>Testing the Kernel Image</a:t>
            </a:r>
          </a:p>
          <a:p>
            <a:endParaRPr lang="en-GB" dirty="0"/>
          </a:p>
          <a:p>
            <a:endParaRPr lang="en-GB" dirty="0"/>
          </a:p>
        </p:txBody>
      </p:sp>
      <p:pic>
        <p:nvPicPr>
          <p:cNvPr id="6" name="Picture 5" descr="A black and purple rectangle with white text&#10;&#10;Description automatically generated with low confidence">
            <a:extLst>
              <a:ext uri="{FF2B5EF4-FFF2-40B4-BE49-F238E27FC236}">
                <a16:creationId xmlns:a16="http://schemas.microsoft.com/office/drawing/2014/main" id="{69FD9E81-26D9-D90D-DB70-F11FDD3EB9FB}"/>
              </a:ext>
            </a:extLst>
          </p:cNvPr>
          <p:cNvPicPr>
            <a:picLocks noChangeAspect="1"/>
          </p:cNvPicPr>
          <p:nvPr/>
        </p:nvPicPr>
        <p:blipFill>
          <a:blip r:embed="rId3"/>
          <a:stretch>
            <a:fillRect/>
          </a:stretch>
        </p:blipFill>
        <p:spPr>
          <a:xfrm>
            <a:off x="7812688" y="4586419"/>
            <a:ext cx="1228073" cy="522849"/>
          </a:xfrm>
          <a:prstGeom prst="rect">
            <a:avLst/>
          </a:prstGeom>
        </p:spPr>
      </p:pic>
      <p:pic>
        <p:nvPicPr>
          <p:cNvPr id="2" name="Picture 1">
            <a:extLst>
              <a:ext uri="{FF2B5EF4-FFF2-40B4-BE49-F238E27FC236}">
                <a16:creationId xmlns:a16="http://schemas.microsoft.com/office/drawing/2014/main" id="{F1B2D4E8-D78A-9C77-E349-70A87631A064}"/>
              </a:ext>
            </a:extLst>
          </p:cNvPr>
          <p:cNvPicPr>
            <a:picLocks noChangeAspect="1"/>
          </p:cNvPicPr>
          <p:nvPr/>
        </p:nvPicPr>
        <p:blipFill>
          <a:blip r:embed="rId4"/>
          <a:stretch>
            <a:fillRect/>
          </a:stretch>
        </p:blipFill>
        <p:spPr>
          <a:xfrm>
            <a:off x="4805934" y="1543821"/>
            <a:ext cx="3848100" cy="1857375"/>
          </a:xfrm>
          <a:prstGeom prst="rect">
            <a:avLst/>
          </a:prstGeom>
        </p:spPr>
      </p:pic>
    </p:spTree>
    <p:extLst>
      <p:ext uri="{BB962C8B-B14F-4D97-AF65-F5344CB8AC3E}">
        <p14:creationId xmlns:p14="http://schemas.microsoft.com/office/powerpoint/2010/main" val="39411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6" name="Google Shape;1436;p38"/>
          <p:cNvSpPr txBox="1">
            <a:spLocks noGrp="1"/>
          </p:cNvSpPr>
          <p:nvPr>
            <p:ph type="title" idx="2"/>
          </p:nvPr>
        </p:nvSpPr>
        <p:spPr>
          <a:xfrm>
            <a:off x="125754" y="1544258"/>
            <a:ext cx="143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437" name="Google Shape;1437;p38"/>
          <p:cNvSpPr txBox="1">
            <a:spLocks noGrp="1"/>
          </p:cNvSpPr>
          <p:nvPr>
            <p:ph type="subTitle" idx="1"/>
          </p:nvPr>
        </p:nvSpPr>
        <p:spPr>
          <a:xfrm>
            <a:off x="4269100" y="3295688"/>
            <a:ext cx="4159800" cy="3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You can enter a subtitle here if you need it</a:t>
            </a:r>
            <a:endParaRPr>
              <a:solidFill>
                <a:schemeClr val="lt1"/>
              </a:solidFill>
            </a:endParaRPr>
          </a:p>
        </p:txBody>
      </p:sp>
      <p:sp>
        <p:nvSpPr>
          <p:cNvPr id="1438" name="Google Shape;1438;p38"/>
          <p:cNvSpPr txBox="1">
            <a:spLocks noGrp="1"/>
          </p:cNvSpPr>
          <p:nvPr>
            <p:ph type="title"/>
          </p:nvPr>
        </p:nvSpPr>
        <p:spPr>
          <a:xfrm>
            <a:off x="0" y="2453888"/>
            <a:ext cx="5810919"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nl-NL" dirty="0"/>
              <a:t>Cryptographic Keys</a:t>
            </a:r>
            <a:endParaRPr dirty="0"/>
          </a:p>
        </p:txBody>
      </p:sp>
      <p:grpSp>
        <p:nvGrpSpPr>
          <p:cNvPr id="1738" name="Google Shape;1738;p38"/>
          <p:cNvGrpSpPr/>
          <p:nvPr/>
        </p:nvGrpSpPr>
        <p:grpSpPr>
          <a:xfrm>
            <a:off x="8040949" y="46855"/>
            <a:ext cx="392110" cy="1922758"/>
            <a:chOff x="2801814" y="534995"/>
            <a:chExt cx="392110" cy="1922758"/>
          </a:xfrm>
        </p:grpSpPr>
        <p:grpSp>
          <p:nvGrpSpPr>
            <p:cNvPr id="1739" name="Google Shape;1739;p38"/>
            <p:cNvGrpSpPr/>
            <p:nvPr/>
          </p:nvGrpSpPr>
          <p:grpSpPr>
            <a:xfrm>
              <a:off x="3056214" y="909645"/>
              <a:ext cx="137710" cy="1548108"/>
              <a:chOff x="1858375" y="175625"/>
              <a:chExt cx="484552" cy="5445334"/>
            </a:xfrm>
          </p:grpSpPr>
          <p:sp>
            <p:nvSpPr>
              <p:cNvPr id="1740" name="Google Shape;174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4" name="Google Shape;1744;p38"/>
              <p:cNvGrpSpPr/>
              <p:nvPr/>
            </p:nvGrpSpPr>
            <p:grpSpPr>
              <a:xfrm>
                <a:off x="1858375" y="223839"/>
                <a:ext cx="484552" cy="5397120"/>
                <a:chOff x="1858375" y="223839"/>
                <a:chExt cx="484552" cy="5397120"/>
              </a:xfrm>
            </p:grpSpPr>
            <p:sp>
              <p:nvSpPr>
                <p:cNvPr id="1745" name="Google Shape;174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9" name="Google Shape;1789;p38"/>
            <p:cNvGrpSpPr/>
            <p:nvPr/>
          </p:nvGrpSpPr>
          <p:grpSpPr>
            <a:xfrm>
              <a:off x="2801814" y="534995"/>
              <a:ext cx="137710" cy="1548108"/>
              <a:chOff x="1858375" y="175625"/>
              <a:chExt cx="484552" cy="5445334"/>
            </a:xfrm>
          </p:grpSpPr>
          <p:sp>
            <p:nvSpPr>
              <p:cNvPr id="1790" name="Google Shape;179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38"/>
              <p:cNvGrpSpPr/>
              <p:nvPr/>
            </p:nvGrpSpPr>
            <p:grpSpPr>
              <a:xfrm>
                <a:off x="1858375" y="223839"/>
                <a:ext cx="484552" cy="5397120"/>
                <a:chOff x="1858375" y="223839"/>
                <a:chExt cx="484552" cy="5397120"/>
              </a:xfrm>
            </p:grpSpPr>
            <p:sp>
              <p:nvSpPr>
                <p:cNvPr id="1795" name="Google Shape;179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 name="Picture 1" descr="A black and purple rectangle with white text&#10;&#10;Description automatically generated with low confidence">
            <a:extLst>
              <a:ext uri="{FF2B5EF4-FFF2-40B4-BE49-F238E27FC236}">
                <a16:creationId xmlns:a16="http://schemas.microsoft.com/office/drawing/2014/main" id="{B4517B8A-0684-DE7D-3A37-135844C383AB}"/>
              </a:ext>
            </a:extLst>
          </p:cNvPr>
          <p:cNvPicPr>
            <a:picLocks noChangeAspect="1"/>
          </p:cNvPicPr>
          <p:nvPr/>
        </p:nvPicPr>
        <p:blipFill>
          <a:blip r:embed="rId3"/>
          <a:stretch>
            <a:fillRect/>
          </a:stretch>
        </p:blipFill>
        <p:spPr>
          <a:xfrm>
            <a:off x="7812688" y="4586419"/>
            <a:ext cx="1228073" cy="522849"/>
          </a:xfrm>
          <a:prstGeom prst="rect">
            <a:avLst/>
          </a:prstGeom>
        </p:spPr>
      </p:pic>
      <p:sp>
        <p:nvSpPr>
          <p:cNvPr id="23" name="Google Shape;1341;p37">
            <a:extLst>
              <a:ext uri="{FF2B5EF4-FFF2-40B4-BE49-F238E27FC236}">
                <a16:creationId xmlns:a16="http://schemas.microsoft.com/office/drawing/2014/main" id="{F643988B-A7A0-D5AC-0AA6-3BDCBAF316BB}"/>
              </a:ext>
            </a:extLst>
          </p:cNvPr>
          <p:cNvSpPr/>
          <p:nvPr/>
        </p:nvSpPr>
        <p:spPr>
          <a:xfrm rot="5400000">
            <a:off x="2665605" y="630082"/>
            <a:ext cx="416444" cy="5747659"/>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1437;p38">
            <a:extLst>
              <a:ext uri="{FF2B5EF4-FFF2-40B4-BE49-F238E27FC236}">
                <a16:creationId xmlns:a16="http://schemas.microsoft.com/office/drawing/2014/main" id="{FD0F668E-9161-9013-9D57-022F937BEBB6}"/>
              </a:ext>
            </a:extLst>
          </p:cNvPr>
          <p:cNvSpPr txBox="1">
            <a:spLocks/>
          </p:cNvSpPr>
          <p:nvPr/>
        </p:nvSpPr>
        <p:spPr>
          <a:xfrm>
            <a:off x="-1" y="3328668"/>
            <a:ext cx="6035041" cy="3486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GB" sz="2000" dirty="0">
                <a:solidFill>
                  <a:schemeClr val="lt1"/>
                </a:solidFill>
              </a:rPr>
              <a:t>Generating and Safeguarding Cryptographic keys</a:t>
            </a:r>
          </a:p>
        </p:txBody>
      </p:sp>
    </p:spTree>
    <p:extLst>
      <p:ext uri="{BB962C8B-B14F-4D97-AF65-F5344CB8AC3E}">
        <p14:creationId xmlns:p14="http://schemas.microsoft.com/office/powerpoint/2010/main" val="3018052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9"/>
        <p:cNvGrpSpPr/>
        <p:nvPr/>
      </p:nvGrpSpPr>
      <p:grpSpPr>
        <a:xfrm>
          <a:off x="0" y="0"/>
          <a:ext cx="0" cy="0"/>
          <a:chOff x="0" y="0"/>
          <a:chExt cx="0" cy="0"/>
        </a:xfrm>
      </p:grpSpPr>
      <p:sp>
        <p:nvSpPr>
          <p:cNvPr id="1990" name="Google Shape;1990;p45"/>
          <p:cNvSpPr/>
          <p:nvPr/>
        </p:nvSpPr>
        <p:spPr>
          <a:xfrm>
            <a:off x="145106" y="1039923"/>
            <a:ext cx="5092200" cy="560400"/>
          </a:xfrm>
          <a:prstGeom prst="roundRect">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Fira Sans"/>
                <a:ea typeface="Fira Sans"/>
                <a:cs typeface="Fira Sans"/>
                <a:sym typeface="Fira Sans"/>
              </a:rPr>
              <a:t>Encryption types</a:t>
            </a:r>
            <a:endParaRPr dirty="0"/>
          </a:p>
        </p:txBody>
      </p:sp>
      <p:sp>
        <p:nvSpPr>
          <p:cNvPr id="1991" name="Google Shape;1991;p45"/>
          <p:cNvSpPr txBox="1">
            <a:spLocks noGrp="1"/>
          </p:cNvSpPr>
          <p:nvPr>
            <p:ph type="title"/>
          </p:nvPr>
        </p:nvSpPr>
        <p:spPr>
          <a:xfrm>
            <a:off x="44550" y="124525"/>
            <a:ext cx="7704000" cy="4738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Cryptographic Keys</a:t>
            </a:r>
            <a:endParaRPr dirty="0"/>
          </a:p>
        </p:txBody>
      </p:sp>
      <p:sp>
        <p:nvSpPr>
          <p:cNvPr id="1992" name="Google Shape;1992;p45"/>
          <p:cNvSpPr txBox="1"/>
          <p:nvPr/>
        </p:nvSpPr>
        <p:spPr>
          <a:xfrm>
            <a:off x="150936" y="2153250"/>
            <a:ext cx="2067132" cy="418500"/>
          </a:xfrm>
          <a:prstGeom prst="rect">
            <a:avLst/>
          </a:prstGeom>
          <a:noFill/>
          <a:ln>
            <a:noFill/>
          </a:ln>
        </p:spPr>
        <p:txBody>
          <a:bodyPr spcFirstLastPara="1" wrap="square" lIns="91425" tIns="0" rIns="91425" bIns="0" anchor="ctr" anchorCtr="0">
            <a:noAutofit/>
          </a:bodyPr>
          <a:lstStyle/>
          <a:p>
            <a:pPr marL="0" lvl="0" indent="0" algn="ctr" rtl="0">
              <a:spcBef>
                <a:spcPts val="0"/>
              </a:spcBef>
              <a:spcAft>
                <a:spcPts val="0"/>
              </a:spcAft>
              <a:buNone/>
            </a:pPr>
            <a:r>
              <a:rPr lang="en" sz="2000" b="1" dirty="0">
                <a:solidFill>
                  <a:schemeClr val="dk2"/>
                </a:solidFill>
                <a:latin typeface="Fira Sans"/>
                <a:ea typeface="Fira Sans"/>
                <a:cs typeface="Fira Sans"/>
                <a:sym typeface="Fira Sans"/>
              </a:rPr>
              <a:t>Symmetric Key Encryption</a:t>
            </a:r>
            <a:endParaRPr sz="2000" b="1" dirty="0">
              <a:solidFill>
                <a:schemeClr val="dk2"/>
              </a:solidFill>
              <a:latin typeface="Fira Sans"/>
              <a:ea typeface="Fira Sans"/>
              <a:cs typeface="Fira Sans"/>
              <a:sym typeface="Fira Sans"/>
            </a:endParaRPr>
          </a:p>
        </p:txBody>
      </p:sp>
      <p:sp>
        <p:nvSpPr>
          <p:cNvPr id="1993" name="Google Shape;1993;p45"/>
          <p:cNvSpPr txBox="1"/>
          <p:nvPr/>
        </p:nvSpPr>
        <p:spPr>
          <a:xfrm>
            <a:off x="3180852" y="2153250"/>
            <a:ext cx="2189303" cy="418500"/>
          </a:xfrm>
          <a:prstGeom prst="rect">
            <a:avLst/>
          </a:prstGeom>
          <a:noFill/>
          <a:ln>
            <a:noFill/>
          </a:ln>
        </p:spPr>
        <p:txBody>
          <a:bodyPr spcFirstLastPara="1" wrap="square" lIns="91425" tIns="0" rIns="91425" bIns="0" anchor="ctr" anchorCtr="0">
            <a:noAutofit/>
          </a:bodyPr>
          <a:lstStyle/>
          <a:p>
            <a:pPr marL="0" lvl="0" indent="0" algn="ctr" rtl="0">
              <a:spcBef>
                <a:spcPts val="0"/>
              </a:spcBef>
              <a:spcAft>
                <a:spcPts val="0"/>
              </a:spcAft>
              <a:buNone/>
            </a:pPr>
            <a:r>
              <a:rPr lang="en-GB" sz="2000" b="1" dirty="0">
                <a:solidFill>
                  <a:schemeClr val="dk2"/>
                </a:solidFill>
                <a:latin typeface="Fira Sans"/>
                <a:ea typeface="Fira Sans"/>
                <a:cs typeface="Fira Sans"/>
                <a:sym typeface="Fira Sans"/>
              </a:rPr>
              <a:t>Asymmetric Key Encryption</a:t>
            </a:r>
          </a:p>
        </p:txBody>
      </p:sp>
      <p:sp>
        <p:nvSpPr>
          <p:cNvPr id="1996" name="Google Shape;1996;p45"/>
          <p:cNvSpPr txBox="1"/>
          <p:nvPr/>
        </p:nvSpPr>
        <p:spPr>
          <a:xfrm>
            <a:off x="173271" y="2518732"/>
            <a:ext cx="2582715" cy="2803287"/>
          </a:xfrm>
          <a:prstGeom prst="rect">
            <a:avLst/>
          </a:prstGeom>
          <a:noFill/>
          <a:ln>
            <a:noFill/>
          </a:ln>
        </p:spPr>
        <p:txBody>
          <a:bodyPr spcFirstLastPara="1" wrap="square" lIns="91425" tIns="91425" rIns="91425" bIns="91425" anchor="t" anchorCtr="0">
            <a:noAutofit/>
          </a:bodyPr>
          <a:lstStyle/>
          <a:p>
            <a:pPr marL="182880" lvl="0" indent="-180340" algn="l" rtl="0">
              <a:spcBef>
                <a:spcPts val="0"/>
              </a:spcBef>
              <a:spcAft>
                <a:spcPts val="0"/>
              </a:spcAft>
              <a:buClr>
                <a:schemeClr val="dk1"/>
              </a:buClr>
              <a:buSzPts val="1400"/>
              <a:buFont typeface="Roboto"/>
              <a:buChar char="●"/>
            </a:pPr>
            <a:endParaRPr lang="en-GB" dirty="0">
              <a:solidFill>
                <a:schemeClr val="dk1"/>
              </a:solidFill>
              <a:latin typeface="Roboto"/>
              <a:ea typeface="Roboto"/>
              <a:cs typeface="Roboto"/>
              <a:sym typeface="Roboto"/>
            </a:endParaRPr>
          </a:p>
          <a:p>
            <a:pPr marL="288290" lvl="0" indent="-285750" algn="l" rtl="0">
              <a:spcBef>
                <a:spcPts val="0"/>
              </a:spcBef>
              <a:spcAft>
                <a:spcPts val="0"/>
              </a:spcAft>
              <a:buClr>
                <a:schemeClr val="dk1"/>
              </a:buClr>
              <a:buSzPts val="1400"/>
              <a:buFont typeface="Arial" panose="020B0604020202020204" pitchFamily="34" charset="0"/>
              <a:buChar char="•"/>
            </a:pPr>
            <a:r>
              <a:rPr lang="en-GB" dirty="0">
                <a:solidFill>
                  <a:schemeClr val="dk1"/>
                </a:solidFill>
                <a:latin typeface="Roboto"/>
                <a:ea typeface="Roboto"/>
                <a:cs typeface="Roboto"/>
                <a:sym typeface="Roboto"/>
              </a:rPr>
              <a:t>One secret key</a:t>
            </a:r>
          </a:p>
          <a:p>
            <a:pPr marL="288290" lvl="0" indent="-285750" algn="l" rtl="0">
              <a:spcBef>
                <a:spcPts val="0"/>
              </a:spcBef>
              <a:spcAft>
                <a:spcPts val="0"/>
              </a:spcAft>
              <a:buClr>
                <a:schemeClr val="dk1"/>
              </a:buClr>
              <a:buSzPts val="1400"/>
              <a:buFont typeface="Arial" panose="020B0604020202020204" pitchFamily="34" charset="0"/>
              <a:buChar char="•"/>
            </a:pPr>
            <a:endParaRPr lang="en-GB" dirty="0">
              <a:solidFill>
                <a:schemeClr val="dk1"/>
              </a:solidFill>
              <a:latin typeface="Roboto"/>
              <a:ea typeface="Roboto"/>
              <a:cs typeface="Roboto"/>
              <a:sym typeface="Roboto"/>
            </a:endParaRPr>
          </a:p>
          <a:p>
            <a:pPr marL="288290" lvl="0" indent="-285750" algn="l" rtl="0">
              <a:spcBef>
                <a:spcPts val="0"/>
              </a:spcBef>
              <a:spcAft>
                <a:spcPts val="0"/>
              </a:spcAft>
              <a:buClr>
                <a:schemeClr val="dk1"/>
              </a:buClr>
              <a:buSzPts val="1400"/>
              <a:buFont typeface="Arial" panose="020B0604020202020204" pitchFamily="34" charset="0"/>
              <a:buChar char="•"/>
            </a:pPr>
            <a:r>
              <a:rPr lang="en-GB" dirty="0">
                <a:solidFill>
                  <a:schemeClr val="dk1"/>
                </a:solidFill>
                <a:latin typeface="Roboto"/>
                <a:ea typeface="Roboto"/>
                <a:cs typeface="Roboto"/>
                <a:sym typeface="Roboto"/>
              </a:rPr>
              <a:t>AES for bootloader communications and data encryption</a:t>
            </a:r>
          </a:p>
          <a:p>
            <a:pPr marL="288290" lvl="0" indent="-285750" algn="l" rtl="0">
              <a:spcBef>
                <a:spcPts val="0"/>
              </a:spcBef>
              <a:spcAft>
                <a:spcPts val="0"/>
              </a:spcAft>
              <a:buClr>
                <a:schemeClr val="dk1"/>
              </a:buClr>
              <a:buSzPts val="1400"/>
              <a:buFont typeface="Arial" panose="020B0604020202020204" pitchFamily="34" charset="0"/>
              <a:buChar char="•"/>
            </a:pPr>
            <a:endParaRPr lang="en-GB" dirty="0">
              <a:solidFill>
                <a:schemeClr val="dk1"/>
              </a:solidFill>
              <a:latin typeface="Roboto"/>
              <a:ea typeface="Roboto"/>
              <a:cs typeface="Roboto"/>
              <a:sym typeface="Roboto"/>
            </a:endParaRPr>
          </a:p>
          <a:p>
            <a:pPr marL="288290" lvl="0" indent="-285750" algn="l" rtl="0">
              <a:spcBef>
                <a:spcPts val="0"/>
              </a:spcBef>
              <a:spcAft>
                <a:spcPts val="0"/>
              </a:spcAft>
              <a:buClr>
                <a:schemeClr val="dk1"/>
              </a:buClr>
              <a:buSzPts val="1400"/>
              <a:buFont typeface="Arial" panose="020B0604020202020204" pitchFamily="34" charset="0"/>
              <a:buChar char="•"/>
            </a:pPr>
            <a:endParaRPr lang="en-GB" dirty="0">
              <a:solidFill>
                <a:schemeClr val="dk1"/>
              </a:solidFill>
              <a:latin typeface="Roboto"/>
              <a:ea typeface="Roboto"/>
              <a:cs typeface="Roboto"/>
              <a:sym typeface="Roboto"/>
            </a:endParaRPr>
          </a:p>
        </p:txBody>
      </p:sp>
      <p:sp>
        <p:nvSpPr>
          <p:cNvPr id="3" name="Google Shape;1996;p45">
            <a:extLst>
              <a:ext uri="{FF2B5EF4-FFF2-40B4-BE49-F238E27FC236}">
                <a16:creationId xmlns:a16="http://schemas.microsoft.com/office/drawing/2014/main" id="{E7889601-5B78-765C-C5FD-0793FA1F8DBB}"/>
              </a:ext>
            </a:extLst>
          </p:cNvPr>
          <p:cNvSpPr txBox="1"/>
          <p:nvPr/>
        </p:nvSpPr>
        <p:spPr>
          <a:xfrm>
            <a:off x="2879582" y="2538210"/>
            <a:ext cx="2940612" cy="2803286"/>
          </a:xfrm>
          <a:prstGeom prst="rect">
            <a:avLst/>
          </a:prstGeom>
          <a:noFill/>
          <a:ln>
            <a:noFill/>
          </a:ln>
        </p:spPr>
        <p:txBody>
          <a:bodyPr spcFirstLastPara="1" wrap="square" lIns="91425" tIns="91425" rIns="91425" bIns="91425" anchor="t" anchorCtr="0">
            <a:noAutofit/>
          </a:bodyPr>
          <a:lstStyle/>
          <a:p>
            <a:pPr marL="182880" lvl="0" indent="-180340" algn="l" rtl="0">
              <a:spcBef>
                <a:spcPts val="0"/>
              </a:spcBef>
              <a:spcAft>
                <a:spcPts val="0"/>
              </a:spcAft>
              <a:buClr>
                <a:schemeClr val="dk1"/>
              </a:buClr>
              <a:buSzPts val="1400"/>
              <a:buFont typeface="Roboto"/>
              <a:buChar char="●"/>
            </a:pPr>
            <a:endParaRPr lang="en-GB" u="sng" dirty="0">
              <a:solidFill>
                <a:schemeClr val="dk1"/>
              </a:solidFill>
              <a:latin typeface="Roboto"/>
              <a:ea typeface="Roboto"/>
              <a:cs typeface="Roboto"/>
              <a:sym typeface="Roboto"/>
            </a:endParaRPr>
          </a:p>
          <a:p>
            <a:pPr marL="288290" lvl="0" indent="-285750" algn="l" rtl="0">
              <a:spcBef>
                <a:spcPts val="0"/>
              </a:spcBef>
              <a:spcAft>
                <a:spcPts val="0"/>
              </a:spcAft>
              <a:buClr>
                <a:schemeClr val="dk1"/>
              </a:buClr>
              <a:buSzPts val="1400"/>
              <a:buFont typeface="Arial" panose="020B0604020202020204" pitchFamily="34" charset="0"/>
              <a:buChar char="•"/>
            </a:pPr>
            <a:r>
              <a:rPr lang="en-GB" dirty="0">
                <a:solidFill>
                  <a:schemeClr val="dk1"/>
                </a:solidFill>
                <a:latin typeface="Roboto"/>
                <a:ea typeface="Roboto"/>
                <a:cs typeface="Roboto"/>
                <a:sym typeface="Roboto"/>
              </a:rPr>
              <a:t>Public and private key</a:t>
            </a:r>
          </a:p>
          <a:p>
            <a:pPr marL="288290" lvl="0" indent="-285750" algn="l" rtl="0">
              <a:spcBef>
                <a:spcPts val="0"/>
              </a:spcBef>
              <a:spcAft>
                <a:spcPts val="0"/>
              </a:spcAft>
              <a:buClr>
                <a:schemeClr val="dk1"/>
              </a:buClr>
              <a:buSzPts val="1400"/>
              <a:buFont typeface="Arial" panose="020B0604020202020204" pitchFamily="34" charset="0"/>
              <a:buChar char="•"/>
            </a:pPr>
            <a:endParaRPr lang="en-GB" dirty="0">
              <a:solidFill>
                <a:schemeClr val="dk1"/>
              </a:solidFill>
              <a:latin typeface="Roboto"/>
              <a:ea typeface="Roboto"/>
              <a:cs typeface="Roboto"/>
              <a:sym typeface="Roboto"/>
            </a:endParaRPr>
          </a:p>
          <a:p>
            <a:pPr marL="288290" lvl="0" indent="-285750" algn="l" rtl="0">
              <a:spcBef>
                <a:spcPts val="0"/>
              </a:spcBef>
              <a:spcAft>
                <a:spcPts val="0"/>
              </a:spcAft>
              <a:buClr>
                <a:schemeClr val="dk1"/>
              </a:buClr>
              <a:buSzPts val="1400"/>
              <a:buFont typeface="Arial" panose="020B0604020202020204" pitchFamily="34" charset="0"/>
              <a:buChar char="•"/>
            </a:pPr>
            <a:r>
              <a:rPr lang="en-GB" dirty="0">
                <a:solidFill>
                  <a:schemeClr val="dk1"/>
                </a:solidFill>
                <a:latin typeface="Roboto"/>
                <a:ea typeface="Roboto"/>
                <a:cs typeface="Roboto"/>
                <a:sym typeface="Roboto"/>
              </a:rPr>
              <a:t>RSA &amp; ECC for bootloader communications and data encryption</a:t>
            </a:r>
          </a:p>
          <a:p>
            <a:pPr marL="288290" lvl="0" indent="-285750" algn="l" rtl="0">
              <a:spcBef>
                <a:spcPts val="0"/>
              </a:spcBef>
              <a:spcAft>
                <a:spcPts val="0"/>
              </a:spcAft>
              <a:buClr>
                <a:schemeClr val="dk1"/>
              </a:buClr>
              <a:buSzPts val="1400"/>
              <a:buFont typeface="Arial" panose="020B0604020202020204" pitchFamily="34" charset="0"/>
              <a:buChar char="•"/>
            </a:pPr>
            <a:endParaRPr lang="en-GB" u="sng" dirty="0">
              <a:solidFill>
                <a:schemeClr val="dk1"/>
              </a:solidFill>
              <a:latin typeface="Roboto"/>
              <a:ea typeface="Roboto"/>
              <a:cs typeface="Roboto"/>
              <a:sym typeface="Roboto"/>
            </a:endParaRPr>
          </a:p>
          <a:p>
            <a:pPr marL="182880" lvl="0" indent="-180340" algn="l" rtl="0">
              <a:spcBef>
                <a:spcPts val="0"/>
              </a:spcBef>
              <a:spcAft>
                <a:spcPts val="0"/>
              </a:spcAft>
              <a:buClr>
                <a:schemeClr val="dk1"/>
              </a:buClr>
              <a:buSzPts val="1400"/>
              <a:buFont typeface="Roboto"/>
              <a:buChar char="●"/>
            </a:pPr>
            <a:endParaRPr lang="en-GB" u="sng" dirty="0">
              <a:solidFill>
                <a:schemeClr val="dk1"/>
              </a:solidFill>
              <a:latin typeface="Roboto"/>
              <a:ea typeface="Roboto"/>
              <a:cs typeface="Roboto"/>
              <a:sym typeface="Roboto"/>
            </a:endParaRPr>
          </a:p>
          <a:p>
            <a:pPr marL="182880" lvl="0" indent="-180340" algn="l" rtl="0">
              <a:spcBef>
                <a:spcPts val="0"/>
              </a:spcBef>
              <a:spcAft>
                <a:spcPts val="0"/>
              </a:spcAft>
              <a:buClr>
                <a:schemeClr val="dk1"/>
              </a:buClr>
              <a:buSzPts val="1400"/>
              <a:buFont typeface="Roboto"/>
              <a:buChar char="●"/>
            </a:pPr>
            <a:endParaRPr lang="en-GB" u="sng" dirty="0">
              <a:solidFill>
                <a:schemeClr val="dk1"/>
              </a:solidFill>
              <a:latin typeface="Roboto"/>
              <a:ea typeface="Roboto"/>
              <a:cs typeface="Roboto"/>
              <a:sym typeface="Roboto"/>
            </a:endParaRPr>
          </a:p>
        </p:txBody>
      </p:sp>
      <p:sp>
        <p:nvSpPr>
          <p:cNvPr id="23" name="Left Brace 22">
            <a:extLst>
              <a:ext uri="{FF2B5EF4-FFF2-40B4-BE49-F238E27FC236}">
                <a16:creationId xmlns:a16="http://schemas.microsoft.com/office/drawing/2014/main" id="{53A0E616-0127-433B-8407-B2F54155BE7E}"/>
              </a:ext>
            </a:extLst>
          </p:cNvPr>
          <p:cNvSpPr/>
          <p:nvPr/>
        </p:nvSpPr>
        <p:spPr>
          <a:xfrm rot="5400000">
            <a:off x="2499312" y="296172"/>
            <a:ext cx="418500" cy="3086014"/>
          </a:xfrm>
          <a:prstGeom prst="leftBrace">
            <a:avLst>
              <a:gd name="adj1" fmla="val 17802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pic>
        <p:nvPicPr>
          <p:cNvPr id="24" name="Picture 23">
            <a:extLst>
              <a:ext uri="{FF2B5EF4-FFF2-40B4-BE49-F238E27FC236}">
                <a16:creationId xmlns:a16="http://schemas.microsoft.com/office/drawing/2014/main" id="{692390CB-CEA6-89EC-516A-54F7D89C0196}"/>
              </a:ext>
            </a:extLst>
          </p:cNvPr>
          <p:cNvPicPr>
            <a:picLocks noChangeAspect="1"/>
          </p:cNvPicPr>
          <p:nvPr/>
        </p:nvPicPr>
        <p:blipFill rotWithShape="1">
          <a:blip r:embed="rId3">
            <a:extLst>
              <a:ext uri="{28A0092B-C50C-407E-A947-70E740481C1C}">
                <a14:useLocalDpi xmlns:a14="http://schemas.microsoft.com/office/drawing/2010/main" val="0"/>
              </a:ext>
            </a:extLst>
          </a:blip>
          <a:srcRect r="14928" b="16170"/>
          <a:stretch/>
        </p:blipFill>
        <p:spPr>
          <a:xfrm>
            <a:off x="5426420" y="1039923"/>
            <a:ext cx="3566644" cy="31797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6" name="Google Shape;1436;p38"/>
          <p:cNvSpPr txBox="1">
            <a:spLocks noGrp="1"/>
          </p:cNvSpPr>
          <p:nvPr>
            <p:ph type="title" idx="2"/>
          </p:nvPr>
        </p:nvSpPr>
        <p:spPr>
          <a:xfrm>
            <a:off x="125754" y="1544258"/>
            <a:ext cx="143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437" name="Google Shape;1437;p38"/>
          <p:cNvSpPr txBox="1">
            <a:spLocks noGrp="1"/>
          </p:cNvSpPr>
          <p:nvPr>
            <p:ph type="subTitle" idx="1"/>
          </p:nvPr>
        </p:nvSpPr>
        <p:spPr>
          <a:xfrm>
            <a:off x="4269100" y="3295688"/>
            <a:ext cx="4159800" cy="3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You can enter a subtitle here if you need it</a:t>
            </a:r>
            <a:endParaRPr>
              <a:solidFill>
                <a:schemeClr val="lt1"/>
              </a:solidFill>
            </a:endParaRPr>
          </a:p>
        </p:txBody>
      </p:sp>
      <p:sp>
        <p:nvSpPr>
          <p:cNvPr id="1438" name="Google Shape;1438;p38"/>
          <p:cNvSpPr txBox="1">
            <a:spLocks noGrp="1"/>
          </p:cNvSpPr>
          <p:nvPr>
            <p:ph type="title"/>
          </p:nvPr>
        </p:nvSpPr>
        <p:spPr>
          <a:xfrm>
            <a:off x="0" y="2453888"/>
            <a:ext cx="5956663"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nl-NL" dirty="0"/>
              <a:t>Signing Components</a:t>
            </a:r>
            <a:endParaRPr dirty="0"/>
          </a:p>
        </p:txBody>
      </p:sp>
      <p:grpSp>
        <p:nvGrpSpPr>
          <p:cNvPr id="1738" name="Google Shape;1738;p38"/>
          <p:cNvGrpSpPr/>
          <p:nvPr/>
        </p:nvGrpSpPr>
        <p:grpSpPr>
          <a:xfrm>
            <a:off x="8040949" y="46855"/>
            <a:ext cx="392110" cy="1922758"/>
            <a:chOff x="2801814" y="534995"/>
            <a:chExt cx="392110" cy="1922758"/>
          </a:xfrm>
        </p:grpSpPr>
        <p:grpSp>
          <p:nvGrpSpPr>
            <p:cNvPr id="1739" name="Google Shape;1739;p38"/>
            <p:cNvGrpSpPr/>
            <p:nvPr/>
          </p:nvGrpSpPr>
          <p:grpSpPr>
            <a:xfrm>
              <a:off x="3056214" y="909645"/>
              <a:ext cx="137710" cy="1548108"/>
              <a:chOff x="1858375" y="175625"/>
              <a:chExt cx="484552" cy="5445334"/>
            </a:xfrm>
          </p:grpSpPr>
          <p:sp>
            <p:nvSpPr>
              <p:cNvPr id="1740" name="Google Shape;174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4" name="Google Shape;1744;p38"/>
              <p:cNvGrpSpPr/>
              <p:nvPr/>
            </p:nvGrpSpPr>
            <p:grpSpPr>
              <a:xfrm>
                <a:off x="1858375" y="223839"/>
                <a:ext cx="484552" cy="5397120"/>
                <a:chOff x="1858375" y="223839"/>
                <a:chExt cx="484552" cy="5397120"/>
              </a:xfrm>
            </p:grpSpPr>
            <p:sp>
              <p:nvSpPr>
                <p:cNvPr id="1745" name="Google Shape;174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9" name="Google Shape;1789;p38"/>
            <p:cNvGrpSpPr/>
            <p:nvPr/>
          </p:nvGrpSpPr>
          <p:grpSpPr>
            <a:xfrm>
              <a:off x="2801814" y="534995"/>
              <a:ext cx="137710" cy="1548108"/>
              <a:chOff x="1858375" y="175625"/>
              <a:chExt cx="484552" cy="5445334"/>
            </a:xfrm>
          </p:grpSpPr>
          <p:sp>
            <p:nvSpPr>
              <p:cNvPr id="1790" name="Google Shape;179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38"/>
              <p:cNvGrpSpPr/>
              <p:nvPr/>
            </p:nvGrpSpPr>
            <p:grpSpPr>
              <a:xfrm>
                <a:off x="1858375" y="223839"/>
                <a:ext cx="484552" cy="5397120"/>
                <a:chOff x="1858375" y="223839"/>
                <a:chExt cx="484552" cy="5397120"/>
              </a:xfrm>
            </p:grpSpPr>
            <p:sp>
              <p:nvSpPr>
                <p:cNvPr id="1795" name="Google Shape;179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 name="Picture 1" descr="A black and purple rectangle with white text&#10;&#10;Description automatically generated with low confidence">
            <a:extLst>
              <a:ext uri="{FF2B5EF4-FFF2-40B4-BE49-F238E27FC236}">
                <a16:creationId xmlns:a16="http://schemas.microsoft.com/office/drawing/2014/main" id="{B4517B8A-0684-DE7D-3A37-135844C383AB}"/>
              </a:ext>
            </a:extLst>
          </p:cNvPr>
          <p:cNvPicPr>
            <a:picLocks noChangeAspect="1"/>
          </p:cNvPicPr>
          <p:nvPr/>
        </p:nvPicPr>
        <p:blipFill>
          <a:blip r:embed="rId3"/>
          <a:stretch>
            <a:fillRect/>
          </a:stretch>
        </p:blipFill>
        <p:spPr>
          <a:xfrm>
            <a:off x="7812688" y="4586419"/>
            <a:ext cx="1228073" cy="522849"/>
          </a:xfrm>
          <a:prstGeom prst="rect">
            <a:avLst/>
          </a:prstGeom>
        </p:spPr>
      </p:pic>
      <p:sp>
        <p:nvSpPr>
          <p:cNvPr id="23" name="Google Shape;1341;p37">
            <a:extLst>
              <a:ext uri="{FF2B5EF4-FFF2-40B4-BE49-F238E27FC236}">
                <a16:creationId xmlns:a16="http://schemas.microsoft.com/office/drawing/2014/main" id="{F643988B-A7A0-D5AC-0AA6-3BDCBAF316BB}"/>
              </a:ext>
            </a:extLst>
          </p:cNvPr>
          <p:cNvSpPr/>
          <p:nvPr/>
        </p:nvSpPr>
        <p:spPr>
          <a:xfrm rot="5400000">
            <a:off x="1677822" y="1617866"/>
            <a:ext cx="467415" cy="3823062"/>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1437;p38">
            <a:extLst>
              <a:ext uri="{FF2B5EF4-FFF2-40B4-BE49-F238E27FC236}">
                <a16:creationId xmlns:a16="http://schemas.microsoft.com/office/drawing/2014/main" id="{FD0F668E-9161-9013-9D57-022F937BEBB6}"/>
              </a:ext>
            </a:extLst>
          </p:cNvPr>
          <p:cNvSpPr txBox="1">
            <a:spLocks/>
          </p:cNvSpPr>
          <p:nvPr/>
        </p:nvSpPr>
        <p:spPr>
          <a:xfrm>
            <a:off x="0" y="3328668"/>
            <a:ext cx="3823063" cy="39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GB" sz="2000" dirty="0">
                <a:solidFill>
                  <a:schemeClr val="lt1"/>
                </a:solidFill>
              </a:rPr>
              <a:t>Signing Firmware Components</a:t>
            </a:r>
          </a:p>
        </p:txBody>
      </p:sp>
    </p:spTree>
    <p:extLst>
      <p:ext uri="{BB962C8B-B14F-4D97-AF65-F5344CB8AC3E}">
        <p14:creationId xmlns:p14="http://schemas.microsoft.com/office/powerpoint/2010/main" val="2072172997"/>
      </p:ext>
    </p:extLst>
  </p:cSld>
  <p:clrMapOvr>
    <a:masterClrMapping/>
  </p:clrMapOvr>
</p:sld>
</file>

<file path=ppt/theme/theme1.xml><?xml version="1.0" encoding="utf-8"?>
<a:theme xmlns:a="http://schemas.openxmlformats.org/drawingml/2006/main" name="Thesis Statement on How Nations Use Digital Espionage by Slidesgo">
  <a:themeElements>
    <a:clrScheme name="Simple Light">
      <a:dk1>
        <a:srgbClr val="1E1B1C"/>
      </a:dk1>
      <a:lt1>
        <a:srgbClr val="F4EEE9"/>
      </a:lt1>
      <a:dk2>
        <a:srgbClr val="C92727"/>
      </a:dk2>
      <a:lt2>
        <a:srgbClr val="E97C7C"/>
      </a:lt2>
      <a:accent1>
        <a:srgbClr val="FFA6A6"/>
      </a:accent1>
      <a:accent2>
        <a:srgbClr val="FFCBCB"/>
      </a:accent2>
      <a:accent3>
        <a:srgbClr val="FFFFFF"/>
      </a:accent3>
      <a:accent4>
        <a:srgbClr val="FFFFFF"/>
      </a:accent4>
      <a:accent5>
        <a:srgbClr val="FFFFFF"/>
      </a:accent5>
      <a:accent6>
        <a:srgbClr val="FFFFFF"/>
      </a:accent6>
      <a:hlink>
        <a:srgbClr val="1E1B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1515</Words>
  <Application>Microsoft Office PowerPoint</Application>
  <PresentationFormat>On-screen Show (16:9)</PresentationFormat>
  <Paragraphs>228</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Roboto</vt:lpstr>
      <vt:lpstr>Fira Sans</vt:lpstr>
      <vt:lpstr>Calibri</vt:lpstr>
      <vt:lpstr>inherit</vt:lpstr>
      <vt:lpstr>Söhne</vt:lpstr>
      <vt:lpstr>Bebas Neue</vt:lpstr>
      <vt:lpstr>Thesis Statement on How Nations Use Digital Espionage by Slidesgo</vt:lpstr>
      <vt:lpstr>Secure Solution GNX E600 Pure </vt:lpstr>
      <vt:lpstr>01</vt:lpstr>
      <vt:lpstr>01</vt:lpstr>
      <vt:lpstr>Project Overview</vt:lpstr>
      <vt:lpstr>02</vt:lpstr>
      <vt:lpstr>Enable Secure Boot</vt:lpstr>
      <vt:lpstr>03</vt:lpstr>
      <vt:lpstr>Cryptographic Keys</vt:lpstr>
      <vt:lpstr>04</vt:lpstr>
      <vt:lpstr>Signing Components</vt:lpstr>
      <vt:lpstr>05</vt:lpstr>
      <vt:lpstr>Process Validation</vt:lpstr>
      <vt:lpstr>06</vt:lpstr>
      <vt:lpstr>Plan B</vt:lpstr>
      <vt:lpstr>07</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Penetration test GNX E600 Pure</dc:title>
  <dc:creator>Joep Vinken</dc:creator>
  <cp:lastModifiedBy>Joep Vinken</cp:lastModifiedBy>
  <cp:revision>68</cp:revision>
  <dcterms:modified xsi:type="dcterms:W3CDTF">2023-06-19T08:16:21Z</dcterms:modified>
</cp:coreProperties>
</file>