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0" userDrawn="1">
          <p15:clr>
            <a:srgbClr val="000000"/>
          </p15:clr>
        </p15:guide>
        <p15:guide id="4" pos="7470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327"/>
  </p:normalViewPr>
  <p:slideViewPr>
    <p:cSldViewPr snapToGrid="0" snapToObjects="1" showGuides="1">
      <p:cViewPr varScale="1">
        <p:scale>
          <a:sx n="126" d="100"/>
          <a:sy n="126" d="100"/>
        </p:scale>
        <p:origin x="232" y="936"/>
      </p:cViewPr>
      <p:guideLst>
        <p:guide orient="horz" pos="2160"/>
        <p:guide pos="3840"/>
        <p:guide pos="210"/>
        <p:guide pos="7470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13"/>
        <p:guide pos="4067"/>
        <p:guide pos="4520"/>
        <p:guide pos="4974"/>
        <p:guide pos="5428"/>
        <p:guide pos="5881"/>
        <p:guide pos="6335"/>
        <p:guide pos="6788"/>
        <p:guide pos="7242"/>
        <p:guide orient="horz" pos="119"/>
        <p:guide orient="horz" pos="572"/>
        <p:guide orient="horz" pos="1480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72964C8-0C51-1E4F-8B35-F85174882B56}"/>
              </a:ext>
            </a:extLst>
          </p:cNvPr>
          <p:cNvSpPr txBox="1"/>
          <p:nvPr/>
        </p:nvSpPr>
        <p:spPr>
          <a:xfrm>
            <a:off x="4368875" y="325283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/>
              <a:t>PHP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5A71A53-1234-B84F-9EB0-1FBBDD41514F}"/>
              </a:ext>
            </a:extLst>
          </p:cNvPr>
          <p:cNvSpPr txBox="1"/>
          <p:nvPr/>
        </p:nvSpPr>
        <p:spPr>
          <a:xfrm>
            <a:off x="6968616" y="3102247"/>
            <a:ext cx="113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/>
              <a:t>Operating</a:t>
            </a:r>
          </a:p>
          <a:p>
            <a:pPr algn="ctr"/>
            <a:r>
              <a:rPr lang="nl-NL" b="1"/>
              <a:t>System</a:t>
            </a:r>
          </a:p>
        </p:txBody>
      </p:sp>
      <p:sp>
        <p:nvSpPr>
          <p:cNvPr id="4" name="Ring 3">
            <a:extLst>
              <a:ext uri="{FF2B5EF4-FFF2-40B4-BE49-F238E27FC236}">
                <a16:creationId xmlns:a16="http://schemas.microsoft.com/office/drawing/2014/main" id="{B9C4A07F-8D46-C24D-9C42-F65E58A7C349}"/>
              </a:ext>
            </a:extLst>
          </p:cNvPr>
          <p:cNvSpPr/>
          <p:nvPr/>
        </p:nvSpPr>
        <p:spPr>
          <a:xfrm>
            <a:off x="6816725" y="2705414"/>
            <a:ext cx="1439862" cy="1440000"/>
          </a:xfrm>
          <a:prstGeom prst="donut">
            <a:avLst>
              <a:gd name="adj" fmla="val 69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Ring 4">
            <a:extLst>
              <a:ext uri="{FF2B5EF4-FFF2-40B4-BE49-F238E27FC236}">
                <a16:creationId xmlns:a16="http://schemas.microsoft.com/office/drawing/2014/main" id="{71BDB0B9-D16C-6241-A967-EEC06F731CEF}"/>
              </a:ext>
            </a:extLst>
          </p:cNvPr>
          <p:cNvSpPr/>
          <p:nvPr/>
        </p:nvSpPr>
        <p:spPr>
          <a:xfrm>
            <a:off x="3937576" y="2705413"/>
            <a:ext cx="1440000" cy="1440000"/>
          </a:xfrm>
          <a:prstGeom prst="donut">
            <a:avLst>
              <a:gd name="adj" fmla="val 69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A7BF5AC1-1C5A-B244-8CE5-69C6C1A00F1C}"/>
              </a:ext>
            </a:extLst>
          </p:cNvPr>
          <p:cNvGrpSpPr/>
          <p:nvPr/>
        </p:nvGrpSpPr>
        <p:grpSpPr>
          <a:xfrm>
            <a:off x="333375" y="1633657"/>
            <a:ext cx="2162175" cy="720725"/>
            <a:chOff x="469673" y="1651924"/>
            <a:chExt cx="2232248" cy="648072"/>
          </a:xfrm>
        </p:grpSpPr>
        <p:sp>
          <p:nvSpPr>
            <p:cNvPr id="7" name="Kader 6">
              <a:extLst>
                <a:ext uri="{FF2B5EF4-FFF2-40B4-BE49-F238E27FC236}">
                  <a16:creationId xmlns:a16="http://schemas.microsoft.com/office/drawing/2014/main" id="{0CBB0491-0C05-0D48-A5D6-5F74AB76AD5C}"/>
                </a:ext>
              </a:extLst>
            </p:cNvPr>
            <p:cNvSpPr/>
            <p:nvPr/>
          </p:nvSpPr>
          <p:spPr>
            <a:xfrm>
              <a:off x="469673" y="1651924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C5AF240A-41A4-794B-89CE-7DECD71A3886}"/>
                </a:ext>
              </a:extLst>
            </p:cNvPr>
            <p:cNvSpPr/>
            <p:nvPr/>
          </p:nvSpPr>
          <p:spPr>
            <a:xfrm>
              <a:off x="596927" y="1789413"/>
              <a:ext cx="1968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660000"/>
                  </a:solidFill>
                </a:rPr>
                <a:t>$name </a:t>
              </a:r>
              <a:r>
                <a:rPr lang="nl-NL"/>
                <a:t>= </a:t>
              </a:r>
              <a:r>
                <a:rPr lang="nl-NL">
                  <a:solidFill>
                    <a:srgbClr val="067D17"/>
                  </a:solidFill>
                </a:rPr>
                <a:t>"Seneca"</a:t>
              </a:r>
              <a:r>
                <a:rPr lang="nl-NL"/>
                <a:t>;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64788FEE-0787-0049-BE5C-8C3FE72C4A53}"/>
              </a:ext>
            </a:extLst>
          </p:cNvPr>
          <p:cNvGrpSpPr/>
          <p:nvPr/>
        </p:nvGrpSpPr>
        <p:grpSpPr>
          <a:xfrm>
            <a:off x="329786" y="3068637"/>
            <a:ext cx="2162175" cy="720725"/>
            <a:chOff x="469673" y="3162620"/>
            <a:chExt cx="2232248" cy="648072"/>
          </a:xfrm>
        </p:grpSpPr>
        <p:sp>
          <p:nvSpPr>
            <p:cNvPr id="10" name="Kader 9">
              <a:extLst>
                <a:ext uri="{FF2B5EF4-FFF2-40B4-BE49-F238E27FC236}">
                  <a16:creationId xmlns:a16="http://schemas.microsoft.com/office/drawing/2014/main" id="{74769B41-B510-DD42-AEDD-5BA216BB2258}"/>
                </a:ext>
              </a:extLst>
            </p:cNvPr>
            <p:cNvSpPr/>
            <p:nvPr/>
          </p:nvSpPr>
          <p:spPr>
            <a:xfrm>
              <a:off x="469673" y="3162620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681E54-7EB9-6841-9C6F-DDAF935E9A17}"/>
                </a:ext>
              </a:extLst>
            </p:cNvPr>
            <p:cNvSpPr/>
            <p:nvPr/>
          </p:nvSpPr>
          <p:spPr>
            <a:xfrm>
              <a:off x="599190" y="3301990"/>
              <a:ext cx="1152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660000"/>
                  </a:solidFill>
                </a:rPr>
                <a:t>$age </a:t>
              </a:r>
              <a:r>
                <a:rPr lang="nl-NL"/>
                <a:t>= </a:t>
              </a:r>
              <a:r>
                <a:rPr lang="nl-NL">
                  <a:solidFill>
                    <a:srgbClr val="1750EB"/>
                  </a:solidFill>
                </a:rPr>
                <a:t>34</a:t>
              </a:r>
              <a:r>
                <a:rPr lang="nl-NL"/>
                <a:t>;</a:t>
              </a:r>
            </a:p>
          </p:txBody>
        </p:sp>
      </p:grp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E6DB4B8-0DEE-374B-9E26-1722B99A491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495550" y="1994020"/>
            <a:ext cx="1652909" cy="922276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05337B87-DC8E-AB4B-95B2-3EAE11B00759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2491961" y="3425413"/>
            <a:ext cx="1445615" cy="3587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E852A78-0AB9-564B-A1CF-96790294B255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377576" y="3425413"/>
            <a:ext cx="1439149" cy="1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ader 14">
            <a:extLst>
              <a:ext uri="{FF2B5EF4-FFF2-40B4-BE49-F238E27FC236}">
                <a16:creationId xmlns:a16="http://schemas.microsoft.com/office/drawing/2014/main" id="{AF26987A-3F87-3A42-8F00-6197854132DB}"/>
              </a:ext>
            </a:extLst>
          </p:cNvPr>
          <p:cNvSpPr/>
          <p:nvPr/>
        </p:nvSpPr>
        <p:spPr>
          <a:xfrm>
            <a:off x="9696450" y="908050"/>
            <a:ext cx="2162175" cy="5041900"/>
          </a:xfrm>
          <a:prstGeom prst="frame">
            <a:avLst>
              <a:gd name="adj1" fmla="val 37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C61DC87-EDF3-EC42-ABE9-098F71E90B1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256588" y="3429000"/>
            <a:ext cx="1439862" cy="850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4B99C1DE-93D2-2D49-8FA1-3E5DB5FB0722}"/>
              </a:ext>
            </a:extLst>
          </p:cNvPr>
          <p:cNvSpPr txBox="1"/>
          <p:nvPr/>
        </p:nvSpPr>
        <p:spPr>
          <a:xfrm>
            <a:off x="10474646" y="108374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/>
              <a:t>RAM</a:t>
            </a:r>
          </a:p>
        </p:txBody>
      </p:sp>
      <p:graphicFrame>
        <p:nvGraphicFramePr>
          <p:cNvPr id="18" name="Tabel 26">
            <a:extLst>
              <a:ext uri="{FF2B5EF4-FFF2-40B4-BE49-F238E27FC236}">
                <a16:creationId xmlns:a16="http://schemas.microsoft.com/office/drawing/2014/main" id="{62692F29-68D1-C744-9C30-D5A013CB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68548"/>
              </p:ext>
            </p:extLst>
          </p:nvPr>
        </p:nvGraphicFramePr>
        <p:xfrm>
          <a:off x="10090086" y="1631569"/>
          <a:ext cx="142507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071">
                  <a:extLst>
                    <a:ext uri="{9D8B030D-6E8A-4147-A177-3AD203B41FA5}">
                      <a16:colId xmlns:a16="http://schemas.microsoft.com/office/drawing/2014/main" val="2151769381"/>
                    </a:ext>
                  </a:extLst>
                </a:gridCol>
              </a:tblGrid>
              <a:tr h="266325">
                <a:tc>
                  <a:txBody>
                    <a:bodyPr/>
                    <a:lstStyle/>
                    <a:p>
                      <a:r>
                        <a:rPr lang="nl-NL"/>
                        <a:t>0xfa658c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774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3658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52756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Seneca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19026"/>
                  </a:ext>
                </a:extLst>
              </a:tr>
            </a:tbl>
          </a:graphicData>
        </a:graphic>
      </p:graphicFrame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EC5BB5B4-2A1D-824A-88F7-5419F9AB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55960"/>
              </p:ext>
            </p:extLst>
          </p:nvPr>
        </p:nvGraphicFramePr>
        <p:xfrm>
          <a:off x="10083483" y="3820921"/>
          <a:ext cx="141387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879">
                  <a:extLst>
                    <a:ext uri="{9D8B030D-6E8A-4147-A177-3AD203B41FA5}">
                      <a16:colId xmlns:a16="http://schemas.microsoft.com/office/drawing/2014/main" val="2151769381"/>
                    </a:ext>
                  </a:extLst>
                </a:gridCol>
              </a:tblGrid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0xfa202c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774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3658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int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52756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34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19026"/>
                  </a:ext>
                </a:extLst>
              </a:tr>
            </a:tbl>
          </a:graphicData>
        </a:graphic>
      </p:graphicFrame>
      <p:sp>
        <p:nvSpPr>
          <p:cNvPr id="20" name="Tekstvak 19">
            <a:extLst>
              <a:ext uri="{FF2B5EF4-FFF2-40B4-BE49-F238E27FC236}">
                <a16:creationId xmlns:a16="http://schemas.microsoft.com/office/drawing/2014/main" id="{CCD9EFD4-04BD-7446-B0D0-B56DB0A6CB4F}"/>
              </a:ext>
            </a:extLst>
          </p:cNvPr>
          <p:cNvSpPr txBox="1"/>
          <p:nvPr/>
        </p:nvSpPr>
        <p:spPr>
          <a:xfrm>
            <a:off x="10543338" y="518947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/>
              <a:t>…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D608E03-DA7E-B647-858F-48CCD7FAC857}"/>
              </a:ext>
            </a:extLst>
          </p:cNvPr>
          <p:cNvCxnSpPr>
            <a:cxnSpLocks/>
            <a:stCxn id="23" idx="3"/>
            <a:endCxn id="5" idx="3"/>
          </p:cNvCxnSpPr>
          <p:nvPr/>
        </p:nvCxnSpPr>
        <p:spPr>
          <a:xfrm flipV="1">
            <a:off x="2495550" y="3934530"/>
            <a:ext cx="1652909" cy="936126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ep 21">
            <a:extLst>
              <a:ext uri="{FF2B5EF4-FFF2-40B4-BE49-F238E27FC236}">
                <a16:creationId xmlns:a16="http://schemas.microsoft.com/office/drawing/2014/main" id="{40E28388-8934-7741-AA2B-8A4C413ECA68}"/>
              </a:ext>
            </a:extLst>
          </p:cNvPr>
          <p:cNvGrpSpPr/>
          <p:nvPr/>
        </p:nvGrpSpPr>
        <p:grpSpPr>
          <a:xfrm>
            <a:off x="336964" y="4512087"/>
            <a:ext cx="2158586" cy="717138"/>
            <a:chOff x="435286" y="4673316"/>
            <a:chExt cx="2232248" cy="648072"/>
          </a:xfrm>
        </p:grpSpPr>
        <p:sp>
          <p:nvSpPr>
            <p:cNvPr id="23" name="Kader 22">
              <a:extLst>
                <a:ext uri="{FF2B5EF4-FFF2-40B4-BE49-F238E27FC236}">
                  <a16:creationId xmlns:a16="http://schemas.microsoft.com/office/drawing/2014/main" id="{AAD486E1-2BD7-1340-9D57-786DB920103C}"/>
                </a:ext>
              </a:extLst>
            </p:cNvPr>
            <p:cNvSpPr/>
            <p:nvPr/>
          </p:nvSpPr>
          <p:spPr>
            <a:xfrm>
              <a:off x="435286" y="4673316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FBED0FE-DC70-3244-8B82-FECE86D49BC8}"/>
                </a:ext>
              </a:extLst>
            </p:cNvPr>
            <p:cNvSpPr/>
            <p:nvPr/>
          </p:nvSpPr>
          <p:spPr>
            <a:xfrm>
              <a:off x="596927" y="4808295"/>
              <a:ext cx="1406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033B3"/>
                  </a:solidFill>
                  <a:effectLst/>
                </a:rPr>
                <a:t>echo </a:t>
              </a:r>
              <a:r>
                <a:rPr lang="nl-NL">
                  <a:solidFill>
                    <a:srgbClr val="660000"/>
                  </a:solidFill>
                  <a:effectLst/>
                </a:rPr>
                <a:t>$name</a:t>
              </a:r>
              <a:r>
                <a:rPr lang="nl-NL">
                  <a:effectLst/>
                </a:rPr>
                <a:t>;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FE008AEF-3787-AD4A-941C-1378EBF9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88" y="-219232"/>
            <a:ext cx="3672225" cy="3672225"/>
          </a:xfrm>
          <a:prstGeom prst="rect">
            <a:avLst/>
          </a:prstGeom>
        </p:spPr>
      </p:pic>
      <p:graphicFrame>
        <p:nvGraphicFramePr>
          <p:cNvPr id="2" name="Tabel 5">
            <a:extLst>
              <a:ext uri="{FF2B5EF4-FFF2-40B4-BE49-F238E27FC236}">
                <a16:creationId xmlns:a16="http://schemas.microsoft.com/office/drawing/2014/main" id="{0025CABB-F0AF-3046-8BA2-C48986EA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73428"/>
              </p:ext>
            </p:extLst>
          </p:nvPr>
        </p:nvGraphicFramePr>
        <p:xfrm>
          <a:off x="353836" y="4886292"/>
          <a:ext cx="100633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082">
                  <a:extLst>
                    <a:ext uri="{9D8B030D-6E8A-4147-A177-3AD203B41FA5}">
                      <a16:colId xmlns:a16="http://schemas.microsoft.com/office/drawing/2014/main" val="33469135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4105123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644277453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1472942789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1559750723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4115068850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896573094"/>
                    </a:ext>
                  </a:extLst>
                </a:gridCol>
              </a:tblGrid>
              <a:tr h="358600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0xfa10a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0xfa202c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0xfa310a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0xfa43ac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0xfa658c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0882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age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97678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datatype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String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58018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value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34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Seneca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33611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CB17882C-9E7F-FF48-A5CB-06C26476D2E5}"/>
              </a:ext>
            </a:extLst>
          </p:cNvPr>
          <p:cNvSpPr/>
          <p:nvPr/>
        </p:nvSpPr>
        <p:spPr>
          <a:xfrm>
            <a:off x="1040592" y="951189"/>
            <a:ext cx="2233402" cy="691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>
                <a:solidFill>
                  <a:srgbClr val="660000"/>
                </a:solidFill>
                <a:effectLst/>
              </a:rPr>
              <a:t>$name </a:t>
            </a:r>
            <a:r>
              <a:rPr lang="nl-NL">
                <a:effectLst/>
              </a:rPr>
              <a:t>= </a:t>
            </a:r>
            <a:r>
              <a:rPr lang="nl-NL">
                <a:solidFill>
                  <a:srgbClr val="067D17"/>
                </a:solidFill>
                <a:effectLst/>
              </a:rPr>
              <a:t>"Seneca"</a:t>
            </a:r>
            <a:r>
              <a:rPr lang="nl-NL">
                <a:effectLst/>
              </a:rPr>
              <a:t>;</a:t>
            </a:r>
            <a:br>
              <a:rPr lang="nl-NL">
                <a:effectLst/>
              </a:rPr>
            </a:br>
            <a:r>
              <a:rPr lang="nl-NL">
                <a:solidFill>
                  <a:srgbClr val="660000"/>
                </a:solidFill>
                <a:effectLst/>
              </a:rPr>
              <a:t>$age </a:t>
            </a:r>
            <a:r>
              <a:rPr lang="nl-NL">
                <a:effectLst/>
              </a:rPr>
              <a:t>= </a:t>
            </a:r>
            <a:r>
              <a:rPr lang="nl-NL">
                <a:solidFill>
                  <a:srgbClr val="1750EB"/>
                </a:solidFill>
                <a:effectLst/>
              </a:rPr>
              <a:t>34</a:t>
            </a:r>
            <a:r>
              <a:rPr lang="nl-NL">
                <a:effectLst/>
              </a:rPr>
              <a:t>;</a:t>
            </a:r>
            <a:endParaRPr lang="nl-NL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5FA9DF1-A5F6-1144-96E3-7387E998ED0E}"/>
              </a:ext>
            </a:extLst>
          </p:cNvPr>
          <p:cNvGrpSpPr/>
          <p:nvPr/>
        </p:nvGrpSpPr>
        <p:grpSpPr>
          <a:xfrm>
            <a:off x="6774712" y="611316"/>
            <a:ext cx="5154100" cy="3359583"/>
            <a:chOff x="6759038" y="266312"/>
            <a:chExt cx="5154100" cy="3359583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F301879-880F-124C-B256-AFAE9FE89891}"/>
                </a:ext>
              </a:extLst>
            </p:cNvPr>
            <p:cNvSpPr txBox="1"/>
            <p:nvPr/>
          </p:nvSpPr>
          <p:spPr>
            <a:xfrm>
              <a:off x="6759038" y="455796"/>
              <a:ext cx="51541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/>
                <a:t>Variabelen zorgen ervoor dat je het werkgeheugen (RAM) kunt gebruiken als een reeks blokken die elk een naam en een waarde hebben</a:t>
              </a:r>
            </a:p>
            <a:p>
              <a:endParaRPr lang="nl-NL" sz="2000" b="1"/>
            </a:p>
            <a:p>
              <a:r>
                <a:rPr lang="nl-NL" sz="2000"/>
                <a:t>Gebruik een variabele door </a:t>
              </a:r>
              <a:r>
                <a:rPr lang="nl-NL" sz="2000" b="1"/>
                <a:t>$</a:t>
              </a:r>
              <a:r>
                <a:rPr lang="nl-NL" sz="2000"/>
                <a:t> voor de naam te zetten</a:t>
              </a:r>
            </a:p>
            <a:p>
              <a:endParaRPr lang="nl-NL" sz="2000"/>
            </a:p>
            <a:p>
              <a:r>
                <a:rPr lang="nl-NL" sz="2000"/>
                <a:t>Begin variabelenamen met een </a:t>
              </a:r>
              <a:r>
                <a:rPr lang="nl-NL" sz="2000" b="1"/>
                <a:t>kleine</a:t>
              </a:r>
              <a:r>
                <a:rPr lang="nl-NL" sz="2000"/>
                <a:t> letter</a:t>
              </a:r>
            </a:p>
            <a:p>
              <a:endParaRPr lang="nl-NL" sz="2000" b="1"/>
            </a:p>
          </p:txBody>
        </p: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D9950106-80D7-BE49-9124-3C942C60127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24" y="266312"/>
              <a:ext cx="1440000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7BAB7ACB-F867-5B4D-BCC6-92FAF028AA2F}"/>
              </a:ext>
            </a:extLst>
          </p:cNvPr>
          <p:cNvCxnSpPr>
            <a:cxnSpLocks/>
          </p:cNvCxnSpPr>
          <p:nvPr/>
        </p:nvCxnSpPr>
        <p:spPr>
          <a:xfrm flipV="1">
            <a:off x="2135188" y="3068638"/>
            <a:ext cx="0" cy="145725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311001D7-6F3A-B642-8C22-0AD54ABBBE16}"/>
              </a:ext>
            </a:extLst>
          </p:cNvPr>
          <p:cNvCxnSpPr>
            <a:cxnSpLocks/>
          </p:cNvCxnSpPr>
          <p:nvPr/>
        </p:nvCxnSpPr>
        <p:spPr>
          <a:xfrm>
            <a:off x="10415588" y="5589588"/>
            <a:ext cx="1441450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FC4BF00C-C8F3-0C42-A387-CE79F268DC2B}"/>
              </a:ext>
            </a:extLst>
          </p:cNvPr>
          <p:cNvSpPr txBox="1"/>
          <p:nvPr/>
        </p:nvSpPr>
        <p:spPr>
          <a:xfrm>
            <a:off x="4936503" y="437179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/>
              <a:t>RAM:</a:t>
            </a:r>
          </a:p>
        </p:txBody>
      </p:sp>
    </p:spTree>
    <p:extLst>
      <p:ext uri="{BB962C8B-B14F-4D97-AF65-F5344CB8AC3E}">
        <p14:creationId xmlns:p14="http://schemas.microsoft.com/office/powerpoint/2010/main" val="38720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6AD16730-A806-C14D-BCE2-9AEC84F63367}"/>
              </a:ext>
            </a:extLst>
          </p:cNvPr>
          <p:cNvGrpSpPr/>
          <p:nvPr/>
        </p:nvGrpSpPr>
        <p:grpSpPr>
          <a:xfrm>
            <a:off x="333375" y="908050"/>
            <a:ext cx="7561262" cy="5759450"/>
            <a:chOff x="2135188" y="898591"/>
            <a:chExt cx="7561262" cy="5759450"/>
          </a:xfrm>
        </p:grpSpPr>
        <p:sp>
          <p:nvSpPr>
            <p:cNvPr id="3" name="Kader 2">
              <a:extLst>
                <a:ext uri="{FF2B5EF4-FFF2-40B4-BE49-F238E27FC236}">
                  <a16:creationId xmlns:a16="http://schemas.microsoft.com/office/drawing/2014/main" id="{EC90E1D8-0727-0646-8966-9ED981C81165}"/>
                </a:ext>
              </a:extLst>
            </p:cNvPr>
            <p:cNvSpPr/>
            <p:nvPr/>
          </p:nvSpPr>
          <p:spPr>
            <a:xfrm>
              <a:off x="2135188" y="898591"/>
              <a:ext cx="7561262" cy="5759450"/>
            </a:xfrm>
            <a:prstGeom prst="frame">
              <a:avLst>
                <a:gd name="adj1" fmla="val 226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31C65CAE-9484-7149-8B9E-46077A1AF45A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8" y="1617729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D54D0F8A-3D65-BA4E-8D2C-E7740F43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78" y="2338454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F551DC4C-4141-4E41-9A2D-F74D2CDEDB06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8" y="3057591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>
              <a:extLst>
                <a:ext uri="{FF2B5EF4-FFF2-40B4-BE49-F238E27FC236}">
                  <a16:creationId xmlns:a16="http://schemas.microsoft.com/office/drawing/2014/main" id="{6E8A428A-0A54-024C-A012-E38E0E041B67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8" y="3768156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E018E297-3FCE-1A42-96E0-56A1F09353AF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8" y="4499041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D1C49334-8644-754A-98AE-B7EF0594464F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8" y="5216592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C52B1815-A4F0-0842-8417-BB8F94B799BF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03" y="5938904"/>
              <a:ext cx="7476172" cy="0"/>
            </a:xfrm>
            <a:prstGeom prst="line">
              <a:avLst/>
            </a:prstGeom>
            <a:ln w="101600">
              <a:solidFill>
                <a:schemeClr val="accent4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F6E6D5AA-BFFD-4D45-86EF-DC2E38CC5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75" y="898591"/>
              <a:ext cx="0" cy="5759450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11B7E49F-9F9C-D64C-9121-56297AC715AF}"/>
                </a:ext>
              </a:extLst>
            </p:cNvPr>
            <p:cNvCxnSpPr>
              <a:cxnSpLocks/>
            </p:cNvCxnSpPr>
            <p:nvPr/>
          </p:nvCxnSpPr>
          <p:spPr>
            <a:xfrm>
              <a:off x="4284345" y="986314"/>
              <a:ext cx="0" cy="5590468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2054776E-6328-C54A-A305-92783D5A16D6}"/>
                </a:ext>
              </a:extLst>
            </p:cNvPr>
            <p:cNvCxnSpPr>
              <a:cxnSpLocks/>
            </p:cNvCxnSpPr>
            <p:nvPr/>
          </p:nvCxnSpPr>
          <p:spPr>
            <a:xfrm>
              <a:off x="5375275" y="986314"/>
              <a:ext cx="0" cy="5590468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27D1466A-22CD-6742-A132-DCB2C723D28C}"/>
                </a:ext>
              </a:extLst>
            </p:cNvPr>
            <p:cNvCxnSpPr>
              <a:cxnSpLocks/>
            </p:cNvCxnSpPr>
            <p:nvPr/>
          </p:nvCxnSpPr>
          <p:spPr>
            <a:xfrm>
              <a:off x="6456363" y="898591"/>
              <a:ext cx="11113" cy="5678191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B33E25EE-BAF0-5744-9AE2-0D480B9986E7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986314"/>
              <a:ext cx="0" cy="5590468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3C94B79C-50E1-0B4D-B16A-774AF2F1AF40}"/>
                </a:ext>
              </a:extLst>
            </p:cNvPr>
            <p:cNvCxnSpPr>
              <a:cxnSpLocks/>
            </p:cNvCxnSpPr>
            <p:nvPr/>
          </p:nvCxnSpPr>
          <p:spPr>
            <a:xfrm>
              <a:off x="8616950" y="898591"/>
              <a:ext cx="0" cy="5678191"/>
            </a:xfrm>
            <a:prstGeom prst="line">
              <a:avLst/>
            </a:prstGeom>
            <a:ln w="101600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Vierkante haak links 16">
              <a:extLst>
                <a:ext uri="{FF2B5EF4-FFF2-40B4-BE49-F238E27FC236}">
                  <a16:creationId xmlns:a16="http://schemas.microsoft.com/office/drawing/2014/main" id="{CF6E8378-CF82-634A-BF88-677BBDB8A3A3}"/>
                </a:ext>
              </a:extLst>
            </p:cNvPr>
            <p:cNvSpPr/>
            <p:nvPr/>
          </p:nvSpPr>
          <p:spPr>
            <a:xfrm rot="16200000">
              <a:off x="2592309" y="100586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ierkante haak links 17">
              <a:extLst>
                <a:ext uri="{FF2B5EF4-FFF2-40B4-BE49-F238E27FC236}">
                  <a16:creationId xmlns:a16="http://schemas.microsoft.com/office/drawing/2014/main" id="{F1B55FFA-8E85-EF40-8B0F-AC5B4333E2F7}"/>
                </a:ext>
              </a:extLst>
            </p:cNvPr>
            <p:cNvSpPr/>
            <p:nvPr/>
          </p:nvSpPr>
          <p:spPr>
            <a:xfrm rot="16200000">
              <a:off x="3669745" y="1006801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ierkante haak links 18">
              <a:extLst>
                <a:ext uri="{FF2B5EF4-FFF2-40B4-BE49-F238E27FC236}">
                  <a16:creationId xmlns:a16="http://schemas.microsoft.com/office/drawing/2014/main" id="{86C33B53-4D52-864A-9DEB-3C33591E58FF}"/>
                </a:ext>
              </a:extLst>
            </p:cNvPr>
            <p:cNvSpPr/>
            <p:nvPr/>
          </p:nvSpPr>
          <p:spPr>
            <a:xfrm rot="16200000">
              <a:off x="4745673" y="1012993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Vierkante haak links 19">
              <a:extLst>
                <a:ext uri="{FF2B5EF4-FFF2-40B4-BE49-F238E27FC236}">
                  <a16:creationId xmlns:a16="http://schemas.microsoft.com/office/drawing/2014/main" id="{AB04583E-6A6D-8843-968F-D6180A71E6E9}"/>
                </a:ext>
              </a:extLst>
            </p:cNvPr>
            <p:cNvSpPr/>
            <p:nvPr/>
          </p:nvSpPr>
          <p:spPr>
            <a:xfrm rot="16200000">
              <a:off x="5832397" y="1006801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Vierkante haak links 20">
              <a:extLst>
                <a:ext uri="{FF2B5EF4-FFF2-40B4-BE49-F238E27FC236}">
                  <a16:creationId xmlns:a16="http://schemas.microsoft.com/office/drawing/2014/main" id="{B4DBD401-ED17-354B-A702-65942DA5992C}"/>
                </a:ext>
              </a:extLst>
            </p:cNvPr>
            <p:cNvSpPr/>
            <p:nvPr/>
          </p:nvSpPr>
          <p:spPr>
            <a:xfrm rot="16200000">
              <a:off x="6909039" y="1006801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Vierkante haak links 21">
              <a:extLst>
                <a:ext uri="{FF2B5EF4-FFF2-40B4-BE49-F238E27FC236}">
                  <a16:creationId xmlns:a16="http://schemas.microsoft.com/office/drawing/2014/main" id="{7231160A-867F-284D-A24A-D6176378D6E7}"/>
                </a:ext>
              </a:extLst>
            </p:cNvPr>
            <p:cNvSpPr/>
            <p:nvPr/>
          </p:nvSpPr>
          <p:spPr>
            <a:xfrm rot="16200000">
              <a:off x="7985760" y="1012993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Vierkante haak links 22">
              <a:extLst>
                <a:ext uri="{FF2B5EF4-FFF2-40B4-BE49-F238E27FC236}">
                  <a16:creationId xmlns:a16="http://schemas.microsoft.com/office/drawing/2014/main" id="{38EED961-9775-5246-A1CA-71B25163C08B}"/>
                </a:ext>
              </a:extLst>
            </p:cNvPr>
            <p:cNvSpPr/>
            <p:nvPr/>
          </p:nvSpPr>
          <p:spPr>
            <a:xfrm rot="16200000">
              <a:off x="9056686" y="1006801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Vierkante haak links 23">
              <a:extLst>
                <a:ext uri="{FF2B5EF4-FFF2-40B4-BE49-F238E27FC236}">
                  <a16:creationId xmlns:a16="http://schemas.microsoft.com/office/drawing/2014/main" id="{C669B67C-ACED-3249-9A3A-9D57061FA811}"/>
                </a:ext>
              </a:extLst>
            </p:cNvPr>
            <p:cNvSpPr/>
            <p:nvPr/>
          </p:nvSpPr>
          <p:spPr>
            <a:xfrm rot="16200000">
              <a:off x="2592309" y="1713774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Vierkante haak links 24">
              <a:extLst>
                <a:ext uri="{FF2B5EF4-FFF2-40B4-BE49-F238E27FC236}">
                  <a16:creationId xmlns:a16="http://schemas.microsoft.com/office/drawing/2014/main" id="{1B9C146E-02C2-3D48-8D1E-6D3E12514D0C}"/>
                </a:ext>
              </a:extLst>
            </p:cNvPr>
            <p:cNvSpPr/>
            <p:nvPr/>
          </p:nvSpPr>
          <p:spPr>
            <a:xfrm rot="16200000">
              <a:off x="3669745" y="171470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Vierkante haak links 25">
              <a:extLst>
                <a:ext uri="{FF2B5EF4-FFF2-40B4-BE49-F238E27FC236}">
                  <a16:creationId xmlns:a16="http://schemas.microsoft.com/office/drawing/2014/main" id="{DC6F6ADC-F761-FE43-8282-7BEFABB70856}"/>
                </a:ext>
              </a:extLst>
            </p:cNvPr>
            <p:cNvSpPr/>
            <p:nvPr/>
          </p:nvSpPr>
          <p:spPr>
            <a:xfrm rot="16200000">
              <a:off x="4745673" y="1720899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Vierkante haak links 26">
              <a:extLst>
                <a:ext uri="{FF2B5EF4-FFF2-40B4-BE49-F238E27FC236}">
                  <a16:creationId xmlns:a16="http://schemas.microsoft.com/office/drawing/2014/main" id="{F7404858-41C6-3641-BBFD-6EEF808298B6}"/>
                </a:ext>
              </a:extLst>
            </p:cNvPr>
            <p:cNvSpPr/>
            <p:nvPr/>
          </p:nvSpPr>
          <p:spPr>
            <a:xfrm rot="16200000">
              <a:off x="5832397" y="171470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Vierkante haak links 27">
              <a:extLst>
                <a:ext uri="{FF2B5EF4-FFF2-40B4-BE49-F238E27FC236}">
                  <a16:creationId xmlns:a16="http://schemas.microsoft.com/office/drawing/2014/main" id="{4B66E7AD-BB6C-C14F-A1AA-EA88919414EA}"/>
                </a:ext>
              </a:extLst>
            </p:cNvPr>
            <p:cNvSpPr/>
            <p:nvPr/>
          </p:nvSpPr>
          <p:spPr>
            <a:xfrm rot="16200000">
              <a:off x="6909039" y="171470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Vierkante haak links 28">
              <a:extLst>
                <a:ext uri="{FF2B5EF4-FFF2-40B4-BE49-F238E27FC236}">
                  <a16:creationId xmlns:a16="http://schemas.microsoft.com/office/drawing/2014/main" id="{37533F23-AACB-5E45-930C-112F4F6314B0}"/>
                </a:ext>
              </a:extLst>
            </p:cNvPr>
            <p:cNvSpPr/>
            <p:nvPr/>
          </p:nvSpPr>
          <p:spPr>
            <a:xfrm rot="16200000">
              <a:off x="7985760" y="1720899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Vierkante haak links 29">
              <a:extLst>
                <a:ext uri="{FF2B5EF4-FFF2-40B4-BE49-F238E27FC236}">
                  <a16:creationId xmlns:a16="http://schemas.microsoft.com/office/drawing/2014/main" id="{1E8CD3DC-D636-5D49-9CD8-C6A7D390BCD4}"/>
                </a:ext>
              </a:extLst>
            </p:cNvPr>
            <p:cNvSpPr/>
            <p:nvPr/>
          </p:nvSpPr>
          <p:spPr>
            <a:xfrm rot="16200000">
              <a:off x="9066846" y="171470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ierkante haak links 30">
              <a:extLst>
                <a:ext uri="{FF2B5EF4-FFF2-40B4-BE49-F238E27FC236}">
                  <a16:creationId xmlns:a16="http://schemas.microsoft.com/office/drawing/2014/main" id="{C815CFDE-D9EC-144C-8D81-BEEBEF84F476}"/>
                </a:ext>
              </a:extLst>
            </p:cNvPr>
            <p:cNvSpPr/>
            <p:nvPr/>
          </p:nvSpPr>
          <p:spPr>
            <a:xfrm rot="16200000">
              <a:off x="2592309" y="243751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Vierkante haak links 31">
              <a:extLst>
                <a:ext uri="{FF2B5EF4-FFF2-40B4-BE49-F238E27FC236}">
                  <a16:creationId xmlns:a16="http://schemas.microsoft.com/office/drawing/2014/main" id="{8E34BF90-EB8D-FB4E-BE87-B52782A6F39E}"/>
                </a:ext>
              </a:extLst>
            </p:cNvPr>
            <p:cNvSpPr/>
            <p:nvPr/>
          </p:nvSpPr>
          <p:spPr>
            <a:xfrm rot="16200000">
              <a:off x="3669745" y="243845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Vierkante haak links 32">
              <a:extLst>
                <a:ext uri="{FF2B5EF4-FFF2-40B4-BE49-F238E27FC236}">
                  <a16:creationId xmlns:a16="http://schemas.microsoft.com/office/drawing/2014/main" id="{9F5AAA0D-CE47-434B-A1A2-BBB71417737A}"/>
                </a:ext>
              </a:extLst>
            </p:cNvPr>
            <p:cNvSpPr/>
            <p:nvPr/>
          </p:nvSpPr>
          <p:spPr>
            <a:xfrm rot="16200000">
              <a:off x="4745673" y="2444642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Vierkante haak links 33">
              <a:extLst>
                <a:ext uri="{FF2B5EF4-FFF2-40B4-BE49-F238E27FC236}">
                  <a16:creationId xmlns:a16="http://schemas.microsoft.com/office/drawing/2014/main" id="{65516ECA-400E-B04D-9A34-2CE16836ABAA}"/>
                </a:ext>
              </a:extLst>
            </p:cNvPr>
            <p:cNvSpPr/>
            <p:nvPr/>
          </p:nvSpPr>
          <p:spPr>
            <a:xfrm rot="16200000">
              <a:off x="5832397" y="243845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Vierkante haak links 34">
              <a:extLst>
                <a:ext uri="{FF2B5EF4-FFF2-40B4-BE49-F238E27FC236}">
                  <a16:creationId xmlns:a16="http://schemas.microsoft.com/office/drawing/2014/main" id="{4CF310FF-3269-444F-96DE-18C60686C1D3}"/>
                </a:ext>
              </a:extLst>
            </p:cNvPr>
            <p:cNvSpPr/>
            <p:nvPr/>
          </p:nvSpPr>
          <p:spPr>
            <a:xfrm rot="16200000">
              <a:off x="6909039" y="243845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Vierkante haak links 35">
              <a:extLst>
                <a:ext uri="{FF2B5EF4-FFF2-40B4-BE49-F238E27FC236}">
                  <a16:creationId xmlns:a16="http://schemas.microsoft.com/office/drawing/2014/main" id="{781B694A-A071-6D42-BE13-5268108D5A27}"/>
                </a:ext>
              </a:extLst>
            </p:cNvPr>
            <p:cNvSpPr/>
            <p:nvPr/>
          </p:nvSpPr>
          <p:spPr>
            <a:xfrm rot="16200000">
              <a:off x="7985760" y="2444642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Vierkante haak links 36">
              <a:extLst>
                <a:ext uri="{FF2B5EF4-FFF2-40B4-BE49-F238E27FC236}">
                  <a16:creationId xmlns:a16="http://schemas.microsoft.com/office/drawing/2014/main" id="{B8E14298-7BAB-B64B-8C2C-F2021FAC77AC}"/>
                </a:ext>
              </a:extLst>
            </p:cNvPr>
            <p:cNvSpPr/>
            <p:nvPr/>
          </p:nvSpPr>
          <p:spPr>
            <a:xfrm rot="16200000">
              <a:off x="9066846" y="243845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Vierkante haak links 37">
              <a:extLst>
                <a:ext uri="{FF2B5EF4-FFF2-40B4-BE49-F238E27FC236}">
                  <a16:creationId xmlns:a16="http://schemas.microsoft.com/office/drawing/2014/main" id="{4F4E1A3B-0D99-414E-8223-8AF7D8D5E6DC}"/>
                </a:ext>
              </a:extLst>
            </p:cNvPr>
            <p:cNvSpPr/>
            <p:nvPr/>
          </p:nvSpPr>
          <p:spPr>
            <a:xfrm rot="16200000">
              <a:off x="2592309" y="3161454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Vierkante haak links 38">
              <a:extLst>
                <a:ext uri="{FF2B5EF4-FFF2-40B4-BE49-F238E27FC236}">
                  <a16:creationId xmlns:a16="http://schemas.microsoft.com/office/drawing/2014/main" id="{390FA6BC-6CEE-0941-8EDE-23CA9147DA6F}"/>
                </a:ext>
              </a:extLst>
            </p:cNvPr>
            <p:cNvSpPr/>
            <p:nvPr/>
          </p:nvSpPr>
          <p:spPr>
            <a:xfrm rot="16200000">
              <a:off x="3669745" y="316238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Vierkante haak links 39">
              <a:extLst>
                <a:ext uri="{FF2B5EF4-FFF2-40B4-BE49-F238E27FC236}">
                  <a16:creationId xmlns:a16="http://schemas.microsoft.com/office/drawing/2014/main" id="{80B5AC30-D8F2-BE49-ABCA-99F9D7D268B6}"/>
                </a:ext>
              </a:extLst>
            </p:cNvPr>
            <p:cNvSpPr/>
            <p:nvPr/>
          </p:nvSpPr>
          <p:spPr>
            <a:xfrm rot="16200000">
              <a:off x="4745673" y="3168579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ierkante haak links 40">
              <a:extLst>
                <a:ext uri="{FF2B5EF4-FFF2-40B4-BE49-F238E27FC236}">
                  <a16:creationId xmlns:a16="http://schemas.microsoft.com/office/drawing/2014/main" id="{FD59317E-AF39-6745-AAD0-33BFF12F2EE7}"/>
                </a:ext>
              </a:extLst>
            </p:cNvPr>
            <p:cNvSpPr/>
            <p:nvPr/>
          </p:nvSpPr>
          <p:spPr>
            <a:xfrm rot="16200000">
              <a:off x="5832397" y="316238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Vierkante haak links 41">
              <a:extLst>
                <a:ext uri="{FF2B5EF4-FFF2-40B4-BE49-F238E27FC236}">
                  <a16:creationId xmlns:a16="http://schemas.microsoft.com/office/drawing/2014/main" id="{3E69F145-3D0A-3A42-9B6A-EF4FE96B2CCE}"/>
                </a:ext>
              </a:extLst>
            </p:cNvPr>
            <p:cNvSpPr/>
            <p:nvPr/>
          </p:nvSpPr>
          <p:spPr>
            <a:xfrm rot="16200000">
              <a:off x="6909039" y="316238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Vierkante haak links 42">
              <a:extLst>
                <a:ext uri="{FF2B5EF4-FFF2-40B4-BE49-F238E27FC236}">
                  <a16:creationId xmlns:a16="http://schemas.microsoft.com/office/drawing/2014/main" id="{86776459-B9A9-DC45-9C50-FD05C633DB8A}"/>
                </a:ext>
              </a:extLst>
            </p:cNvPr>
            <p:cNvSpPr/>
            <p:nvPr/>
          </p:nvSpPr>
          <p:spPr>
            <a:xfrm rot="16200000">
              <a:off x="7985760" y="3168579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ierkante haak links 43">
              <a:extLst>
                <a:ext uri="{FF2B5EF4-FFF2-40B4-BE49-F238E27FC236}">
                  <a16:creationId xmlns:a16="http://schemas.microsoft.com/office/drawing/2014/main" id="{6B3237F2-048B-6F47-B652-DE485DF86AED}"/>
                </a:ext>
              </a:extLst>
            </p:cNvPr>
            <p:cNvSpPr/>
            <p:nvPr/>
          </p:nvSpPr>
          <p:spPr>
            <a:xfrm rot="16200000">
              <a:off x="9066846" y="3162387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Vierkante haak links 44">
              <a:extLst>
                <a:ext uri="{FF2B5EF4-FFF2-40B4-BE49-F238E27FC236}">
                  <a16:creationId xmlns:a16="http://schemas.microsoft.com/office/drawing/2014/main" id="{20FA3E8B-BD29-A247-B64F-7F8BBA39FE56}"/>
                </a:ext>
              </a:extLst>
            </p:cNvPr>
            <p:cNvSpPr/>
            <p:nvPr/>
          </p:nvSpPr>
          <p:spPr>
            <a:xfrm rot="16200000">
              <a:off x="2592309" y="3881613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Vierkante haak links 45">
              <a:extLst>
                <a:ext uri="{FF2B5EF4-FFF2-40B4-BE49-F238E27FC236}">
                  <a16:creationId xmlns:a16="http://schemas.microsoft.com/office/drawing/2014/main" id="{214AD976-972C-D349-8238-07FCD6CD23AD}"/>
                </a:ext>
              </a:extLst>
            </p:cNvPr>
            <p:cNvSpPr/>
            <p:nvPr/>
          </p:nvSpPr>
          <p:spPr>
            <a:xfrm rot="16200000">
              <a:off x="3669745" y="388254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Vierkante haak links 46">
              <a:extLst>
                <a:ext uri="{FF2B5EF4-FFF2-40B4-BE49-F238E27FC236}">
                  <a16:creationId xmlns:a16="http://schemas.microsoft.com/office/drawing/2014/main" id="{5AEC96EF-3234-6440-A186-283479213384}"/>
                </a:ext>
              </a:extLst>
            </p:cNvPr>
            <p:cNvSpPr/>
            <p:nvPr/>
          </p:nvSpPr>
          <p:spPr>
            <a:xfrm rot="16200000">
              <a:off x="4745673" y="38887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Vierkante haak links 47">
              <a:extLst>
                <a:ext uri="{FF2B5EF4-FFF2-40B4-BE49-F238E27FC236}">
                  <a16:creationId xmlns:a16="http://schemas.microsoft.com/office/drawing/2014/main" id="{9EC92994-7A20-AC48-89E0-F0B9A81A1D38}"/>
                </a:ext>
              </a:extLst>
            </p:cNvPr>
            <p:cNvSpPr/>
            <p:nvPr/>
          </p:nvSpPr>
          <p:spPr>
            <a:xfrm rot="16200000">
              <a:off x="5832397" y="388254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Vierkante haak links 48">
              <a:extLst>
                <a:ext uri="{FF2B5EF4-FFF2-40B4-BE49-F238E27FC236}">
                  <a16:creationId xmlns:a16="http://schemas.microsoft.com/office/drawing/2014/main" id="{3E26D7C4-4FCC-F74B-A062-6DD9EE4E17C1}"/>
                </a:ext>
              </a:extLst>
            </p:cNvPr>
            <p:cNvSpPr/>
            <p:nvPr/>
          </p:nvSpPr>
          <p:spPr>
            <a:xfrm rot="16200000">
              <a:off x="6909039" y="388254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Vierkante haak links 49">
              <a:extLst>
                <a:ext uri="{FF2B5EF4-FFF2-40B4-BE49-F238E27FC236}">
                  <a16:creationId xmlns:a16="http://schemas.microsoft.com/office/drawing/2014/main" id="{529C2052-5D8D-FF43-BD2B-7C10C47E9DC1}"/>
                </a:ext>
              </a:extLst>
            </p:cNvPr>
            <p:cNvSpPr/>
            <p:nvPr/>
          </p:nvSpPr>
          <p:spPr>
            <a:xfrm rot="16200000">
              <a:off x="7985760" y="38887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Vierkante haak links 50">
              <a:extLst>
                <a:ext uri="{FF2B5EF4-FFF2-40B4-BE49-F238E27FC236}">
                  <a16:creationId xmlns:a16="http://schemas.microsoft.com/office/drawing/2014/main" id="{9CDB559C-8CAD-5741-9667-FD1449DD6ADB}"/>
                </a:ext>
              </a:extLst>
            </p:cNvPr>
            <p:cNvSpPr/>
            <p:nvPr/>
          </p:nvSpPr>
          <p:spPr>
            <a:xfrm rot="16200000">
              <a:off x="9066846" y="388254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Vierkante haak links 51">
              <a:extLst>
                <a:ext uri="{FF2B5EF4-FFF2-40B4-BE49-F238E27FC236}">
                  <a16:creationId xmlns:a16="http://schemas.microsoft.com/office/drawing/2014/main" id="{51F36882-073F-6545-A644-FAC76F69C4C3}"/>
                </a:ext>
              </a:extLst>
            </p:cNvPr>
            <p:cNvSpPr/>
            <p:nvPr/>
          </p:nvSpPr>
          <p:spPr>
            <a:xfrm rot="16200000">
              <a:off x="2581117" y="4590483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Vierkante haak links 52">
              <a:extLst>
                <a:ext uri="{FF2B5EF4-FFF2-40B4-BE49-F238E27FC236}">
                  <a16:creationId xmlns:a16="http://schemas.microsoft.com/office/drawing/2014/main" id="{44A38095-B8F7-9F48-AB59-BA476E232462}"/>
                </a:ext>
              </a:extLst>
            </p:cNvPr>
            <p:cNvSpPr/>
            <p:nvPr/>
          </p:nvSpPr>
          <p:spPr>
            <a:xfrm rot="16200000">
              <a:off x="3658553" y="45914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Vierkante haak links 53">
              <a:extLst>
                <a:ext uri="{FF2B5EF4-FFF2-40B4-BE49-F238E27FC236}">
                  <a16:creationId xmlns:a16="http://schemas.microsoft.com/office/drawing/2014/main" id="{CE77FC5B-2FED-BF41-985C-FD6C45F9AF60}"/>
                </a:ext>
              </a:extLst>
            </p:cNvPr>
            <p:cNvSpPr/>
            <p:nvPr/>
          </p:nvSpPr>
          <p:spPr>
            <a:xfrm rot="16200000">
              <a:off x="4734481" y="459760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Vierkante haak links 54">
              <a:extLst>
                <a:ext uri="{FF2B5EF4-FFF2-40B4-BE49-F238E27FC236}">
                  <a16:creationId xmlns:a16="http://schemas.microsoft.com/office/drawing/2014/main" id="{A6A50389-C296-2242-B43F-1D049C8D71BB}"/>
                </a:ext>
              </a:extLst>
            </p:cNvPr>
            <p:cNvSpPr/>
            <p:nvPr/>
          </p:nvSpPr>
          <p:spPr>
            <a:xfrm rot="16200000">
              <a:off x="5821205" y="45914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Vierkante haak links 55">
              <a:extLst>
                <a:ext uri="{FF2B5EF4-FFF2-40B4-BE49-F238E27FC236}">
                  <a16:creationId xmlns:a16="http://schemas.microsoft.com/office/drawing/2014/main" id="{71649592-A335-2A47-A5DC-A44EA855105A}"/>
                </a:ext>
              </a:extLst>
            </p:cNvPr>
            <p:cNvSpPr/>
            <p:nvPr/>
          </p:nvSpPr>
          <p:spPr>
            <a:xfrm rot="16200000">
              <a:off x="6897847" y="45914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Vierkante haak links 56">
              <a:extLst>
                <a:ext uri="{FF2B5EF4-FFF2-40B4-BE49-F238E27FC236}">
                  <a16:creationId xmlns:a16="http://schemas.microsoft.com/office/drawing/2014/main" id="{D0D2619C-56D0-3247-8C7B-44A1C36DE1E2}"/>
                </a:ext>
              </a:extLst>
            </p:cNvPr>
            <p:cNvSpPr/>
            <p:nvPr/>
          </p:nvSpPr>
          <p:spPr>
            <a:xfrm rot="16200000">
              <a:off x="7974568" y="459760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Vierkante haak links 57">
              <a:extLst>
                <a:ext uri="{FF2B5EF4-FFF2-40B4-BE49-F238E27FC236}">
                  <a16:creationId xmlns:a16="http://schemas.microsoft.com/office/drawing/2014/main" id="{2A623D80-10D8-614E-86EC-D033DE9CEB03}"/>
                </a:ext>
              </a:extLst>
            </p:cNvPr>
            <p:cNvSpPr/>
            <p:nvPr/>
          </p:nvSpPr>
          <p:spPr>
            <a:xfrm rot="16200000">
              <a:off x="9055654" y="45914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Vierkante haak links 58">
              <a:extLst>
                <a:ext uri="{FF2B5EF4-FFF2-40B4-BE49-F238E27FC236}">
                  <a16:creationId xmlns:a16="http://schemas.microsoft.com/office/drawing/2014/main" id="{BB590DCB-5CA8-ED46-A128-55161BD80959}"/>
                </a:ext>
              </a:extLst>
            </p:cNvPr>
            <p:cNvSpPr/>
            <p:nvPr/>
          </p:nvSpPr>
          <p:spPr>
            <a:xfrm rot="16200000">
              <a:off x="2581117" y="5314183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Vierkante haak links 59">
              <a:extLst>
                <a:ext uri="{FF2B5EF4-FFF2-40B4-BE49-F238E27FC236}">
                  <a16:creationId xmlns:a16="http://schemas.microsoft.com/office/drawing/2014/main" id="{708EEA8B-581A-1C4E-B6CD-8AE087303740}"/>
                </a:ext>
              </a:extLst>
            </p:cNvPr>
            <p:cNvSpPr/>
            <p:nvPr/>
          </p:nvSpPr>
          <p:spPr>
            <a:xfrm rot="16200000">
              <a:off x="3658553" y="53151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Vierkante haak links 60">
              <a:extLst>
                <a:ext uri="{FF2B5EF4-FFF2-40B4-BE49-F238E27FC236}">
                  <a16:creationId xmlns:a16="http://schemas.microsoft.com/office/drawing/2014/main" id="{136F11BD-D6A4-A446-8481-828AB745B41C}"/>
                </a:ext>
              </a:extLst>
            </p:cNvPr>
            <p:cNvSpPr/>
            <p:nvPr/>
          </p:nvSpPr>
          <p:spPr>
            <a:xfrm rot="16200000">
              <a:off x="4734481" y="532130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Vierkante haak links 61">
              <a:extLst>
                <a:ext uri="{FF2B5EF4-FFF2-40B4-BE49-F238E27FC236}">
                  <a16:creationId xmlns:a16="http://schemas.microsoft.com/office/drawing/2014/main" id="{2D7132F4-93A5-F64B-AAF5-424A4CE65EDF}"/>
                </a:ext>
              </a:extLst>
            </p:cNvPr>
            <p:cNvSpPr/>
            <p:nvPr/>
          </p:nvSpPr>
          <p:spPr>
            <a:xfrm rot="16200000">
              <a:off x="5821205" y="53151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Vierkante haak links 62">
              <a:extLst>
                <a:ext uri="{FF2B5EF4-FFF2-40B4-BE49-F238E27FC236}">
                  <a16:creationId xmlns:a16="http://schemas.microsoft.com/office/drawing/2014/main" id="{EE02BA56-06BB-EA42-9907-BF3672D59034}"/>
                </a:ext>
              </a:extLst>
            </p:cNvPr>
            <p:cNvSpPr/>
            <p:nvPr/>
          </p:nvSpPr>
          <p:spPr>
            <a:xfrm rot="16200000">
              <a:off x="6897847" y="53151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Vierkante haak links 63">
              <a:extLst>
                <a:ext uri="{FF2B5EF4-FFF2-40B4-BE49-F238E27FC236}">
                  <a16:creationId xmlns:a16="http://schemas.microsoft.com/office/drawing/2014/main" id="{AA4D6D4F-EBFD-1E4A-91D5-868887483076}"/>
                </a:ext>
              </a:extLst>
            </p:cNvPr>
            <p:cNvSpPr/>
            <p:nvPr/>
          </p:nvSpPr>
          <p:spPr>
            <a:xfrm rot="16200000">
              <a:off x="7974568" y="532130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Vierkante haak links 64">
              <a:extLst>
                <a:ext uri="{FF2B5EF4-FFF2-40B4-BE49-F238E27FC236}">
                  <a16:creationId xmlns:a16="http://schemas.microsoft.com/office/drawing/2014/main" id="{9F03B306-14D7-D749-83C2-D9DAB8A5EF45}"/>
                </a:ext>
              </a:extLst>
            </p:cNvPr>
            <p:cNvSpPr/>
            <p:nvPr/>
          </p:nvSpPr>
          <p:spPr>
            <a:xfrm rot="16200000">
              <a:off x="9055654" y="5315116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Vierkante haak links 65">
              <a:extLst>
                <a:ext uri="{FF2B5EF4-FFF2-40B4-BE49-F238E27FC236}">
                  <a16:creationId xmlns:a16="http://schemas.microsoft.com/office/drawing/2014/main" id="{2F27C084-754C-1548-A7AC-DEF7001EFB0D}"/>
                </a:ext>
              </a:extLst>
            </p:cNvPr>
            <p:cNvSpPr/>
            <p:nvPr/>
          </p:nvSpPr>
          <p:spPr>
            <a:xfrm rot="16200000">
              <a:off x="2592309" y="6036405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Vierkante haak links 66">
              <a:extLst>
                <a:ext uri="{FF2B5EF4-FFF2-40B4-BE49-F238E27FC236}">
                  <a16:creationId xmlns:a16="http://schemas.microsoft.com/office/drawing/2014/main" id="{371EBC82-3796-B045-B73C-3F141F119CF1}"/>
                </a:ext>
              </a:extLst>
            </p:cNvPr>
            <p:cNvSpPr/>
            <p:nvPr/>
          </p:nvSpPr>
          <p:spPr>
            <a:xfrm rot="16200000">
              <a:off x="3669745" y="60373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Vierkante haak links 67">
              <a:extLst>
                <a:ext uri="{FF2B5EF4-FFF2-40B4-BE49-F238E27FC236}">
                  <a16:creationId xmlns:a16="http://schemas.microsoft.com/office/drawing/2014/main" id="{CBE6BF02-B183-C049-B41F-4977B21F6769}"/>
                </a:ext>
              </a:extLst>
            </p:cNvPr>
            <p:cNvSpPr/>
            <p:nvPr/>
          </p:nvSpPr>
          <p:spPr>
            <a:xfrm rot="16200000">
              <a:off x="4745673" y="604353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Vierkante haak links 68">
              <a:extLst>
                <a:ext uri="{FF2B5EF4-FFF2-40B4-BE49-F238E27FC236}">
                  <a16:creationId xmlns:a16="http://schemas.microsoft.com/office/drawing/2014/main" id="{966E7C33-9D26-8249-8F0C-60F0D69A8423}"/>
                </a:ext>
              </a:extLst>
            </p:cNvPr>
            <p:cNvSpPr/>
            <p:nvPr/>
          </p:nvSpPr>
          <p:spPr>
            <a:xfrm rot="16200000">
              <a:off x="5832397" y="60373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Vierkante haak links 69">
              <a:extLst>
                <a:ext uri="{FF2B5EF4-FFF2-40B4-BE49-F238E27FC236}">
                  <a16:creationId xmlns:a16="http://schemas.microsoft.com/office/drawing/2014/main" id="{51235CAC-FE8A-F044-8746-0CFCE174D45E}"/>
                </a:ext>
              </a:extLst>
            </p:cNvPr>
            <p:cNvSpPr/>
            <p:nvPr/>
          </p:nvSpPr>
          <p:spPr>
            <a:xfrm rot="16200000">
              <a:off x="6909039" y="60373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Vierkante haak links 70">
              <a:extLst>
                <a:ext uri="{FF2B5EF4-FFF2-40B4-BE49-F238E27FC236}">
                  <a16:creationId xmlns:a16="http://schemas.microsoft.com/office/drawing/2014/main" id="{20886D92-4AF8-F747-A503-86152B3B6143}"/>
                </a:ext>
              </a:extLst>
            </p:cNvPr>
            <p:cNvSpPr/>
            <p:nvPr/>
          </p:nvSpPr>
          <p:spPr>
            <a:xfrm rot="16200000">
              <a:off x="7985760" y="6043530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Vierkante haak links 71">
              <a:extLst>
                <a:ext uri="{FF2B5EF4-FFF2-40B4-BE49-F238E27FC236}">
                  <a16:creationId xmlns:a16="http://schemas.microsoft.com/office/drawing/2014/main" id="{6BBF8407-DD52-5B42-A955-AFE7D8A0BD49}"/>
                </a:ext>
              </a:extLst>
            </p:cNvPr>
            <p:cNvSpPr/>
            <p:nvPr/>
          </p:nvSpPr>
          <p:spPr>
            <a:xfrm rot="16200000">
              <a:off x="9066846" y="6037338"/>
              <a:ext cx="185261" cy="364331"/>
            </a:xfrm>
            <a:prstGeom prst="leftBracket">
              <a:avLst/>
            </a:prstGeom>
            <a:ln w="101600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5F916BAF-5B09-B44F-B3E7-978C8FBE2AA8}"/>
                </a:ext>
              </a:extLst>
            </p:cNvPr>
            <p:cNvSpPr txBox="1"/>
            <p:nvPr/>
          </p:nvSpPr>
          <p:spPr>
            <a:xfrm>
              <a:off x="2316406" y="128778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$name</a:t>
              </a:r>
            </a:p>
          </p:txBody>
        </p:sp>
        <p:sp>
          <p:nvSpPr>
            <p:cNvPr id="74" name="Tekstvak 73">
              <a:extLst>
                <a:ext uri="{FF2B5EF4-FFF2-40B4-BE49-F238E27FC236}">
                  <a16:creationId xmlns:a16="http://schemas.microsoft.com/office/drawing/2014/main" id="{89BEE77A-EA1D-2548-9632-47CEA7F20A7F}"/>
                </a:ext>
              </a:extLst>
            </p:cNvPr>
            <p:cNvSpPr txBox="1"/>
            <p:nvPr/>
          </p:nvSpPr>
          <p:spPr>
            <a:xfrm>
              <a:off x="4531167" y="200542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$age</a:t>
              </a:r>
            </a:p>
          </p:txBody>
        </p:sp>
        <p:sp>
          <p:nvSpPr>
            <p:cNvPr id="75" name="Tekstvak 74">
              <a:extLst>
                <a:ext uri="{FF2B5EF4-FFF2-40B4-BE49-F238E27FC236}">
                  <a16:creationId xmlns:a16="http://schemas.microsoft.com/office/drawing/2014/main" id="{354DCF41-9183-A546-B68E-239E486DA9AD}"/>
                </a:ext>
              </a:extLst>
            </p:cNvPr>
            <p:cNvSpPr txBox="1"/>
            <p:nvPr/>
          </p:nvSpPr>
          <p:spPr>
            <a:xfrm>
              <a:off x="4470965" y="129646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$city</a:t>
              </a:r>
            </a:p>
          </p:txBody>
        </p:sp>
      </p:grpSp>
      <p:sp>
        <p:nvSpPr>
          <p:cNvPr id="76" name="Tekstvak 75">
            <a:extLst>
              <a:ext uri="{FF2B5EF4-FFF2-40B4-BE49-F238E27FC236}">
                <a16:creationId xmlns:a16="http://schemas.microsoft.com/office/drawing/2014/main" id="{05B8E72C-5AA0-F54B-8095-35A1C9572677}"/>
              </a:ext>
            </a:extLst>
          </p:cNvPr>
          <p:cNvSpPr txBox="1"/>
          <p:nvPr/>
        </p:nvSpPr>
        <p:spPr>
          <a:xfrm>
            <a:off x="3544766" y="170816"/>
            <a:ext cx="509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/>
              <a:t>Het RAM geheugen als apothekerskast</a:t>
            </a:r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1E003392-2030-0849-8CBB-A6AEF4F87DB6}"/>
              </a:ext>
            </a:extLst>
          </p:cNvPr>
          <p:cNvSpPr txBox="1"/>
          <p:nvPr/>
        </p:nvSpPr>
        <p:spPr>
          <a:xfrm>
            <a:off x="8548723" y="2102395"/>
            <a:ext cx="3309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Variabelen zorgen ervoor dat je het RAM geheugen kunt</a:t>
            </a:r>
          </a:p>
          <a:p>
            <a:r>
              <a:rPr lang="nl-NL"/>
              <a:t>gebruiken als een soort apothekerskast.</a:t>
            </a:r>
          </a:p>
          <a:p>
            <a:endParaRPr lang="nl-NL"/>
          </a:p>
          <a:p>
            <a:r>
              <a:rPr lang="nl-NL"/>
              <a:t>Elke la in de kast krijgt een</a:t>
            </a:r>
          </a:p>
          <a:p>
            <a:r>
              <a:rPr lang="nl-NL" b="1"/>
              <a:t>naam</a:t>
            </a:r>
            <a:r>
              <a:rPr lang="nl-NL"/>
              <a:t> en een </a:t>
            </a:r>
            <a:r>
              <a:rPr lang="nl-NL" b="1"/>
              <a:t>waarde</a:t>
            </a:r>
          </a:p>
          <a:p>
            <a:r>
              <a:rPr lang="nl-NL"/>
              <a:t>(de inhoud van de la).</a:t>
            </a:r>
          </a:p>
        </p:txBody>
      </p: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7C4355A3-0B24-ED47-B9C3-1530B7E0C152}"/>
              </a:ext>
            </a:extLst>
          </p:cNvPr>
          <p:cNvCxnSpPr>
            <a:cxnSpLocks/>
          </p:cNvCxnSpPr>
          <p:nvPr/>
        </p:nvCxnSpPr>
        <p:spPr>
          <a:xfrm>
            <a:off x="8625162" y="2066249"/>
            <a:ext cx="1321756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94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nwijs_slide" id="{64671466-E3AA-BC40-AB13-A6FD47FBE40B}" vid="{386406FA-DAB2-844C-98F0-9A79C76EB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8</TotalTime>
  <Words>142</Words>
  <Application>Microsoft Macintosh PowerPoint</Application>
  <PresentationFormat>Breedbeeld</PresentationFormat>
  <Paragraphs>49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1</cp:revision>
  <dcterms:created xsi:type="dcterms:W3CDTF">2020-11-03T12:50:28Z</dcterms:created>
  <dcterms:modified xsi:type="dcterms:W3CDTF">2020-11-03T12:58:34Z</dcterms:modified>
</cp:coreProperties>
</file>