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0" userDrawn="1">
          <p15:clr>
            <a:srgbClr val="000000"/>
          </p15:clr>
        </p15:guide>
        <p15:guide id="4" pos="7469" userDrawn="1">
          <p15:clr>
            <a:srgbClr val="000000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2026" userDrawn="1">
          <p15:clr>
            <a:srgbClr val="A4A3A4"/>
          </p15:clr>
        </p15:guide>
        <p15:guide id="8" pos="5654" userDrawn="1">
          <p15:clr>
            <a:srgbClr val="A4A3A4"/>
          </p15:clr>
        </p15:guide>
        <p15:guide id="9" orient="horz" pos="1026" userDrawn="1">
          <p15:clr>
            <a:srgbClr val="A4A3A4"/>
          </p15:clr>
        </p15:guide>
        <p15:guide id="10" orient="horz" pos="3067" userDrawn="1">
          <p15:clr>
            <a:srgbClr val="A4A3A4"/>
          </p15:clr>
        </p15:guide>
        <p15:guide id="11" pos="1118" userDrawn="1">
          <p15:clr>
            <a:srgbClr val="A4A3A4"/>
          </p15:clr>
        </p15:guide>
        <p15:guide id="12" pos="2933" userDrawn="1">
          <p15:clr>
            <a:srgbClr val="A4A3A4"/>
          </p15:clr>
        </p15:guide>
        <p15:guide id="13" pos="4747" userDrawn="1">
          <p15:clr>
            <a:srgbClr val="A4A3A4"/>
          </p15:clr>
        </p15:guide>
        <p15:guide id="14" pos="6562" userDrawn="1">
          <p15:clr>
            <a:srgbClr val="A4A3A4"/>
          </p15:clr>
        </p15:guide>
        <p15:guide id="15" orient="horz" pos="799" userDrawn="1">
          <p15:clr>
            <a:srgbClr val="A4A3A4"/>
          </p15:clr>
        </p15:guide>
        <p15:guide id="16" orient="horz" pos="1706" userDrawn="1">
          <p15:clr>
            <a:srgbClr val="A4A3A4"/>
          </p15:clr>
        </p15:guide>
        <p15:guide id="17" orient="horz" pos="2614" userDrawn="1">
          <p15:clr>
            <a:srgbClr val="A4A3A4"/>
          </p15:clr>
        </p15:guide>
        <p15:guide id="18" orient="horz" pos="3521" userDrawn="1">
          <p15:clr>
            <a:srgbClr val="A4A3A4"/>
          </p15:clr>
        </p15:guide>
        <p15:guide id="19" pos="665" userDrawn="1">
          <p15:clr>
            <a:srgbClr val="A4A3A4"/>
          </p15:clr>
        </p15:guide>
        <p15:guide id="20" pos="1572" userDrawn="1">
          <p15:clr>
            <a:srgbClr val="A4A3A4"/>
          </p15:clr>
        </p15:guide>
        <p15:guide id="21" pos="2479" userDrawn="1">
          <p15:clr>
            <a:srgbClr val="A4A3A4"/>
          </p15:clr>
        </p15:guide>
        <p15:guide id="22" pos="3386" userDrawn="1">
          <p15:clr>
            <a:srgbClr val="A4A3A4"/>
          </p15:clr>
        </p15:guide>
        <p15:guide id="23" pos="4294" userDrawn="1">
          <p15:clr>
            <a:srgbClr val="A4A3A4"/>
          </p15:clr>
        </p15:guide>
        <p15:guide id="24" pos="5201" userDrawn="1">
          <p15:clr>
            <a:srgbClr val="A4A3A4"/>
          </p15:clr>
        </p15:guide>
        <p15:guide id="25" pos="6108" userDrawn="1">
          <p15:clr>
            <a:srgbClr val="A4A3A4"/>
          </p15:clr>
        </p15:guide>
        <p15:guide id="26" pos="7015" userDrawn="1">
          <p15:clr>
            <a:srgbClr val="A4A3A4"/>
          </p15:clr>
        </p15:guide>
        <p15:guide id="27" pos="1345" userDrawn="1">
          <p15:clr>
            <a:srgbClr val="A4A3A4"/>
          </p15:clr>
        </p15:guide>
        <p15:guide id="28" pos="892" userDrawn="1">
          <p15:clr>
            <a:srgbClr val="A4A3A4"/>
          </p15:clr>
        </p15:guide>
        <p15:guide id="29" pos="438" userDrawn="1">
          <p15:clr>
            <a:srgbClr val="A4A3A4"/>
          </p15:clr>
        </p15:guide>
        <p15:guide id="30" pos="1799" userDrawn="1">
          <p15:clr>
            <a:srgbClr val="A4A3A4"/>
          </p15:clr>
        </p15:guide>
        <p15:guide id="31" pos="2252" userDrawn="1">
          <p15:clr>
            <a:srgbClr val="A4A3A4"/>
          </p15:clr>
        </p15:guide>
        <p15:guide id="32" pos="2706" userDrawn="1">
          <p15:clr>
            <a:srgbClr val="A4A3A4"/>
          </p15:clr>
        </p15:guide>
        <p15:guide id="33" pos="3160" userDrawn="1">
          <p15:clr>
            <a:srgbClr val="A4A3A4"/>
          </p15:clr>
        </p15:guide>
        <p15:guide id="34" pos="3613" userDrawn="1">
          <p15:clr>
            <a:srgbClr val="A4A3A4"/>
          </p15:clr>
        </p15:guide>
        <p15:guide id="35" pos="4067" userDrawn="1">
          <p15:clr>
            <a:srgbClr val="A4A3A4"/>
          </p15:clr>
        </p15:guide>
        <p15:guide id="36" pos="4520" userDrawn="1">
          <p15:clr>
            <a:srgbClr val="A4A3A4"/>
          </p15:clr>
        </p15:guide>
        <p15:guide id="37" pos="4974" userDrawn="1">
          <p15:clr>
            <a:srgbClr val="A4A3A4"/>
          </p15:clr>
        </p15:guide>
        <p15:guide id="38" pos="5428" userDrawn="1">
          <p15:clr>
            <a:srgbClr val="A4A3A4"/>
          </p15:clr>
        </p15:guide>
        <p15:guide id="39" pos="5858" userDrawn="1">
          <p15:clr>
            <a:srgbClr val="A4A3A4"/>
          </p15:clr>
        </p15:guide>
        <p15:guide id="40" pos="6335" userDrawn="1">
          <p15:clr>
            <a:srgbClr val="A4A3A4"/>
          </p15:clr>
        </p15:guide>
        <p15:guide id="41" pos="6766" userDrawn="1">
          <p15:clr>
            <a:srgbClr val="A4A3A4"/>
          </p15:clr>
        </p15:guide>
        <p15:guide id="42" pos="7242" userDrawn="1">
          <p15:clr>
            <a:srgbClr val="A4A3A4"/>
          </p15:clr>
        </p15:guide>
        <p15:guide id="43" orient="horz" pos="119" userDrawn="1">
          <p15:clr>
            <a:srgbClr val="000000"/>
          </p15:clr>
        </p15:guide>
        <p15:guide id="44" orient="horz" pos="572" userDrawn="1">
          <p15:clr>
            <a:srgbClr val="A4A3A4"/>
          </p15:clr>
        </p15:guide>
        <p15:guide id="45" orient="horz" pos="1457" userDrawn="1">
          <p15:clr>
            <a:srgbClr val="A4A3A4"/>
          </p15:clr>
        </p15:guide>
        <p15:guide id="46" orient="horz" pos="1253" userDrawn="1">
          <p15:clr>
            <a:srgbClr val="A4A3A4"/>
          </p15:clr>
        </p15:guide>
        <p15:guide id="47" orient="horz" pos="1933" userDrawn="1">
          <p15:clr>
            <a:srgbClr val="A4A3A4"/>
          </p15:clr>
        </p15:guide>
        <p15:guide id="48" orient="horz" pos="2364" userDrawn="1">
          <p15:clr>
            <a:srgbClr val="A4A3A4"/>
          </p15:clr>
        </p15:guide>
        <p15:guide id="49" orient="horz" pos="2840" userDrawn="1">
          <p15:clr>
            <a:srgbClr val="A4A3A4"/>
          </p15:clr>
        </p15:guide>
        <p15:guide id="50" orient="horz" pos="3294" userDrawn="1">
          <p15:clr>
            <a:srgbClr val="A4A3A4"/>
          </p15:clr>
        </p15:guide>
        <p15:guide id="51" orient="horz" pos="3748" userDrawn="1">
          <p15:clr>
            <a:srgbClr val="A4A3A4"/>
          </p15:clr>
        </p15:guide>
        <p15:guide id="52" orient="horz" pos="4201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3"/>
    <p:restoredTop sz="96327"/>
  </p:normalViewPr>
  <p:slideViewPr>
    <p:cSldViewPr snapToGrid="0" snapToObjects="1" showGuides="1">
      <p:cViewPr>
        <p:scale>
          <a:sx n="129" d="100"/>
          <a:sy n="129" d="100"/>
        </p:scale>
        <p:origin x="288" y="872"/>
      </p:cViewPr>
      <p:guideLst>
        <p:guide orient="horz" pos="2160"/>
        <p:guide pos="3840"/>
        <p:guide pos="210"/>
        <p:guide pos="7469"/>
        <p:guide orient="horz" pos="346"/>
        <p:guide orient="horz" pos="3974"/>
        <p:guide pos="2026"/>
        <p:guide pos="5654"/>
        <p:guide orient="horz" pos="1026"/>
        <p:guide orient="horz" pos="3067"/>
        <p:guide pos="1118"/>
        <p:guide pos="2933"/>
        <p:guide pos="4747"/>
        <p:guide pos="6562"/>
        <p:guide orient="horz" pos="799"/>
        <p:guide orient="horz" pos="1706"/>
        <p:guide orient="horz" pos="2614"/>
        <p:guide orient="horz" pos="3521"/>
        <p:guide pos="665"/>
        <p:guide pos="1572"/>
        <p:guide pos="2479"/>
        <p:guide pos="3386"/>
        <p:guide pos="4294"/>
        <p:guide pos="5201"/>
        <p:guide pos="6108"/>
        <p:guide pos="7015"/>
        <p:guide pos="1345"/>
        <p:guide pos="892"/>
        <p:guide pos="438"/>
        <p:guide pos="1799"/>
        <p:guide pos="2252"/>
        <p:guide pos="2706"/>
        <p:guide pos="3160"/>
        <p:guide pos="3613"/>
        <p:guide pos="4067"/>
        <p:guide pos="4520"/>
        <p:guide pos="4974"/>
        <p:guide pos="5428"/>
        <p:guide pos="5858"/>
        <p:guide pos="6335"/>
        <p:guide pos="6766"/>
        <p:guide pos="7242"/>
        <p:guide orient="horz" pos="119"/>
        <p:guide orient="horz" pos="572"/>
        <p:guide orient="horz" pos="1457"/>
        <p:guide orient="horz" pos="1253"/>
        <p:guide orient="horz" pos="1933"/>
        <p:guide orient="horz" pos="2364"/>
        <p:guide orient="horz" pos="2840"/>
        <p:guide orient="horz" pos="3294"/>
        <p:guide orient="horz" pos="3748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0EE58-829D-B248-AC68-171E7FD37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5422539-8F2C-7D43-8D40-8BA7593A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8B2348-F4E6-A744-80B7-2BC1CA33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10-11-2020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A42562-9BCC-EC4C-B59B-19CF0CBD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83C0D8-6FE7-6346-B037-1B7E6F63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6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E0774-A884-D94C-A3FE-A6BB5686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B7A503-1CEE-1146-A5C7-F93B69C59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E01BB6-9366-DD46-9300-D5D324E2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10-11-2020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F0EBC6-A53A-BD4F-92A7-63948E6B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42E595-8666-F046-8A76-7DB983C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677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8F334C3-C460-1C47-B7FD-CF461F0C3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592808-BDF2-834C-BF29-2391354E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09C7AA-991F-7642-8988-71CF1D7B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10-11-2020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B73171-E3D8-554B-868E-6FDBE16F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F7DA5-6E0A-3246-84E1-7DC51AC0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1809A-DBF8-9C42-8B38-35B860B1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00607-BCF2-0744-AEDC-0834051D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2D6EBF-F4E5-4B4D-8726-EE12B603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10-11-2020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E335BA-F27E-C146-B3C5-B0639446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2D80F-5B9C-E547-8796-19CA0AF9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7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DA7B6-2654-894C-A86A-7DD9D38B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7E19B1-D766-FF4B-ADE0-F66FA9CD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3794D0-56DB-4C4B-9ACD-557E93A5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10-11-2020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4597B1-8B97-6243-8A32-97F61C31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CB9BDD-0C41-7943-A159-1A19EFB2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48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6C074-FC06-C94C-A8C4-39B315FD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D86F49-769F-454D-A7D8-E1EA45D6E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79DD44-704A-2C42-828F-B814D870A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30F6B0-E274-FE41-A3FE-E1A1AA34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10-11-2020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24B312-8661-2C4F-9FDB-25494B1A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7E21F2-A159-E840-A2EB-2CD286C3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18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9877B-FFE6-C349-BE7E-EE1F71E6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A7011F-E7BF-3247-A094-493AD15A0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180419-89DB-9A46-B2A8-4D10ABECF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157BBAE-53BD-914D-9E3B-89C812B00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79E79ED-163D-9D43-ADFA-A0FC81FA9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C5B53B0-A6E6-A943-B462-45E23C4F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10-11-2020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A2728D-92FF-E94E-A5F3-9783C463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07F3B7-EFF9-EF40-B894-B4442FF1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98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D32E5-53F2-4747-BF87-8DFA666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62D59F9-9869-1C46-8693-D0CD3B20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10-11-2020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7B73C-6A7B-8043-9B63-8F9C6889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9F6CCF9-C28B-164A-9305-519C8507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59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823E4ED-61EC-E444-896E-19C2A582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10-11-2020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447A754-5405-8048-84A9-DC1AF2B4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126C0E-EBF7-AC40-9460-4133D4D0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51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91980-232D-334C-A405-9C254A54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ACDA78-E492-E54C-9A99-584FB986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4921924-FE0F-4845-BC3D-27D464D7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7AC431-07C9-624B-B51A-9A0CF656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10-11-2020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769C01-6AB7-EF4A-BABA-CFB82872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AF1260-C2F4-934A-8AC4-3023BDBC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3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A8AE2-AE11-6D48-A93A-CD5D62D6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DF83546-B204-1F47-AC5A-16FBFAA0B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F7360A-DFE4-544C-AE6B-E0B8D809B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2082AD-A301-C841-9950-1006CD73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10-11-2020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392CA9-AC46-CB40-9DF0-CD8F0208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86F064-C361-C34B-9731-442063AB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20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8F456A-13A6-E94C-BF37-F9B47D7F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1237BC-6512-EC42-BB24-E56ADB0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702CDA-B2B5-D54A-8139-C809C708C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AE5A-190D-344F-BA1E-7FF8AC8FA5BE}" type="datetimeFigureOut">
              <a:t>10-11-2020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056C0E-E843-FA4E-AA62-644119BD3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FA7123-0189-654D-B1DB-5C4B98FFC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6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oog 49">
            <a:extLst>
              <a:ext uri="{FF2B5EF4-FFF2-40B4-BE49-F238E27FC236}">
                <a16:creationId xmlns:a16="http://schemas.microsoft.com/office/drawing/2014/main" id="{DB10F566-065C-174B-B170-B976C49FAF68}"/>
              </a:ext>
            </a:extLst>
          </p:cNvPr>
          <p:cNvSpPr/>
          <p:nvPr/>
        </p:nvSpPr>
        <p:spPr>
          <a:xfrm flipH="1">
            <a:off x="6497752" y="1600193"/>
            <a:ext cx="7208307" cy="9422868"/>
          </a:xfrm>
          <a:prstGeom prst="arc">
            <a:avLst>
              <a:gd name="adj1" fmla="val 16369105"/>
              <a:gd name="adj2" fmla="val 112818"/>
            </a:avLst>
          </a:prstGeom>
          <a:ln w="812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C7A9AF7C-24E6-E240-91C9-A8275BE23E6B}"/>
              </a:ext>
            </a:extLst>
          </p:cNvPr>
          <p:cNvSpPr/>
          <p:nvPr/>
        </p:nvSpPr>
        <p:spPr>
          <a:xfrm>
            <a:off x="1509756" y="2322927"/>
            <a:ext cx="4169121" cy="8155123"/>
          </a:xfrm>
          <a:prstGeom prst="arc">
            <a:avLst>
              <a:gd name="adj1" fmla="val 16181904"/>
              <a:gd name="adj2" fmla="val 60055"/>
            </a:avLst>
          </a:prstGeom>
          <a:ln w="812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3B415221-C80D-FE47-90B8-66DCBC2AEEF2}"/>
              </a:ext>
            </a:extLst>
          </p:cNvPr>
          <p:cNvGrpSpPr/>
          <p:nvPr/>
        </p:nvGrpSpPr>
        <p:grpSpPr>
          <a:xfrm>
            <a:off x="3307015" y="-236882"/>
            <a:ext cx="5582478" cy="5418068"/>
            <a:chOff x="3304761" y="549275"/>
            <a:chExt cx="5582478" cy="5670964"/>
          </a:xfrm>
        </p:grpSpPr>
        <p:pic>
          <p:nvPicPr>
            <p:cNvPr id="16" name="Graphic 15" descr="Wegwijzer">
              <a:extLst>
                <a:ext uri="{FF2B5EF4-FFF2-40B4-BE49-F238E27FC236}">
                  <a16:creationId xmlns:a16="http://schemas.microsoft.com/office/drawing/2014/main" id="{E636C51E-4410-BB4F-B731-F9A27934D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04761" y="549275"/>
              <a:ext cx="5582478" cy="5670964"/>
            </a:xfrm>
            <a:prstGeom prst="rect">
              <a:avLst/>
            </a:prstGeom>
          </p:spPr>
        </p:pic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5D29983F-E3E2-BA4B-A829-4E1AA56ACE80}"/>
                </a:ext>
              </a:extLst>
            </p:cNvPr>
            <p:cNvSpPr txBox="1"/>
            <p:nvPr/>
          </p:nvSpPr>
          <p:spPr>
            <a:xfrm>
              <a:off x="4347082" y="2004232"/>
              <a:ext cx="14590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b="1"/>
                <a:t>London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FBF29EEF-0FAD-F445-A9B4-BF1435378C66}"/>
                </a:ext>
              </a:extLst>
            </p:cNvPr>
            <p:cNvSpPr txBox="1"/>
            <p:nvPr/>
          </p:nvSpPr>
          <p:spPr>
            <a:xfrm>
              <a:off x="6756385" y="3417463"/>
              <a:ext cx="10070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b="1"/>
                <a:t>Paris</a:t>
              </a:r>
            </a:p>
          </p:txBody>
        </p:sp>
      </p:grpSp>
      <p:pic>
        <p:nvPicPr>
          <p:cNvPr id="52" name="Graphic 51" descr="Taxi">
            <a:extLst>
              <a:ext uri="{FF2B5EF4-FFF2-40B4-BE49-F238E27FC236}">
                <a16:creationId xmlns:a16="http://schemas.microsoft.com/office/drawing/2014/main" id="{53595E61-57E1-A04F-AE2D-B405FD32D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6083" y="2621377"/>
            <a:ext cx="914400" cy="914400"/>
          </a:xfrm>
          <a:prstGeom prst="rect">
            <a:avLst/>
          </a:prstGeom>
        </p:spPr>
      </p:pic>
      <p:pic>
        <p:nvPicPr>
          <p:cNvPr id="53" name="Graphic 52" descr="Taxi">
            <a:extLst>
              <a:ext uri="{FF2B5EF4-FFF2-40B4-BE49-F238E27FC236}">
                <a16:creationId xmlns:a16="http://schemas.microsoft.com/office/drawing/2014/main" id="{7747F179-D04E-BD4A-81ED-1CEAA2929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5925" y="5492750"/>
            <a:ext cx="914400" cy="914400"/>
          </a:xfrm>
          <a:prstGeom prst="rect">
            <a:avLst/>
          </a:prstGeom>
        </p:spPr>
      </p:pic>
      <p:sp>
        <p:nvSpPr>
          <p:cNvPr id="54" name="Boog 53">
            <a:extLst>
              <a:ext uri="{FF2B5EF4-FFF2-40B4-BE49-F238E27FC236}">
                <a16:creationId xmlns:a16="http://schemas.microsoft.com/office/drawing/2014/main" id="{8DE82382-1AF3-FA4D-962F-CD8CA43C59E2}"/>
              </a:ext>
            </a:extLst>
          </p:cNvPr>
          <p:cNvSpPr/>
          <p:nvPr/>
        </p:nvSpPr>
        <p:spPr>
          <a:xfrm flipH="1" flipV="1">
            <a:off x="1566517" y="-804067"/>
            <a:ext cx="4169121" cy="3126994"/>
          </a:xfrm>
          <a:prstGeom prst="arc">
            <a:avLst>
              <a:gd name="adj1" fmla="val 16181904"/>
              <a:gd name="adj2" fmla="val 60055"/>
            </a:avLst>
          </a:prstGeom>
          <a:ln w="812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Boog 55">
            <a:extLst>
              <a:ext uri="{FF2B5EF4-FFF2-40B4-BE49-F238E27FC236}">
                <a16:creationId xmlns:a16="http://schemas.microsoft.com/office/drawing/2014/main" id="{5E129C49-6AC1-7A4B-B7AA-BE79AD6A8CCD}"/>
              </a:ext>
            </a:extLst>
          </p:cNvPr>
          <p:cNvSpPr/>
          <p:nvPr/>
        </p:nvSpPr>
        <p:spPr>
          <a:xfrm rot="383800" flipV="1">
            <a:off x="7407335" y="-1198200"/>
            <a:ext cx="3702027" cy="2853738"/>
          </a:xfrm>
          <a:prstGeom prst="arc">
            <a:avLst>
              <a:gd name="adj1" fmla="val 17744909"/>
              <a:gd name="adj2" fmla="val 20392788"/>
            </a:avLst>
          </a:prstGeom>
          <a:ln w="812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692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eslisdiagram">
            <a:extLst>
              <a:ext uri="{FF2B5EF4-FFF2-40B4-BE49-F238E27FC236}">
                <a16:creationId xmlns:a16="http://schemas.microsoft.com/office/drawing/2014/main" id="{587F3C75-34FF-B648-BDED-76FF04FB6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5866" y="-345387"/>
            <a:ext cx="7440267" cy="7440267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3816407B-680C-9F41-B5F0-E8DC56B41745}"/>
              </a:ext>
            </a:extLst>
          </p:cNvPr>
          <p:cNvSpPr/>
          <p:nvPr/>
        </p:nvSpPr>
        <p:spPr>
          <a:xfrm>
            <a:off x="5493270" y="3399592"/>
            <a:ext cx="120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660000"/>
                </a:solidFill>
                <a:effectLst/>
              </a:rPr>
              <a:t>$age </a:t>
            </a:r>
            <a:r>
              <a:rPr lang="nl-NL">
                <a:effectLst/>
              </a:rPr>
              <a:t>&gt;= </a:t>
            </a:r>
            <a:r>
              <a:rPr lang="nl-NL">
                <a:solidFill>
                  <a:srgbClr val="1750EB"/>
                </a:solidFill>
                <a:effectLst/>
              </a:rPr>
              <a:t>18</a:t>
            </a:r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66D1E37-1F0F-A84B-9627-A632E7A90B5A}"/>
              </a:ext>
            </a:extLst>
          </p:cNvPr>
          <p:cNvSpPr/>
          <p:nvPr/>
        </p:nvSpPr>
        <p:spPr>
          <a:xfrm>
            <a:off x="4705661" y="3190080"/>
            <a:ext cx="60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0033B3"/>
                </a:solidFill>
                <a:effectLst/>
              </a:rPr>
              <a:t>True</a:t>
            </a:r>
            <a:endParaRPr lang="nl-NL" b="1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D1F25CD-ED7A-8D4D-819A-8643C3BFA0E1}"/>
              </a:ext>
            </a:extLst>
          </p:cNvPr>
          <p:cNvSpPr/>
          <p:nvPr/>
        </p:nvSpPr>
        <p:spPr>
          <a:xfrm>
            <a:off x="6874976" y="3190080"/>
            <a:ext cx="660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0033B3"/>
                </a:solidFill>
                <a:effectLst/>
              </a:rPr>
              <a:t>False</a:t>
            </a:r>
            <a:endParaRPr lang="nl-NL" b="1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68EB0442-A087-6A4A-A00B-EA8FABDFFC00}"/>
              </a:ext>
            </a:extLst>
          </p:cNvPr>
          <p:cNvSpPr/>
          <p:nvPr/>
        </p:nvSpPr>
        <p:spPr>
          <a:xfrm>
            <a:off x="3295787" y="5662394"/>
            <a:ext cx="1857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>
                <a:solidFill>
                  <a:srgbClr val="067D17"/>
                </a:solidFill>
                <a:effectLst/>
              </a:rPr>
              <a:t>ACCESS</a:t>
            </a:r>
          </a:p>
          <a:p>
            <a:pPr algn="ctr"/>
            <a:r>
              <a:rPr lang="nl-NL">
                <a:solidFill>
                  <a:srgbClr val="067D17"/>
                </a:solidFill>
                <a:effectLst/>
              </a:rPr>
              <a:t>GRANTED</a:t>
            </a:r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6240492-F4A0-8340-9E05-641122618B0E}"/>
              </a:ext>
            </a:extLst>
          </p:cNvPr>
          <p:cNvSpPr/>
          <p:nvPr/>
        </p:nvSpPr>
        <p:spPr>
          <a:xfrm>
            <a:off x="7508048" y="5662394"/>
            <a:ext cx="901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>
                <a:solidFill>
                  <a:srgbClr val="FF0000"/>
                </a:solidFill>
                <a:effectLst/>
              </a:rPr>
              <a:t>ACCESS</a:t>
            </a:r>
          </a:p>
          <a:p>
            <a:pPr algn="ctr"/>
            <a:r>
              <a:rPr lang="nl-NL">
                <a:solidFill>
                  <a:srgbClr val="FF0000"/>
                </a:solidFill>
                <a:effectLst/>
              </a:rPr>
              <a:t>DENIED</a:t>
            </a:r>
            <a:endParaRPr lang="nl-NL">
              <a:solidFill>
                <a:srgbClr val="FF0000"/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4B1F8100-3448-454E-A5C8-D88A9E61B3EB}"/>
              </a:ext>
            </a:extLst>
          </p:cNvPr>
          <p:cNvSpPr/>
          <p:nvPr/>
        </p:nvSpPr>
        <p:spPr>
          <a:xfrm>
            <a:off x="5552904" y="549275"/>
            <a:ext cx="109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>
                <a:solidFill>
                  <a:srgbClr val="660000"/>
                </a:solidFill>
              </a:rPr>
              <a:t>$age </a:t>
            </a:r>
            <a:r>
              <a:rPr lang="nl-NL"/>
              <a:t>= </a:t>
            </a:r>
            <a:r>
              <a:rPr lang="nl-NL">
                <a:solidFill>
                  <a:srgbClr val="1750EB"/>
                </a:solidFill>
              </a:rPr>
              <a:t>18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57868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1600">
          <a:solidFill>
            <a:schemeClr val="accent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e1" id="{9CE64279-2461-784A-916A-9B48970F772E}" vid="{0C929436-4278-7B46-900D-D68EC354AB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444</TotalTime>
  <Words>16</Words>
  <Application>Microsoft Macintosh PowerPoint</Application>
  <PresentationFormat>Breedbeeld</PresentationFormat>
  <Paragraphs>10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Jochem Kossen</dc:creator>
  <cp:lastModifiedBy>Jochem Kossen</cp:lastModifiedBy>
  <cp:revision>15</cp:revision>
  <dcterms:created xsi:type="dcterms:W3CDTF">2020-11-09T20:22:30Z</dcterms:created>
  <dcterms:modified xsi:type="dcterms:W3CDTF">2020-11-10T15:28:36Z</dcterms:modified>
</cp:coreProperties>
</file>