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0" userDrawn="1">
          <p15:clr>
            <a:srgbClr val="000000"/>
          </p15:clr>
        </p15:guide>
        <p15:guide id="4" pos="7470" userDrawn="1">
          <p15:clr>
            <a:srgbClr val="000000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026" userDrawn="1">
          <p15:clr>
            <a:srgbClr val="A4A3A4"/>
          </p15:clr>
        </p15:guide>
        <p15:guide id="8" pos="5654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  <p15:guide id="10" orient="horz" pos="3067" userDrawn="1">
          <p15:clr>
            <a:srgbClr val="A4A3A4"/>
          </p15:clr>
        </p15:guide>
        <p15:guide id="11" pos="1118" userDrawn="1">
          <p15:clr>
            <a:srgbClr val="A4A3A4"/>
          </p15:clr>
        </p15:guide>
        <p15:guide id="12" pos="2933" userDrawn="1">
          <p15:clr>
            <a:srgbClr val="A4A3A4"/>
          </p15:clr>
        </p15:guide>
        <p15:guide id="13" pos="4747" userDrawn="1">
          <p15:clr>
            <a:srgbClr val="A4A3A4"/>
          </p15:clr>
        </p15:guide>
        <p15:guide id="14" pos="6562" userDrawn="1">
          <p15:clr>
            <a:srgbClr val="A4A3A4"/>
          </p15:clr>
        </p15:guide>
        <p15:guide id="15" orient="horz" pos="799" userDrawn="1">
          <p15:clr>
            <a:srgbClr val="A4A3A4"/>
          </p15:clr>
        </p15:guide>
        <p15:guide id="16" orient="horz" pos="1706" userDrawn="1">
          <p15:clr>
            <a:srgbClr val="A4A3A4"/>
          </p15:clr>
        </p15:guide>
        <p15:guide id="17" orient="horz" pos="2614" userDrawn="1">
          <p15:clr>
            <a:srgbClr val="A4A3A4"/>
          </p15:clr>
        </p15:guide>
        <p15:guide id="18" orient="horz" pos="3521" userDrawn="1">
          <p15:clr>
            <a:srgbClr val="A4A3A4"/>
          </p15:clr>
        </p15:guide>
        <p15:guide id="19" pos="665" userDrawn="1">
          <p15:clr>
            <a:srgbClr val="A4A3A4"/>
          </p15:clr>
        </p15:guide>
        <p15:guide id="20" pos="1572" userDrawn="1">
          <p15:clr>
            <a:srgbClr val="A4A3A4"/>
          </p15:clr>
        </p15:guide>
        <p15:guide id="21" pos="2479" userDrawn="1">
          <p15:clr>
            <a:srgbClr val="A4A3A4"/>
          </p15:clr>
        </p15:guide>
        <p15:guide id="22" pos="3386" userDrawn="1">
          <p15:clr>
            <a:srgbClr val="A4A3A4"/>
          </p15:clr>
        </p15:guide>
        <p15:guide id="23" pos="4294" userDrawn="1">
          <p15:clr>
            <a:srgbClr val="A4A3A4"/>
          </p15:clr>
        </p15:guide>
        <p15:guide id="24" pos="5201" userDrawn="1">
          <p15:clr>
            <a:srgbClr val="A4A3A4"/>
          </p15:clr>
        </p15:guide>
        <p15:guide id="25" pos="6108" userDrawn="1">
          <p15:clr>
            <a:srgbClr val="A4A3A4"/>
          </p15:clr>
        </p15:guide>
        <p15:guide id="26" pos="7015" userDrawn="1">
          <p15:clr>
            <a:srgbClr val="A4A3A4"/>
          </p15:clr>
        </p15:guide>
        <p15:guide id="27" pos="1345" userDrawn="1">
          <p15:clr>
            <a:srgbClr val="A4A3A4"/>
          </p15:clr>
        </p15:guide>
        <p15:guide id="28" pos="892" userDrawn="1">
          <p15:clr>
            <a:srgbClr val="A4A3A4"/>
          </p15:clr>
        </p15:guide>
        <p15:guide id="29" pos="438" userDrawn="1">
          <p15:clr>
            <a:srgbClr val="A4A3A4"/>
          </p15:clr>
        </p15:guide>
        <p15:guide id="30" pos="1799" userDrawn="1">
          <p15:clr>
            <a:srgbClr val="A4A3A4"/>
          </p15:clr>
        </p15:guide>
        <p15:guide id="31" pos="2252" userDrawn="1">
          <p15:clr>
            <a:srgbClr val="A4A3A4"/>
          </p15:clr>
        </p15:guide>
        <p15:guide id="32" pos="2706" userDrawn="1">
          <p15:clr>
            <a:srgbClr val="A4A3A4"/>
          </p15:clr>
        </p15:guide>
        <p15:guide id="33" pos="3160" userDrawn="1">
          <p15:clr>
            <a:srgbClr val="A4A3A4"/>
          </p15:clr>
        </p15:guide>
        <p15:guide id="34" pos="3636" userDrawn="1">
          <p15:clr>
            <a:srgbClr val="A4A3A4"/>
          </p15:clr>
        </p15:guide>
        <p15:guide id="35" pos="4067" userDrawn="1">
          <p15:clr>
            <a:srgbClr val="A4A3A4"/>
          </p15:clr>
        </p15:guide>
        <p15:guide id="36" pos="4520" userDrawn="1">
          <p15:clr>
            <a:srgbClr val="A4A3A4"/>
          </p15:clr>
        </p15:guide>
        <p15:guide id="37" pos="4974" userDrawn="1">
          <p15:clr>
            <a:srgbClr val="A4A3A4"/>
          </p15:clr>
        </p15:guide>
        <p15:guide id="38" pos="5428" userDrawn="1">
          <p15:clr>
            <a:srgbClr val="A4A3A4"/>
          </p15:clr>
        </p15:guide>
        <p15:guide id="39" pos="5881" userDrawn="1">
          <p15:clr>
            <a:srgbClr val="A4A3A4"/>
          </p15:clr>
        </p15:guide>
        <p15:guide id="40" pos="6335" userDrawn="1">
          <p15:clr>
            <a:srgbClr val="A4A3A4"/>
          </p15:clr>
        </p15:guide>
        <p15:guide id="41" pos="6788" userDrawn="1">
          <p15:clr>
            <a:srgbClr val="A4A3A4"/>
          </p15:clr>
        </p15:guide>
        <p15:guide id="42" pos="7242" userDrawn="1">
          <p15:clr>
            <a:srgbClr val="A4A3A4"/>
          </p15:clr>
        </p15:guide>
        <p15:guide id="43" orient="horz" pos="119" userDrawn="1">
          <p15:clr>
            <a:srgbClr val="000000"/>
          </p15:clr>
        </p15:guide>
        <p15:guide id="44" orient="horz" pos="572" userDrawn="1">
          <p15:clr>
            <a:srgbClr val="A4A3A4"/>
          </p15:clr>
        </p15:guide>
        <p15:guide id="45" orient="horz" pos="1480" userDrawn="1">
          <p15:clr>
            <a:srgbClr val="A4A3A4"/>
          </p15:clr>
        </p15:guide>
        <p15:guide id="46" orient="horz" pos="1253" userDrawn="1">
          <p15:clr>
            <a:srgbClr val="A4A3A4"/>
          </p15:clr>
        </p15:guide>
        <p15:guide id="47" orient="horz" pos="1933" userDrawn="1">
          <p15:clr>
            <a:srgbClr val="A4A3A4"/>
          </p15:clr>
        </p15:guide>
        <p15:guide id="48" orient="horz" pos="2387" userDrawn="1">
          <p15:clr>
            <a:srgbClr val="A4A3A4"/>
          </p15:clr>
        </p15:guide>
        <p15:guide id="49" orient="horz" pos="2840" userDrawn="1">
          <p15:clr>
            <a:srgbClr val="A4A3A4"/>
          </p15:clr>
        </p15:guide>
        <p15:guide id="50" orient="horz" pos="3294" userDrawn="1">
          <p15:clr>
            <a:srgbClr val="A4A3A4"/>
          </p15:clr>
        </p15:guide>
        <p15:guide id="51" orient="horz" pos="3748" userDrawn="1">
          <p15:clr>
            <a:srgbClr val="A4A3A4"/>
          </p15:clr>
        </p15:guide>
        <p15:guide id="52" orient="horz" pos="4201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/>
    <p:restoredTop sz="96327"/>
  </p:normalViewPr>
  <p:slideViewPr>
    <p:cSldViewPr snapToGrid="0" snapToObjects="1" showGuides="1">
      <p:cViewPr varScale="1">
        <p:scale>
          <a:sx n="126" d="100"/>
          <a:sy n="126" d="100"/>
        </p:scale>
        <p:origin x="232" y="936"/>
      </p:cViewPr>
      <p:guideLst>
        <p:guide orient="horz" pos="2160"/>
        <p:guide pos="3840"/>
        <p:guide pos="210"/>
        <p:guide pos="7470"/>
        <p:guide orient="horz" pos="346"/>
        <p:guide orient="horz" pos="3974"/>
        <p:guide pos="2026"/>
        <p:guide pos="5654"/>
        <p:guide orient="horz" pos="1026"/>
        <p:guide orient="horz" pos="3067"/>
        <p:guide pos="1118"/>
        <p:guide pos="2933"/>
        <p:guide pos="4747"/>
        <p:guide pos="6562"/>
        <p:guide orient="horz" pos="799"/>
        <p:guide orient="horz" pos="1706"/>
        <p:guide orient="horz" pos="2614"/>
        <p:guide orient="horz" pos="3521"/>
        <p:guide pos="665"/>
        <p:guide pos="1572"/>
        <p:guide pos="2479"/>
        <p:guide pos="3386"/>
        <p:guide pos="4294"/>
        <p:guide pos="5201"/>
        <p:guide pos="6108"/>
        <p:guide pos="7015"/>
        <p:guide pos="1345"/>
        <p:guide pos="892"/>
        <p:guide pos="438"/>
        <p:guide pos="1799"/>
        <p:guide pos="2252"/>
        <p:guide pos="2706"/>
        <p:guide pos="3160"/>
        <p:guide pos="3636"/>
        <p:guide pos="4067"/>
        <p:guide pos="4520"/>
        <p:guide pos="4974"/>
        <p:guide pos="5428"/>
        <p:guide pos="5881"/>
        <p:guide pos="6335"/>
        <p:guide pos="6788"/>
        <p:guide pos="7242"/>
        <p:guide orient="horz" pos="119"/>
        <p:guide orient="horz" pos="572"/>
        <p:guide orient="horz" pos="1480"/>
        <p:guide orient="horz" pos="1253"/>
        <p:guide orient="horz" pos="1933"/>
        <p:guide orient="horz" pos="2387"/>
        <p:guide orient="horz" pos="2840"/>
        <p:guide orient="horz" pos="3294"/>
        <p:guide orient="horz" pos="374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EE58-829D-B248-AC68-171E7FD3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422539-8F2C-7D43-8D40-8BA7593A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B2348-F4E6-A744-80B7-2BC1CA33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42562-9BCC-EC4C-B59B-19CF0CB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3C0D8-6FE7-6346-B037-1B7E6F6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6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E0774-A884-D94C-A3FE-A6BB568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B7A503-1CEE-1146-A5C7-F93B69C5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E01BB6-9366-DD46-9300-D5D324E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F0EBC6-A53A-BD4F-92A7-63948E6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2E595-8666-F046-8A76-7DB983C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7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F334C3-C460-1C47-B7FD-CF461F0C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592808-BDF2-834C-BF29-239135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09C7AA-991F-7642-8988-71CF1D7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B73171-E3D8-554B-868E-6FDBE16F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F7DA5-6E0A-3246-84E1-7DC51AC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1809A-DBF8-9C42-8B38-35B860B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00607-BCF2-0744-AEDC-0834051D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D6EBF-F4E5-4B4D-8726-EE12B60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E335BA-F27E-C146-B3C5-B063944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2D80F-5B9C-E547-8796-19CA0AF9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7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A7B6-2654-894C-A86A-7DD9D38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E19B1-D766-FF4B-ADE0-F66FA9CD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3794D0-56DB-4C4B-9ACD-557E93A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597B1-8B97-6243-8A32-97F61C31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CB9BDD-0C41-7943-A159-1A19EFB2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6C074-FC06-C94C-A8C4-39B315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D86F49-769F-454D-A7D8-E1EA45D6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79DD44-704A-2C42-828F-B814D870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0F6B0-E274-FE41-A3FE-E1A1AA3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24B312-8661-2C4F-9FDB-25494B1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E21F2-A159-E840-A2EB-2CD286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1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9877B-FFE6-C349-BE7E-EE1F71E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7011F-E7BF-3247-A094-493AD15A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180419-89DB-9A46-B2A8-4D10ABEC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57BBAE-53BD-914D-9E3B-89C812B0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9E79ED-163D-9D43-ADFA-A0FC81FA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5B53B0-A6E6-A943-B462-45E23C4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A2728D-92FF-E94E-A5F3-9783C46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07F3B7-EFF9-EF40-B894-B4442FF1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9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32E5-53F2-4747-BF87-8DFA666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2D59F9-9869-1C46-8693-D0CD3B2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7B73C-6A7B-8043-9B63-8F9C6889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F6CCF9-C28B-164A-9305-519C850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5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823E4ED-61EC-E444-896E-19C2A58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47A754-5405-8048-84A9-DC1AF2B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126C0E-EBF7-AC40-9460-4133D4D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91980-232D-334C-A405-9C254A54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CDA78-E492-E54C-9A99-584FB986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21924-FE0F-4845-BC3D-27D464D7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7AC431-07C9-624B-B51A-9A0CF65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769C01-6AB7-EF4A-BABA-CFB8287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F1260-C2F4-934A-8AC4-3023BDB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3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A8AE2-AE11-6D48-A93A-CD5D62D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F83546-B204-1F47-AC5A-16FBFAA0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F7360A-DFE4-544C-AE6B-E0B8D809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2082AD-A301-C841-9950-1006CD7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392CA9-AC46-CB40-9DF0-CD8F0208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86F064-C361-C34B-9731-442063A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8F456A-13A6-E94C-BF37-F9B47D7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1237BC-6512-EC42-BB24-E56ADB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02CDA-B2B5-D54A-8139-C809C708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E5A-190D-344F-BA1E-7FF8AC8FA5BE}" type="datetimeFigureOut">
              <a:t>03-11-2020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056C0E-E843-FA4E-AA62-644119BD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A7123-0189-654D-B1DB-5C4B98FFC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6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1092BB3-BF91-BB40-AF5D-71287769BFF6}"/>
              </a:ext>
            </a:extLst>
          </p:cNvPr>
          <p:cNvSpPr/>
          <p:nvPr/>
        </p:nvSpPr>
        <p:spPr>
          <a:xfrm>
            <a:off x="7339672" y="5949950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$item </a:t>
            </a:r>
            <a:r>
              <a:rPr lang="nl-NL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nl-NL" sz="120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$capitals</a:t>
            </a:r>
            <a:r>
              <a:rPr lang="nl-NL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nl-NL" sz="120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</a:t>
            </a:r>
            <a:r>
              <a:rPr lang="nl-NL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nl-NL" sz="120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2D2B695-C482-024B-815E-DEC9E362CEFE}"/>
              </a:ext>
            </a:extLst>
          </p:cNvPr>
          <p:cNvSpPr txBox="1"/>
          <p:nvPr/>
        </p:nvSpPr>
        <p:spPr>
          <a:xfrm>
            <a:off x="9601404" y="4981458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>
                <a:solidFill>
                  <a:srgbClr val="0033B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</a:t>
            </a:r>
            <a:r>
              <a:rPr lang="nl-NL" sz="120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$item</a:t>
            </a:r>
            <a:r>
              <a:rPr lang="nl-NL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nl-NL" sz="1200">
                <a:solidFill>
                  <a:srgbClr val="067D1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'name'</a:t>
            </a:r>
            <a:r>
              <a:rPr lang="nl-NL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nl-NL" sz="1200"/>
          </a:p>
        </p:txBody>
      </p:sp>
      <p:sp>
        <p:nvSpPr>
          <p:cNvPr id="7" name="Gebogen pijl 6">
            <a:extLst>
              <a:ext uri="{FF2B5EF4-FFF2-40B4-BE49-F238E27FC236}">
                <a16:creationId xmlns:a16="http://schemas.microsoft.com/office/drawing/2014/main" id="{A7CA7236-C113-CD4E-B39E-5A22F2635104}"/>
              </a:ext>
            </a:extLst>
          </p:cNvPr>
          <p:cNvSpPr/>
          <p:nvPr/>
        </p:nvSpPr>
        <p:spPr>
          <a:xfrm rot="10800000" flipH="1">
            <a:off x="6484650" y="4305646"/>
            <a:ext cx="910127" cy="2046156"/>
          </a:xfrm>
          <a:prstGeom prst="bentArrow">
            <a:avLst>
              <a:gd name="adj1" fmla="val 37280"/>
              <a:gd name="adj2" fmla="val 29229"/>
              <a:gd name="adj3" fmla="val 37687"/>
              <a:gd name="adj4" fmla="val 437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8" name="Gebogen pijl 7">
            <a:extLst>
              <a:ext uri="{FF2B5EF4-FFF2-40B4-BE49-F238E27FC236}">
                <a16:creationId xmlns:a16="http://schemas.microsoft.com/office/drawing/2014/main" id="{D118F466-9EC4-1547-8F6B-8039AD164E8D}"/>
              </a:ext>
            </a:extLst>
          </p:cNvPr>
          <p:cNvSpPr/>
          <p:nvPr/>
        </p:nvSpPr>
        <p:spPr>
          <a:xfrm rot="5400000" flipH="1">
            <a:off x="9682945" y="5185975"/>
            <a:ext cx="875281" cy="1296353"/>
          </a:xfrm>
          <a:prstGeom prst="bentArrow">
            <a:avLst>
              <a:gd name="adj1" fmla="val 37769"/>
              <a:gd name="adj2" fmla="val 29229"/>
              <a:gd name="adj3" fmla="val 37687"/>
              <a:gd name="adj4" fmla="val 437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Gebogen pijl 8">
            <a:extLst>
              <a:ext uri="{FF2B5EF4-FFF2-40B4-BE49-F238E27FC236}">
                <a16:creationId xmlns:a16="http://schemas.microsoft.com/office/drawing/2014/main" id="{9503F125-0C37-944E-88FF-C51CAF06B660}"/>
              </a:ext>
            </a:extLst>
          </p:cNvPr>
          <p:cNvSpPr/>
          <p:nvPr/>
        </p:nvSpPr>
        <p:spPr>
          <a:xfrm flipH="1">
            <a:off x="9696449" y="2630702"/>
            <a:ext cx="938932" cy="2223081"/>
          </a:xfrm>
          <a:prstGeom prst="bentArrow">
            <a:avLst>
              <a:gd name="adj1" fmla="val 30696"/>
              <a:gd name="adj2" fmla="val 29229"/>
              <a:gd name="adj3" fmla="val 37687"/>
              <a:gd name="adj4" fmla="val 437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Gebogen pijl 10">
            <a:extLst>
              <a:ext uri="{FF2B5EF4-FFF2-40B4-BE49-F238E27FC236}">
                <a16:creationId xmlns:a16="http://schemas.microsoft.com/office/drawing/2014/main" id="{D0DAE1B8-5F2C-4041-A47F-DCAC4E315230}"/>
              </a:ext>
            </a:extLst>
          </p:cNvPr>
          <p:cNvSpPr/>
          <p:nvPr/>
        </p:nvSpPr>
        <p:spPr>
          <a:xfrm rot="16200000" flipH="1">
            <a:off x="6384807" y="2711069"/>
            <a:ext cx="1065796" cy="1146468"/>
          </a:xfrm>
          <a:prstGeom prst="bentArrow">
            <a:avLst>
              <a:gd name="adj1" fmla="val 29766"/>
              <a:gd name="adj2" fmla="val 29229"/>
              <a:gd name="adj3" fmla="val 37687"/>
              <a:gd name="adj4" fmla="val 437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Gebogen pijl 11">
            <a:extLst>
              <a:ext uri="{FF2B5EF4-FFF2-40B4-BE49-F238E27FC236}">
                <a16:creationId xmlns:a16="http://schemas.microsoft.com/office/drawing/2014/main" id="{EA52559B-34BE-014D-B575-A675026893D8}"/>
              </a:ext>
            </a:extLst>
          </p:cNvPr>
          <p:cNvSpPr/>
          <p:nvPr/>
        </p:nvSpPr>
        <p:spPr>
          <a:xfrm>
            <a:off x="7711409" y="458421"/>
            <a:ext cx="1090357" cy="2223081"/>
          </a:xfrm>
          <a:prstGeom prst="bentArrow">
            <a:avLst>
              <a:gd name="adj1" fmla="val 33386"/>
              <a:gd name="adj2" fmla="val 29229"/>
              <a:gd name="adj3" fmla="val 37687"/>
              <a:gd name="adj4" fmla="val 4375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C992E66-AF37-9D44-9678-45E3293AF774}"/>
              </a:ext>
            </a:extLst>
          </p:cNvPr>
          <p:cNvSpPr txBox="1"/>
          <p:nvPr/>
        </p:nvSpPr>
        <p:spPr>
          <a:xfrm>
            <a:off x="8781446" y="583581"/>
            <a:ext cx="337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Exit loop, continue with next code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2039C06-68FD-384C-AF0F-E681D1B289F1}"/>
              </a:ext>
            </a:extLst>
          </p:cNvPr>
          <p:cNvSpPr txBox="1"/>
          <p:nvPr/>
        </p:nvSpPr>
        <p:spPr>
          <a:xfrm>
            <a:off x="7670543" y="21599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>
                <a:solidFill>
                  <a:schemeClr val="accent4"/>
                </a:solidFill>
              </a:rPr>
              <a:t>no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063A6E6-2682-D84B-8EF2-C592E937B613}"/>
              </a:ext>
            </a:extLst>
          </p:cNvPr>
          <p:cNvSpPr txBox="1"/>
          <p:nvPr/>
        </p:nvSpPr>
        <p:spPr>
          <a:xfrm>
            <a:off x="6992179" y="2705781"/>
            <a:ext cx="69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/>
              <a:t>yes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3DC348F-D8AF-CC4E-96DF-0F09DF938865}"/>
              </a:ext>
            </a:extLst>
          </p:cNvPr>
          <p:cNvSpPr/>
          <p:nvPr/>
        </p:nvSpPr>
        <p:spPr>
          <a:xfrm>
            <a:off x="632475" y="1989138"/>
            <a:ext cx="5463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>
                <a:solidFill>
                  <a:srgbClr val="66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$capitals 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[</a:t>
            </a: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[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"name" 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"London"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"Country" 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"United Kingdom"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[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"name" 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"Amsterdam"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"Country" 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"Netherlands"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</a:t>
            </a: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[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"name" 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"Paris"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"Country" 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 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"France"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nl-NL" sz="1200">
                <a:solidFill>
                  <a:srgbClr val="0033B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nl-NL" sz="1200">
                <a:solidFill>
                  <a:srgbClr val="66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nl-NL" sz="1200">
                <a:solidFill>
                  <a:srgbClr val="1750E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nl-NL" sz="1200">
                <a:solidFill>
                  <a:srgbClr val="66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nl-NL" sz="1200" i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nl-NL" sz="1200">
                <a:solidFill>
                  <a:srgbClr val="66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$capitals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  <a:r>
              <a:rPr lang="nl-NL" sz="1200">
                <a:solidFill>
                  <a:srgbClr val="66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{</a:t>
            </a: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nl-NL" sz="1200">
                <a:solidFill>
                  <a:srgbClr val="66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$item 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nl-NL" sz="1200">
                <a:solidFill>
                  <a:srgbClr val="66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$capitals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nl-NL" sz="1200">
                <a:solidFill>
                  <a:srgbClr val="66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nl-NL" sz="1200">
                <a:solidFill>
                  <a:srgbClr val="0033B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</a:t>
            </a:r>
            <a:r>
              <a:rPr lang="nl-NL" sz="1200">
                <a:solidFill>
                  <a:srgbClr val="66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$item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'name'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nl-NL" sz="1200">
                <a:solidFill>
                  <a:srgbClr val="0033B3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echo </a:t>
            </a:r>
            <a:r>
              <a:rPr lang="nl-NL" sz="1200">
                <a:solidFill>
                  <a:srgbClr val="067D17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"the end"</a:t>
            </a:r>
            <a:r>
              <a:rPr lang="nl-NL" sz="12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nl-NL" sz="12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4151D3C-DC67-EF4E-A71F-4301C0EB5BDA}"/>
              </a:ext>
            </a:extLst>
          </p:cNvPr>
          <p:cNvSpPr/>
          <p:nvPr/>
        </p:nvSpPr>
        <p:spPr>
          <a:xfrm>
            <a:off x="6326708" y="3872726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</a:t>
            </a:r>
            <a:r>
              <a:rPr lang="nl-NL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endParaRPr lang="nl-NL" sz="120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E04517D6-30C5-264B-8FE7-5401A5BA0D5B}"/>
              </a:ext>
            </a:extLst>
          </p:cNvPr>
          <p:cNvSpPr/>
          <p:nvPr/>
        </p:nvSpPr>
        <p:spPr>
          <a:xfrm>
            <a:off x="7476630" y="2771875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$i </a:t>
            </a:r>
            <a:r>
              <a:rPr lang="nl-NL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 </a:t>
            </a:r>
            <a:r>
              <a:rPr lang="nl-NL" sz="1200" i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</a:t>
            </a:r>
            <a:r>
              <a:rPr lang="nl-NL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nl-NL" sz="1200">
                <a:solidFill>
                  <a:srgbClr val="66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$capitals</a:t>
            </a:r>
            <a:r>
              <a:rPr lang="nl-NL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?</a:t>
            </a:r>
            <a:endParaRPr lang="nl-NL" sz="1200"/>
          </a:p>
        </p:txBody>
      </p:sp>
    </p:spTree>
    <p:extLst>
      <p:ext uri="{BB962C8B-B14F-4D97-AF65-F5344CB8AC3E}">
        <p14:creationId xmlns:p14="http://schemas.microsoft.com/office/powerpoint/2010/main" val="10357868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chemeClr val="accent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e1" id="{9CE64279-2461-784A-916A-9B48970F772E}" vid="{0C929436-4278-7B46-900D-D68EC354AB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135</Words>
  <Application>Microsoft Macintosh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Jochem Kossen</dc:creator>
  <cp:lastModifiedBy>Jochem Kossen</cp:lastModifiedBy>
  <cp:revision>5</cp:revision>
  <dcterms:created xsi:type="dcterms:W3CDTF">2020-11-03T13:58:18Z</dcterms:created>
  <dcterms:modified xsi:type="dcterms:W3CDTF">2020-11-03T14:31:12Z</dcterms:modified>
</cp:coreProperties>
</file>