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000000"/>
          </p15:clr>
        </p15:guide>
        <p15:guide id="4" pos="7470" userDrawn="1">
          <p15:clr>
            <a:srgbClr val="000000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026" userDrawn="1">
          <p15:clr>
            <a:srgbClr val="A4A3A4"/>
          </p15:clr>
        </p15:guide>
        <p15:guide id="8" pos="5654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  <p15:guide id="10" orient="horz" pos="3067" userDrawn="1">
          <p15:clr>
            <a:srgbClr val="A4A3A4"/>
          </p15:clr>
        </p15:guide>
        <p15:guide id="11" pos="1118" userDrawn="1">
          <p15:clr>
            <a:srgbClr val="A4A3A4"/>
          </p15:clr>
        </p15:guide>
        <p15:guide id="12" pos="2933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6562" userDrawn="1">
          <p15:clr>
            <a:srgbClr val="A4A3A4"/>
          </p15:clr>
        </p15:guide>
        <p15:guide id="15" orient="horz" pos="799" userDrawn="1">
          <p15:clr>
            <a:srgbClr val="A4A3A4"/>
          </p15:clr>
        </p15:guide>
        <p15:guide id="16" orient="horz" pos="1706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3521" userDrawn="1">
          <p15:clr>
            <a:srgbClr val="A4A3A4"/>
          </p15:clr>
        </p15:guide>
        <p15:guide id="19" pos="665" userDrawn="1">
          <p15:clr>
            <a:srgbClr val="A4A3A4"/>
          </p15:clr>
        </p15:guide>
        <p15:guide id="20" pos="1572" userDrawn="1">
          <p15:clr>
            <a:srgbClr val="A4A3A4"/>
          </p15:clr>
        </p15:guide>
        <p15:guide id="21" pos="2479" userDrawn="1">
          <p15:clr>
            <a:srgbClr val="A4A3A4"/>
          </p15:clr>
        </p15:guide>
        <p15:guide id="22" pos="3386" userDrawn="1">
          <p15:clr>
            <a:srgbClr val="A4A3A4"/>
          </p15:clr>
        </p15:guide>
        <p15:guide id="23" pos="4294" userDrawn="1">
          <p15:clr>
            <a:srgbClr val="A4A3A4"/>
          </p15:clr>
        </p15:guide>
        <p15:guide id="24" pos="5201" userDrawn="1">
          <p15:clr>
            <a:srgbClr val="A4A3A4"/>
          </p15:clr>
        </p15:guide>
        <p15:guide id="25" pos="6108" userDrawn="1">
          <p15:clr>
            <a:srgbClr val="A4A3A4"/>
          </p15:clr>
        </p15:guide>
        <p15:guide id="26" pos="7015" userDrawn="1">
          <p15:clr>
            <a:srgbClr val="A4A3A4"/>
          </p15:clr>
        </p15:guide>
        <p15:guide id="27" pos="1345" userDrawn="1">
          <p15:clr>
            <a:srgbClr val="A4A3A4"/>
          </p15:clr>
        </p15:guide>
        <p15:guide id="28" pos="892" userDrawn="1">
          <p15:clr>
            <a:srgbClr val="A4A3A4"/>
          </p15:clr>
        </p15:guide>
        <p15:guide id="29" pos="438" userDrawn="1">
          <p15:clr>
            <a:srgbClr val="A4A3A4"/>
          </p15:clr>
        </p15:guide>
        <p15:guide id="30" pos="1799" userDrawn="1">
          <p15:clr>
            <a:srgbClr val="A4A3A4"/>
          </p15:clr>
        </p15:guide>
        <p15:guide id="31" pos="2252" userDrawn="1">
          <p15:clr>
            <a:srgbClr val="A4A3A4"/>
          </p15:clr>
        </p15:guide>
        <p15:guide id="32" pos="2706" userDrawn="1">
          <p15:clr>
            <a:srgbClr val="A4A3A4"/>
          </p15:clr>
        </p15:guide>
        <p15:guide id="33" pos="3160" userDrawn="1">
          <p15:clr>
            <a:srgbClr val="A4A3A4"/>
          </p15:clr>
        </p15:guide>
        <p15:guide id="34" pos="3613" userDrawn="1">
          <p15:clr>
            <a:srgbClr val="A4A3A4"/>
          </p15:clr>
        </p15:guide>
        <p15:guide id="35" pos="4067" userDrawn="1">
          <p15:clr>
            <a:srgbClr val="A4A3A4"/>
          </p15:clr>
        </p15:guide>
        <p15:guide id="36" pos="4520" userDrawn="1">
          <p15:clr>
            <a:srgbClr val="A4A3A4"/>
          </p15:clr>
        </p15:guide>
        <p15:guide id="37" pos="4974" userDrawn="1">
          <p15:clr>
            <a:srgbClr val="A4A3A4"/>
          </p15:clr>
        </p15:guide>
        <p15:guide id="38" pos="5428" userDrawn="1">
          <p15:clr>
            <a:srgbClr val="A4A3A4"/>
          </p15:clr>
        </p15:guide>
        <p15:guide id="39" pos="5881" userDrawn="1">
          <p15:clr>
            <a:srgbClr val="A4A3A4"/>
          </p15:clr>
        </p15:guide>
        <p15:guide id="40" pos="6335" userDrawn="1">
          <p15:clr>
            <a:srgbClr val="A4A3A4"/>
          </p15:clr>
        </p15:guide>
        <p15:guide id="41" pos="6788" userDrawn="1">
          <p15:clr>
            <a:srgbClr val="A4A3A4"/>
          </p15:clr>
        </p15:guide>
        <p15:guide id="42" pos="7242" userDrawn="1">
          <p15:clr>
            <a:srgbClr val="A4A3A4"/>
          </p15:clr>
        </p15:guide>
        <p15:guide id="43" orient="horz" pos="119" userDrawn="1">
          <p15:clr>
            <a:srgbClr val="000000"/>
          </p15:clr>
        </p15:guide>
        <p15:guide id="44" orient="horz" pos="550" userDrawn="1">
          <p15:clr>
            <a:srgbClr val="A4A3A4"/>
          </p15:clr>
        </p15:guide>
        <p15:guide id="45" orient="horz" pos="1480" userDrawn="1">
          <p15:clr>
            <a:srgbClr val="A4A3A4"/>
          </p15:clr>
        </p15:guide>
        <p15:guide id="46" orient="horz" pos="1253" userDrawn="1">
          <p15:clr>
            <a:srgbClr val="A4A3A4"/>
          </p15:clr>
        </p15:guide>
        <p15:guide id="47" orient="horz" pos="1933" userDrawn="1">
          <p15:clr>
            <a:srgbClr val="A4A3A4"/>
          </p15:clr>
        </p15:guide>
        <p15:guide id="48" orient="horz" pos="2387" userDrawn="1">
          <p15:clr>
            <a:srgbClr val="A4A3A4"/>
          </p15:clr>
        </p15:guide>
        <p15:guide id="49" orient="horz" pos="2840" userDrawn="1">
          <p15:clr>
            <a:srgbClr val="A4A3A4"/>
          </p15:clr>
        </p15:guide>
        <p15:guide id="50" orient="horz" pos="3294" userDrawn="1">
          <p15:clr>
            <a:srgbClr val="A4A3A4"/>
          </p15:clr>
        </p15:guide>
        <p15:guide id="51" orient="horz" pos="3748" userDrawn="1">
          <p15:clr>
            <a:srgbClr val="A4A3A4"/>
          </p15:clr>
        </p15:guide>
        <p15:guide id="52" orient="horz" pos="4201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4"/>
    <p:restoredTop sz="96327"/>
  </p:normalViewPr>
  <p:slideViewPr>
    <p:cSldViewPr snapToGrid="0" snapToObjects="1" showGuides="1">
      <p:cViewPr varScale="1">
        <p:scale>
          <a:sx n="220" d="100"/>
          <a:sy n="220" d="100"/>
        </p:scale>
        <p:origin x="1040" y="176"/>
      </p:cViewPr>
      <p:guideLst>
        <p:guide orient="horz" pos="2160"/>
        <p:guide pos="3840"/>
        <p:guide pos="211"/>
        <p:guide pos="7470"/>
        <p:guide orient="horz" pos="346"/>
        <p:guide orient="horz" pos="3974"/>
        <p:guide pos="2026"/>
        <p:guide pos="5654"/>
        <p:guide orient="horz" pos="1026"/>
        <p:guide orient="horz" pos="3067"/>
        <p:guide pos="1118"/>
        <p:guide pos="2933"/>
        <p:guide pos="4747"/>
        <p:guide pos="6562"/>
        <p:guide orient="horz" pos="799"/>
        <p:guide orient="horz" pos="1706"/>
        <p:guide orient="horz" pos="2614"/>
        <p:guide orient="horz" pos="3521"/>
        <p:guide pos="665"/>
        <p:guide pos="1572"/>
        <p:guide pos="2479"/>
        <p:guide pos="3386"/>
        <p:guide pos="4294"/>
        <p:guide pos="5201"/>
        <p:guide pos="6108"/>
        <p:guide pos="7015"/>
        <p:guide pos="1345"/>
        <p:guide pos="892"/>
        <p:guide pos="438"/>
        <p:guide pos="1799"/>
        <p:guide pos="2252"/>
        <p:guide pos="2706"/>
        <p:guide pos="3160"/>
        <p:guide pos="3613"/>
        <p:guide pos="4067"/>
        <p:guide pos="4520"/>
        <p:guide pos="4974"/>
        <p:guide pos="5428"/>
        <p:guide pos="5881"/>
        <p:guide pos="6335"/>
        <p:guide pos="6788"/>
        <p:guide pos="7242"/>
        <p:guide orient="horz" pos="119"/>
        <p:guide orient="horz" pos="550"/>
        <p:guide orient="horz" pos="1480"/>
        <p:guide orient="horz" pos="1253"/>
        <p:guide orient="horz" pos="1933"/>
        <p:guide orient="horz" pos="2387"/>
        <p:guide orient="horz" pos="2840"/>
        <p:guide orient="horz" pos="3294"/>
        <p:guide orient="horz" pos="374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EE58-829D-B248-AC68-171E7FD3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22539-8F2C-7D43-8D40-8BA7593A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B2348-F4E6-A744-80B7-2BC1CA3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42562-9BCC-EC4C-B59B-19CF0CB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3C0D8-6FE7-6346-B037-1B7E6F6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6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E0774-A884-D94C-A3FE-A6BB568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B7A503-1CEE-1146-A5C7-F93B69C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01BB6-9366-DD46-9300-D5D324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F0EBC6-A53A-BD4F-92A7-63948E6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2E595-8666-F046-8A76-7DB983C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7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F334C3-C460-1C47-B7FD-CF461F0C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592808-BDF2-834C-BF29-239135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09C7AA-991F-7642-8988-71CF1D7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B73171-E3D8-554B-868E-6FDBE16F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F7DA5-6E0A-3246-84E1-7DC51AC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809A-DBF8-9C42-8B38-35B860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00607-BCF2-0744-AEDC-0834051D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6EBF-F4E5-4B4D-8726-EE12B60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E335BA-F27E-C146-B3C5-B06394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2D80F-5B9C-E547-8796-19CA0AF9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A7B6-2654-894C-A86A-7DD9D38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E19B1-D766-FF4B-ADE0-F66FA9C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794D0-56DB-4C4B-9ACD-557E93A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597B1-8B97-6243-8A32-97F61C3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B9BDD-0C41-7943-A159-1A19EFB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6C074-FC06-C94C-A8C4-39B315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D86F49-769F-454D-A7D8-E1EA45D6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79DD44-704A-2C42-828F-B814D870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0F6B0-E274-FE41-A3FE-E1A1AA3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24B312-8661-2C4F-9FDB-25494B1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E21F2-A159-E840-A2EB-2CD286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877B-FFE6-C349-BE7E-EE1F71E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7011F-E7BF-3247-A094-493AD15A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180419-89DB-9A46-B2A8-4D10ABE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57BBAE-53BD-914D-9E3B-89C812B0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9E79ED-163D-9D43-ADFA-A0FC81FA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5B53B0-A6E6-A943-B462-45E23C4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A2728D-92FF-E94E-A5F3-9783C46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07F3B7-EFF9-EF40-B894-B4442FF1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9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32E5-53F2-4747-BF87-8DFA666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2D59F9-9869-1C46-8693-D0CD3B2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7B73C-6A7B-8043-9B63-8F9C688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F6CCF9-C28B-164A-9305-519C8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5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823E4ED-61EC-E444-896E-19C2A58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7A754-5405-8048-84A9-DC1AF2B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26C0E-EBF7-AC40-9460-4133D4D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91980-232D-334C-A405-9C254A5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CDA78-E492-E54C-9A99-584FB98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21924-FE0F-4845-BC3D-27D464D7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7AC431-07C9-624B-B51A-9A0CF65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769C01-6AB7-EF4A-BABA-CFB8287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F1260-C2F4-934A-8AC4-3023BDB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3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A8AE2-AE11-6D48-A93A-CD5D62D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F83546-B204-1F47-AC5A-16FBFAA0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F7360A-DFE4-544C-AE6B-E0B8D80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2082AD-A301-C841-9950-1006CD7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92CA9-AC46-CB40-9DF0-CD8F0208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86F064-C361-C34B-9731-442063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8F456A-13A6-E94C-BF37-F9B47D7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1237BC-6512-EC42-BB24-E56ADB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02CDA-B2B5-D54A-8139-C809C708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E5A-190D-344F-BA1E-7FF8AC8FA5BE}" type="datetimeFigureOut">
              <a:t>12-11-2020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056C0E-E843-FA4E-AA62-644119BD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A7123-0189-654D-B1DB-5C4B98FFC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Appel">
            <a:extLst>
              <a:ext uri="{FF2B5EF4-FFF2-40B4-BE49-F238E27FC236}">
                <a16:creationId xmlns:a16="http://schemas.microsoft.com/office/drawing/2014/main" id="{9BFE1F2F-5F5E-0543-95CB-BB79D480C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238" y="417100"/>
            <a:ext cx="1631217" cy="1631217"/>
          </a:xfrm>
          <a:prstGeom prst="rect">
            <a:avLst/>
          </a:prstGeom>
        </p:spPr>
      </p:pic>
      <p:pic>
        <p:nvPicPr>
          <p:cNvPr id="3" name="Graphic 2" descr="Kersen">
            <a:extLst>
              <a:ext uri="{FF2B5EF4-FFF2-40B4-BE49-F238E27FC236}">
                <a16:creationId xmlns:a16="http://schemas.microsoft.com/office/drawing/2014/main" id="{9B972611-992C-214F-862E-066CD173B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333" y="336128"/>
            <a:ext cx="1864569" cy="1864569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D5ABA9B-0F49-9843-B315-E8015DC1D62F}"/>
              </a:ext>
            </a:extLst>
          </p:cNvPr>
          <p:cNvSpPr txBox="1"/>
          <p:nvPr/>
        </p:nvSpPr>
        <p:spPr>
          <a:xfrm>
            <a:off x="1693324" y="417100"/>
            <a:ext cx="1770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0" b="1"/>
              <a:t>!=</a:t>
            </a:r>
          </a:p>
        </p:txBody>
      </p:sp>
      <p:pic>
        <p:nvPicPr>
          <p:cNvPr id="8" name="Graphic 7" descr="Appel">
            <a:extLst>
              <a:ext uri="{FF2B5EF4-FFF2-40B4-BE49-F238E27FC236}">
                <a16:creationId xmlns:a16="http://schemas.microsoft.com/office/drawing/2014/main" id="{0CC02A29-720C-EF42-954F-611B2110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3670" y="417100"/>
            <a:ext cx="1631217" cy="1631217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5FBBEBCF-8196-D647-AACB-E60BECDF8742}"/>
              </a:ext>
            </a:extLst>
          </p:cNvPr>
          <p:cNvSpPr txBox="1"/>
          <p:nvPr/>
        </p:nvSpPr>
        <p:spPr>
          <a:xfrm>
            <a:off x="8424198" y="415082"/>
            <a:ext cx="17700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0" b="1"/>
              <a:t>==</a:t>
            </a:r>
          </a:p>
        </p:txBody>
      </p:sp>
      <p:pic>
        <p:nvPicPr>
          <p:cNvPr id="10" name="Graphic 9" descr="Appel">
            <a:extLst>
              <a:ext uri="{FF2B5EF4-FFF2-40B4-BE49-F238E27FC236}">
                <a16:creationId xmlns:a16="http://schemas.microsoft.com/office/drawing/2014/main" id="{C6DAF087-EF9F-CD4C-AD88-F088D241F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3545" y="429659"/>
            <a:ext cx="1631217" cy="1631217"/>
          </a:xfrm>
          <a:prstGeom prst="rect">
            <a:avLst/>
          </a:prstGeom>
        </p:spPr>
      </p:pic>
      <p:pic>
        <p:nvPicPr>
          <p:cNvPr id="11" name="Graphic 10" descr="Appel">
            <a:extLst>
              <a:ext uri="{FF2B5EF4-FFF2-40B4-BE49-F238E27FC236}">
                <a16:creationId xmlns:a16="http://schemas.microsoft.com/office/drawing/2014/main" id="{BDDDF2FF-9F6D-794B-9689-FD3719890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238" y="4809683"/>
            <a:ext cx="1631217" cy="163121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F19E8701-3525-C841-A5CA-EF2CF7A3B64E}"/>
              </a:ext>
            </a:extLst>
          </p:cNvPr>
          <p:cNvSpPr txBox="1"/>
          <p:nvPr/>
        </p:nvSpPr>
        <p:spPr>
          <a:xfrm>
            <a:off x="1838624" y="4773980"/>
            <a:ext cx="18645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0" b="1"/>
              <a:t>!==</a:t>
            </a:r>
          </a:p>
        </p:txBody>
      </p:sp>
      <p:pic>
        <p:nvPicPr>
          <p:cNvPr id="13" name="Graphic 12" descr="Appel">
            <a:extLst>
              <a:ext uri="{FF2B5EF4-FFF2-40B4-BE49-F238E27FC236}">
                <a16:creationId xmlns:a16="http://schemas.microsoft.com/office/drawing/2014/main" id="{7EBEA7CA-9EE0-7D4D-B435-CB0BA4E86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3360" y="4809683"/>
            <a:ext cx="1631217" cy="1631217"/>
          </a:xfrm>
          <a:prstGeom prst="rect">
            <a:avLst/>
          </a:prstGeom>
        </p:spPr>
      </p:pic>
      <p:pic>
        <p:nvPicPr>
          <p:cNvPr id="14" name="Graphic 13" descr="Appel">
            <a:extLst>
              <a:ext uri="{FF2B5EF4-FFF2-40B4-BE49-F238E27FC236}">
                <a16:creationId xmlns:a16="http://schemas.microsoft.com/office/drawing/2014/main" id="{EBCDE9CD-78EF-7C4A-A32A-E1B261380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6564" y="4798835"/>
            <a:ext cx="1631217" cy="1631217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9ED8AC2F-611B-9D49-A071-20573161707C}"/>
              </a:ext>
            </a:extLst>
          </p:cNvPr>
          <p:cNvSpPr txBox="1"/>
          <p:nvPr/>
        </p:nvSpPr>
        <p:spPr>
          <a:xfrm>
            <a:off x="8052266" y="4773980"/>
            <a:ext cx="21567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0" b="1"/>
              <a:t>===</a:t>
            </a:r>
          </a:p>
        </p:txBody>
      </p:sp>
      <p:pic>
        <p:nvPicPr>
          <p:cNvPr id="16" name="Graphic 15" descr="Appel">
            <a:extLst>
              <a:ext uri="{FF2B5EF4-FFF2-40B4-BE49-F238E27FC236}">
                <a16:creationId xmlns:a16="http://schemas.microsoft.com/office/drawing/2014/main" id="{E6B25A15-8F42-814A-9323-20CCD50D3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545" y="4797125"/>
            <a:ext cx="1631217" cy="16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428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accent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e1" id="{9CE64279-2461-784A-916A-9B48970F772E}" vid="{0C929436-4278-7B46-900D-D68EC354AB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23</TotalTime>
  <Words>4</Words>
  <Application>Microsoft Macintosh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Kossen</dc:creator>
  <cp:lastModifiedBy>Jochem Kossen</cp:lastModifiedBy>
  <cp:revision>3</cp:revision>
  <dcterms:created xsi:type="dcterms:W3CDTF">2020-11-11T13:40:59Z</dcterms:created>
  <dcterms:modified xsi:type="dcterms:W3CDTF">2020-11-12T08:38:09Z</dcterms:modified>
</cp:coreProperties>
</file>