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02" autoAdjust="0"/>
  </p:normalViewPr>
  <p:slideViewPr>
    <p:cSldViewPr snapToGrid="0" snapToObjects="1">
      <p:cViewPr>
        <p:scale>
          <a:sx n="75" d="100"/>
          <a:sy n="75" d="100"/>
        </p:scale>
        <p:origin x="126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72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</a:t>
            </a:r>
            <a:endParaRPr lang="en-US" dirty="0">
              <a:solidFill>
                <a:srgbClr val="3D3838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main section providing quick access to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Battle Statistics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section contains statistics for all player battles.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Polygons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section featuring all the polygons where players can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Scenarios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Various types of scenarios for playing laser tag.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Equipment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page showcasing the equipment available for the game.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Personal Account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user’s account with detailed personal statistics.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website includes functionality specifically designed for administrators. They can add, edit, and delete polygons, scenarios, and equipment efficiently.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This ensures that the content stays up-to-date and meets the needs of the players.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pc="-18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Moderators, in addition to managing players, also have control over game statistics. They can upload game files, and the statistics from these files are automatically added to the players' profiles.</a:t>
            </a:r>
            <a:endParaRPr lang="en-US" sz="120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7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55" y="653296"/>
            <a:ext cx="7811691" cy="5219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1533" y="6228874"/>
            <a:ext cx="12967335" cy="1349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spc="-4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LINIYA OGNYA is a military-tactical club specializing in team laser tag games.</a:t>
            </a:r>
            <a:endParaRPr lang="en-US" sz="4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7194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Thank You for Your Attention!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46543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623929" y="446543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F5F35-F5F0-47E3-862E-71C44A905321}"/>
              </a:ext>
            </a:extLst>
          </p:cNvPr>
          <p:cNvSpPr txBox="1"/>
          <p:nvPr/>
        </p:nvSpPr>
        <p:spPr>
          <a:xfrm>
            <a:off x="863798" y="3930134"/>
            <a:ext cx="659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b="1" kern="0" spc="-18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</a:rPr>
              <a:t>I am ready to answer your questions.</a:t>
            </a:r>
            <a:endParaRPr lang="ru-RU" sz="1750" b="1" kern="0" spc="-18" dirty="0">
              <a:solidFill>
                <a:srgbClr val="000000"/>
              </a:solidFill>
              <a:ea typeface="Montserrat Bold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0105" y="462796"/>
            <a:ext cx="6406516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kern="0" spc="-4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Site Structure for Players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827364" y="1372195"/>
            <a:ext cx="78343" cy="5764434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7" name="Text 5"/>
          <p:cNvSpPr/>
          <p:nvPr/>
        </p:nvSpPr>
        <p:spPr>
          <a:xfrm>
            <a:off x="1888530" y="1539954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88530" y="1878806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main section providing quick access to all essential information.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888530" y="2633663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Battle Statistics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888530" y="2972514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/>
              <a:t>Displays </a:t>
            </a: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</a:rPr>
              <a:t>statistics</a:t>
            </a:r>
            <a:r>
              <a:rPr lang="en-US" dirty="0"/>
              <a:t> for all player battles.</a:t>
            </a:r>
          </a:p>
        </p:txBody>
      </p:sp>
      <p:sp>
        <p:nvSpPr>
          <p:cNvPr id="17" name="Text 15"/>
          <p:cNvSpPr/>
          <p:nvPr/>
        </p:nvSpPr>
        <p:spPr>
          <a:xfrm>
            <a:off x="1888530" y="3727371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Polygons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888530" y="4066222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catalog of all available polygons for players.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761048" y="4916329"/>
            <a:ext cx="155377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888530" y="4821079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Scenarios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1888530" y="5159931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variety of game scenarios for laser tag.</a:t>
            </a: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771882" y="6010037"/>
            <a:ext cx="133826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888530" y="5914787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Equipment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1888530" y="6253639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/>
              <a:t>A showcase of the available equipment for games.</a:t>
            </a:r>
          </a:p>
        </p:txBody>
      </p:sp>
      <p:sp>
        <p:nvSpPr>
          <p:cNvPr id="29" name="Shape 27"/>
          <p:cNvSpPr/>
          <p:nvPr/>
        </p:nvSpPr>
        <p:spPr>
          <a:xfrm>
            <a:off x="850106" y="7090910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2" name="Text 30"/>
          <p:cNvSpPr/>
          <p:nvPr/>
        </p:nvSpPr>
        <p:spPr>
          <a:xfrm>
            <a:off x="1888530" y="7008495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0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Personal Account</a:t>
            </a:r>
            <a:endParaRPr lang="en-US" sz="2000" dirty="0"/>
          </a:p>
        </p:txBody>
      </p:sp>
      <p:sp>
        <p:nvSpPr>
          <p:cNvPr id="33" name="Text 31"/>
          <p:cNvSpPr/>
          <p:nvPr/>
        </p:nvSpPr>
        <p:spPr>
          <a:xfrm>
            <a:off x="1888530" y="7347347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section where users can view detailed personal statistics.</a:t>
            </a:r>
            <a:endParaRPr lang="en-US" dirty="0"/>
          </a:p>
        </p:txBody>
      </p:sp>
      <p:sp>
        <p:nvSpPr>
          <p:cNvPr id="34" name="Shape 27">
            <a:extLst>
              <a:ext uri="{FF2B5EF4-FFF2-40B4-BE49-F238E27FC236}">
                <a16:creationId xmlns:a16="http://schemas.microsoft.com/office/drawing/2014/main" id="{33B6BCB2-F43D-4809-BD80-287A17DC7EEC}"/>
              </a:ext>
            </a:extLst>
          </p:cNvPr>
          <p:cNvSpPr/>
          <p:nvPr/>
        </p:nvSpPr>
        <p:spPr>
          <a:xfrm>
            <a:off x="850105" y="5986475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5" name="Shape 27">
            <a:extLst>
              <a:ext uri="{FF2B5EF4-FFF2-40B4-BE49-F238E27FC236}">
                <a16:creationId xmlns:a16="http://schemas.microsoft.com/office/drawing/2014/main" id="{19D1B2ED-7287-4DD3-AF1B-AEC4999D2DF8}"/>
              </a:ext>
            </a:extLst>
          </p:cNvPr>
          <p:cNvSpPr/>
          <p:nvPr/>
        </p:nvSpPr>
        <p:spPr>
          <a:xfrm>
            <a:off x="850106" y="4893469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6" name="Shape 27">
            <a:extLst>
              <a:ext uri="{FF2B5EF4-FFF2-40B4-BE49-F238E27FC236}">
                <a16:creationId xmlns:a16="http://schemas.microsoft.com/office/drawing/2014/main" id="{0E371ECB-8E4E-4E52-967F-C55AE85F4DCD}"/>
              </a:ext>
            </a:extLst>
          </p:cNvPr>
          <p:cNvSpPr/>
          <p:nvPr/>
        </p:nvSpPr>
        <p:spPr>
          <a:xfrm>
            <a:off x="850105" y="3794749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7" name="Shape 27">
            <a:extLst>
              <a:ext uri="{FF2B5EF4-FFF2-40B4-BE49-F238E27FC236}">
                <a16:creationId xmlns:a16="http://schemas.microsoft.com/office/drawing/2014/main" id="{D84AAB36-72F6-4CF4-A380-769019144A24}"/>
              </a:ext>
            </a:extLst>
          </p:cNvPr>
          <p:cNvSpPr/>
          <p:nvPr/>
        </p:nvSpPr>
        <p:spPr>
          <a:xfrm>
            <a:off x="850106" y="2710377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8" name="Shape 27">
            <a:extLst>
              <a:ext uri="{FF2B5EF4-FFF2-40B4-BE49-F238E27FC236}">
                <a16:creationId xmlns:a16="http://schemas.microsoft.com/office/drawing/2014/main" id="{6C4554A6-8B1C-46A0-A187-91869C9E6532}"/>
              </a:ext>
            </a:extLst>
          </p:cNvPr>
          <p:cNvSpPr/>
          <p:nvPr/>
        </p:nvSpPr>
        <p:spPr>
          <a:xfrm>
            <a:off x="850106" y="1615585"/>
            <a:ext cx="911424" cy="45719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654B8-D57A-4B45-A8F8-11C91890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statistics for all player battles.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579239"/>
            <a:ext cx="13155930" cy="55571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2779" y="6452235"/>
            <a:ext cx="4444841" cy="478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3000" b="1" kern="0" spc="-3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 of My Website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687133" y="7246858"/>
            <a:ext cx="525613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b="1" kern="0" spc="-19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main page includes a Game Request button.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5511879" y="7861816"/>
            <a:ext cx="3606522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b="1" kern="0" spc="-19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Users can easily apply for a game directly through the website.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39" y="0"/>
            <a:ext cx="8750461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3798" y="3228380"/>
            <a:ext cx="558760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 view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63798" y="4299823"/>
            <a:ext cx="558760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It contains a method that sends a request to the mail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60947"/>
            <a:ext cx="95415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 of a User Request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37" y="3055858"/>
            <a:ext cx="5734407" cy="331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01133"/>
            <a:ext cx="8034457" cy="967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600"/>
              </a:lnSpc>
              <a:buNone/>
            </a:pPr>
            <a:r>
              <a:rPr lang="en-US" sz="6050" b="1" kern="0" spc="-6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Target Audience</a:t>
            </a:r>
            <a:endParaRPr lang="en-US" sz="6050" dirty="0"/>
          </a:p>
        </p:txBody>
      </p:sp>
      <p:sp>
        <p:nvSpPr>
          <p:cNvPr id="3" name="Text 1"/>
          <p:cNvSpPr/>
          <p:nvPr/>
        </p:nvSpPr>
        <p:spPr>
          <a:xfrm>
            <a:off x="1016197" y="4738376"/>
            <a:ext cx="1290280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This ranges from teenagers seeking an exciting hobby to adults looking for immersive war games and simulations.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8103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45818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F4E0E86-22A8-403C-A6A1-D9D459E3B066}"/>
              </a:ext>
            </a:extLst>
          </p:cNvPr>
          <p:cNvSpPr/>
          <p:nvPr/>
        </p:nvSpPr>
        <p:spPr>
          <a:xfrm>
            <a:off x="1016198" y="3891320"/>
            <a:ext cx="1290280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target audience includes individuals aged 11 to 40 years.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7215" y="453509"/>
            <a:ext cx="6380798" cy="646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kern="0" spc="-4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Administrative Features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81" y="1532930"/>
            <a:ext cx="4106466" cy="53062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25226" y="1512332"/>
            <a:ext cx="6535460" cy="702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450" b="1" kern="0" spc="-1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website provides advanced features for administrators: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50" b="1" kern="0" spc="-1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Add, edit, and delete polygons, scenarios, and equipment.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50" b="1" kern="0" spc="-1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Ensure content remains relevant and updated for players.</a:t>
            </a:r>
            <a:endParaRPr lang="en-US" sz="14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26" y="3445907"/>
            <a:ext cx="6535460" cy="4956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08870" y="1018919"/>
            <a:ext cx="4302879" cy="67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650" b="1" kern="0" spc="-17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Administrators also have full control </a:t>
            </a:r>
          </a:p>
          <a:p>
            <a:pPr marL="0" indent="0">
              <a:lnSpc>
                <a:spcPts val="2100"/>
              </a:lnSpc>
              <a:buNone/>
            </a:pPr>
            <a:r>
              <a:rPr lang="en-US" sz="1650" b="1" kern="0" spc="-17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over moderators.</a:t>
            </a:r>
            <a:endParaRPr lang="en-US" sz="1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9" y="1889508"/>
            <a:ext cx="4594979" cy="4704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67C5A-E0E9-4469-95A7-90EFB16C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80" y="681278"/>
            <a:ext cx="8814020" cy="6867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4730" y="545902"/>
            <a:ext cx="4562356" cy="563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50" b="1" kern="0" spc="-36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Moderator Features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94730" y="1407557"/>
            <a:ext cx="13240941" cy="563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750" b="1" kern="0" spc="-18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Moderators can manage players and have control over game statistics.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750" b="1" kern="0" spc="-18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</a:rPr>
              <a:t>They can upload game files, and the statistics from these files are automatically added to players' profiles.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0" y="2269212"/>
            <a:ext cx="13240941" cy="586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402</Words>
  <Application>Microsoft Office PowerPoint</Application>
  <PresentationFormat>Произвольный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Montserrat Bold</vt:lpstr>
      <vt:lpstr>Arial</vt:lpstr>
      <vt:lpstr>Calibri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ReFlex ReGang</cp:lastModifiedBy>
  <cp:revision>9</cp:revision>
  <dcterms:created xsi:type="dcterms:W3CDTF">2024-12-01T16:23:06Z</dcterms:created>
  <dcterms:modified xsi:type="dcterms:W3CDTF">2024-12-01T19:57:03Z</dcterms:modified>
</cp:coreProperties>
</file>