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Source Sans Pro" panose="020B0503030403020204" pitchFamily="34" charset="0"/>
      <p:regular r:id="rId1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222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431" y="1403628"/>
            <a:ext cx="8115419" cy="5422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413522"/>
            <a:ext cx="129028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ЛИНИЯ ОГНЯ is a military-tactical club that specializes in team laser tag games.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5" y="579239"/>
            <a:ext cx="13155930" cy="555712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92779" y="6452235"/>
            <a:ext cx="4444841" cy="478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3000" b="1" kern="0" spc="-3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Main page my website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4687133" y="7246858"/>
            <a:ext cx="525613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850" b="1" kern="0" spc="-19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You can see the game request button here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5511879" y="7861816"/>
            <a:ext cx="3606522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850" b="1" kern="0" spc="-19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Users can apply for the game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520" y="2007870"/>
            <a:ext cx="4480560" cy="421386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3798" y="3228380"/>
            <a:ext cx="5587603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Main page view</a:t>
            </a:r>
            <a:endParaRPr lang="en-US" sz="4400" dirty="0"/>
          </a:p>
        </p:txBody>
      </p:sp>
      <p:sp>
        <p:nvSpPr>
          <p:cNvPr id="5" name="Text 1"/>
          <p:cNvSpPr/>
          <p:nvPr/>
        </p:nvSpPr>
        <p:spPr>
          <a:xfrm>
            <a:off x="863798" y="4299823"/>
            <a:ext cx="5587603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It contains a method that sends a request to the mail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860947"/>
            <a:ext cx="9541550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Example of a request from a user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937" y="3055858"/>
            <a:ext cx="5734407" cy="33126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401133"/>
            <a:ext cx="8034457" cy="967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7600"/>
              </a:lnSpc>
              <a:buNone/>
            </a:pPr>
            <a:r>
              <a:rPr lang="en-US" sz="6050" b="1" kern="0" spc="-6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The target audience</a:t>
            </a:r>
            <a:endParaRPr lang="en-US" sz="6050" dirty="0"/>
          </a:p>
        </p:txBody>
      </p:sp>
      <p:sp>
        <p:nvSpPr>
          <p:cNvPr id="3" name="Text 1"/>
          <p:cNvSpPr/>
          <p:nvPr/>
        </p:nvSpPr>
        <p:spPr>
          <a:xfrm>
            <a:off x="863798" y="3738920"/>
            <a:ext cx="12902803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The target audience is 14-45 year olds interested in war games and simulations - from teens seeking an exciting hobby to adults craving an immersive experience.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81036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5458182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7216" y="462796"/>
            <a:ext cx="5262205" cy="657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b="1" kern="0" spc="-4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Site structure</a:t>
            </a:r>
            <a:endParaRPr lang="en-US" sz="4100" dirty="0"/>
          </a:p>
        </p:txBody>
      </p:sp>
      <p:sp>
        <p:nvSpPr>
          <p:cNvPr id="3" name="Shape 1"/>
          <p:cNvSpPr/>
          <p:nvPr/>
        </p:nvSpPr>
        <p:spPr>
          <a:xfrm>
            <a:off x="827365" y="1372195"/>
            <a:ext cx="22860" cy="6394490"/>
          </a:xfrm>
          <a:prstGeom prst="roundRect">
            <a:avLst>
              <a:gd name="adj" fmla="val 110092"/>
            </a:avLst>
          </a:prstGeom>
          <a:solidFill>
            <a:srgbClr val="D8D4D4"/>
          </a:solidFill>
          <a:ln/>
        </p:spPr>
      </p:sp>
      <p:sp>
        <p:nvSpPr>
          <p:cNvPr id="4" name="Shape 2"/>
          <p:cNvSpPr/>
          <p:nvPr/>
        </p:nvSpPr>
        <p:spPr>
          <a:xfrm>
            <a:off x="1004649" y="1738193"/>
            <a:ext cx="587216" cy="22860"/>
          </a:xfrm>
          <a:prstGeom prst="roundRect">
            <a:avLst>
              <a:gd name="adj" fmla="val 110092"/>
            </a:avLst>
          </a:prstGeom>
          <a:solidFill>
            <a:srgbClr val="D8D4D4"/>
          </a:solidFill>
          <a:ln/>
        </p:spPr>
      </p:sp>
      <p:sp>
        <p:nvSpPr>
          <p:cNvPr id="5" name="Shape 3"/>
          <p:cNvSpPr/>
          <p:nvPr/>
        </p:nvSpPr>
        <p:spPr>
          <a:xfrm>
            <a:off x="650081" y="1560909"/>
            <a:ext cx="377428" cy="37742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6" name="Text 4"/>
          <p:cNvSpPr/>
          <p:nvPr/>
        </p:nvSpPr>
        <p:spPr>
          <a:xfrm>
            <a:off x="795099" y="1635204"/>
            <a:ext cx="87392" cy="228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kern="0" spc="-18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1761530" y="1539954"/>
            <a:ext cx="1906548" cy="2382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kern="0" spc="-15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Главная страница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1761530" y="1878806"/>
            <a:ext cx="12281654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3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Основной элемент с быстрым доступом к информации.</a:t>
            </a:r>
            <a:endParaRPr lang="en-US" sz="1300" dirty="0"/>
          </a:p>
        </p:txBody>
      </p:sp>
      <p:sp>
        <p:nvSpPr>
          <p:cNvPr id="9" name="Shape 7"/>
          <p:cNvSpPr/>
          <p:nvPr/>
        </p:nvSpPr>
        <p:spPr>
          <a:xfrm>
            <a:off x="1004649" y="2831902"/>
            <a:ext cx="587216" cy="22860"/>
          </a:xfrm>
          <a:prstGeom prst="roundRect">
            <a:avLst>
              <a:gd name="adj" fmla="val 110092"/>
            </a:avLst>
          </a:prstGeom>
          <a:solidFill>
            <a:srgbClr val="D8D4D4"/>
          </a:solidFill>
          <a:ln/>
        </p:spPr>
      </p:sp>
      <p:sp>
        <p:nvSpPr>
          <p:cNvPr id="10" name="Shape 8"/>
          <p:cNvSpPr/>
          <p:nvPr/>
        </p:nvSpPr>
        <p:spPr>
          <a:xfrm>
            <a:off x="650081" y="2654617"/>
            <a:ext cx="377428" cy="37742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1" name="Text 9"/>
          <p:cNvSpPr/>
          <p:nvPr/>
        </p:nvSpPr>
        <p:spPr>
          <a:xfrm>
            <a:off x="772358" y="2728913"/>
            <a:ext cx="132755" cy="228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kern="0" spc="-18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1761530" y="2633663"/>
            <a:ext cx="1906548" cy="2382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500" b="1" kern="0" spc="-15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Статистика боёв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1761530" y="2972514"/>
            <a:ext cx="12281654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3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Здесь находится статистика всех битв игроков</a:t>
            </a:r>
            <a:endParaRPr lang="en-US" sz="1300" dirty="0"/>
          </a:p>
        </p:txBody>
      </p:sp>
      <p:sp>
        <p:nvSpPr>
          <p:cNvPr id="14" name="Shape 12"/>
          <p:cNvSpPr/>
          <p:nvPr/>
        </p:nvSpPr>
        <p:spPr>
          <a:xfrm>
            <a:off x="1004649" y="3925610"/>
            <a:ext cx="587216" cy="22860"/>
          </a:xfrm>
          <a:prstGeom prst="roundRect">
            <a:avLst>
              <a:gd name="adj" fmla="val 110092"/>
            </a:avLst>
          </a:prstGeom>
          <a:solidFill>
            <a:srgbClr val="D8D4D4"/>
          </a:solidFill>
          <a:ln/>
        </p:spPr>
      </p:sp>
      <p:sp>
        <p:nvSpPr>
          <p:cNvPr id="15" name="Shape 13"/>
          <p:cNvSpPr/>
          <p:nvPr/>
        </p:nvSpPr>
        <p:spPr>
          <a:xfrm>
            <a:off x="650081" y="3748326"/>
            <a:ext cx="377428" cy="37742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6" name="Text 14"/>
          <p:cNvSpPr/>
          <p:nvPr/>
        </p:nvSpPr>
        <p:spPr>
          <a:xfrm>
            <a:off x="772120" y="3822621"/>
            <a:ext cx="133231" cy="228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kern="0" spc="-18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1800" dirty="0"/>
          </a:p>
        </p:txBody>
      </p:sp>
      <p:sp>
        <p:nvSpPr>
          <p:cNvPr id="17" name="Text 15"/>
          <p:cNvSpPr/>
          <p:nvPr/>
        </p:nvSpPr>
        <p:spPr>
          <a:xfrm>
            <a:off x="1761530" y="3727371"/>
            <a:ext cx="1906548" cy="2382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kern="0" spc="-15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Полигоны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1761530" y="4066222"/>
            <a:ext cx="12281654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3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Раздел со всеми полигонами на которых могут играть игроки</a:t>
            </a:r>
            <a:endParaRPr lang="en-US" sz="1300" dirty="0"/>
          </a:p>
        </p:txBody>
      </p:sp>
      <p:sp>
        <p:nvSpPr>
          <p:cNvPr id="19" name="Shape 17"/>
          <p:cNvSpPr/>
          <p:nvPr/>
        </p:nvSpPr>
        <p:spPr>
          <a:xfrm>
            <a:off x="1004649" y="5019318"/>
            <a:ext cx="587216" cy="22860"/>
          </a:xfrm>
          <a:prstGeom prst="roundRect">
            <a:avLst>
              <a:gd name="adj" fmla="val 110092"/>
            </a:avLst>
          </a:prstGeom>
          <a:solidFill>
            <a:srgbClr val="D8D4D4"/>
          </a:solidFill>
          <a:ln/>
        </p:spPr>
      </p:sp>
      <p:sp>
        <p:nvSpPr>
          <p:cNvPr id="20" name="Shape 18"/>
          <p:cNvSpPr/>
          <p:nvPr/>
        </p:nvSpPr>
        <p:spPr>
          <a:xfrm>
            <a:off x="650081" y="4842034"/>
            <a:ext cx="377428" cy="37742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21" name="Text 19"/>
          <p:cNvSpPr/>
          <p:nvPr/>
        </p:nvSpPr>
        <p:spPr>
          <a:xfrm>
            <a:off x="761048" y="4916329"/>
            <a:ext cx="155377" cy="228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kern="0" spc="-18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4</a:t>
            </a:r>
            <a:endParaRPr lang="en-US" sz="1800" dirty="0"/>
          </a:p>
        </p:txBody>
      </p:sp>
      <p:sp>
        <p:nvSpPr>
          <p:cNvPr id="22" name="Text 20"/>
          <p:cNvSpPr/>
          <p:nvPr/>
        </p:nvSpPr>
        <p:spPr>
          <a:xfrm>
            <a:off x="1761530" y="4821079"/>
            <a:ext cx="1906548" cy="2382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kern="0" spc="-15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Сценарии</a:t>
            </a:r>
            <a:endParaRPr lang="en-US" sz="1500" dirty="0"/>
          </a:p>
        </p:txBody>
      </p:sp>
      <p:sp>
        <p:nvSpPr>
          <p:cNvPr id="23" name="Text 21"/>
          <p:cNvSpPr/>
          <p:nvPr/>
        </p:nvSpPr>
        <p:spPr>
          <a:xfrm>
            <a:off x="1761530" y="5159931"/>
            <a:ext cx="12281654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3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Различные виды сценариев для игры в лазертаг</a:t>
            </a:r>
            <a:endParaRPr lang="en-US" sz="1300" dirty="0"/>
          </a:p>
        </p:txBody>
      </p:sp>
      <p:sp>
        <p:nvSpPr>
          <p:cNvPr id="24" name="Shape 22"/>
          <p:cNvSpPr/>
          <p:nvPr/>
        </p:nvSpPr>
        <p:spPr>
          <a:xfrm>
            <a:off x="1004649" y="6113026"/>
            <a:ext cx="587216" cy="22860"/>
          </a:xfrm>
          <a:prstGeom prst="roundRect">
            <a:avLst>
              <a:gd name="adj" fmla="val 110092"/>
            </a:avLst>
          </a:prstGeom>
          <a:solidFill>
            <a:srgbClr val="D8D4D4"/>
          </a:solidFill>
          <a:ln/>
        </p:spPr>
      </p:sp>
      <p:sp>
        <p:nvSpPr>
          <p:cNvPr id="25" name="Shape 23"/>
          <p:cNvSpPr/>
          <p:nvPr/>
        </p:nvSpPr>
        <p:spPr>
          <a:xfrm>
            <a:off x="650081" y="5935742"/>
            <a:ext cx="377428" cy="37742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26" name="Text 24"/>
          <p:cNvSpPr/>
          <p:nvPr/>
        </p:nvSpPr>
        <p:spPr>
          <a:xfrm>
            <a:off x="771882" y="6010037"/>
            <a:ext cx="133826" cy="228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kern="0" spc="-18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5</a:t>
            </a:r>
            <a:endParaRPr lang="en-US" sz="1800" dirty="0"/>
          </a:p>
        </p:txBody>
      </p:sp>
      <p:sp>
        <p:nvSpPr>
          <p:cNvPr id="27" name="Text 25"/>
          <p:cNvSpPr/>
          <p:nvPr/>
        </p:nvSpPr>
        <p:spPr>
          <a:xfrm>
            <a:off x="1761530" y="5914787"/>
            <a:ext cx="1906548" cy="2382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kern="0" spc="-15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Оборудование</a:t>
            </a:r>
            <a:endParaRPr lang="en-US" sz="1500" dirty="0"/>
          </a:p>
        </p:txBody>
      </p:sp>
      <p:sp>
        <p:nvSpPr>
          <p:cNvPr id="28" name="Text 26"/>
          <p:cNvSpPr/>
          <p:nvPr/>
        </p:nvSpPr>
        <p:spPr>
          <a:xfrm>
            <a:off x="1761530" y="6253639"/>
            <a:ext cx="12281654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3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Страница с оборудованием для игры</a:t>
            </a:r>
            <a:endParaRPr lang="en-US" sz="1300" dirty="0"/>
          </a:p>
        </p:txBody>
      </p:sp>
      <p:sp>
        <p:nvSpPr>
          <p:cNvPr id="29" name="Shape 27"/>
          <p:cNvSpPr/>
          <p:nvPr/>
        </p:nvSpPr>
        <p:spPr>
          <a:xfrm>
            <a:off x="1004649" y="7206734"/>
            <a:ext cx="587216" cy="22860"/>
          </a:xfrm>
          <a:prstGeom prst="roundRect">
            <a:avLst>
              <a:gd name="adj" fmla="val 110092"/>
            </a:avLst>
          </a:prstGeom>
          <a:solidFill>
            <a:srgbClr val="D8D4D4"/>
          </a:solidFill>
          <a:ln/>
        </p:spPr>
      </p:sp>
      <p:sp>
        <p:nvSpPr>
          <p:cNvPr id="30" name="Shape 28"/>
          <p:cNvSpPr/>
          <p:nvPr/>
        </p:nvSpPr>
        <p:spPr>
          <a:xfrm>
            <a:off x="650081" y="7029450"/>
            <a:ext cx="377428" cy="37742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31" name="Text 29"/>
          <p:cNvSpPr/>
          <p:nvPr/>
        </p:nvSpPr>
        <p:spPr>
          <a:xfrm>
            <a:off x="767001" y="7103745"/>
            <a:ext cx="143470" cy="228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kern="0" spc="-18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6</a:t>
            </a:r>
            <a:endParaRPr lang="en-US" sz="1800" dirty="0"/>
          </a:p>
        </p:txBody>
      </p:sp>
      <p:sp>
        <p:nvSpPr>
          <p:cNvPr id="32" name="Text 30"/>
          <p:cNvSpPr/>
          <p:nvPr/>
        </p:nvSpPr>
        <p:spPr>
          <a:xfrm>
            <a:off x="1761530" y="7008495"/>
            <a:ext cx="1906548" cy="2382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500" b="1" kern="0" spc="-15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Личный кабинет</a:t>
            </a:r>
            <a:endParaRPr lang="en-US" sz="1500" dirty="0"/>
          </a:p>
        </p:txBody>
      </p:sp>
      <p:sp>
        <p:nvSpPr>
          <p:cNvPr id="33" name="Text 31"/>
          <p:cNvSpPr/>
          <p:nvPr/>
        </p:nvSpPr>
        <p:spPr>
          <a:xfrm>
            <a:off x="1761530" y="7347347"/>
            <a:ext cx="12281654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3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Кабинет пользователя с его подробной статистикой</a:t>
            </a:r>
            <a:endParaRPr lang="en-US"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Произвольный</PresentationFormat>
  <Paragraphs>35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Montserrat Bold</vt:lpstr>
      <vt:lpstr>Calibri</vt:lpstr>
      <vt:lpstr>Source Sans Pro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ReFlex ReGang</cp:lastModifiedBy>
  <cp:revision>2</cp:revision>
  <dcterms:created xsi:type="dcterms:W3CDTF">2024-12-01T13:39:10Z</dcterms:created>
  <dcterms:modified xsi:type="dcterms:W3CDTF">2024-12-01T13:40:08Z</dcterms:modified>
</cp:coreProperties>
</file>