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Platypi Medium" panose="020B0604020202020204" charset="0"/>
      <p:regular r:id="rId11"/>
    </p:embeddedFont>
    <p:embeddedFont>
      <p:font typeface="Source Serif Pro" panose="02040603050405020204" pitchFamily="18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6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583"/>
            <a:ext cx="5564862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Жак Рансьер: Философия разделения чувственного</a:t>
            </a:r>
            <a:endParaRPr lang="en-US" sz="6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674" y="878919"/>
            <a:ext cx="5670590" cy="37830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245418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Жак Рансьер,  является одним из ведущих французских философов современности. Его работы сосредоточены на взаимосвязи между политикой и эстетикой, что особенно ярко проявляется в его концепции "разделения чувственного". Рансьер исследует, как восприятие реальности различными социальными группами влияет на политическую и эстетическую практику, предлагая новый взгляд на роль искусства и политики в формировании общественного опыта.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9967"/>
            <a:ext cx="103116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Биография и академическая карьера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1020604" y="1965722"/>
            <a:ext cx="1258919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Жак Рансьер,  является одним из ведущих французских философов и политических мыслителей современности. Рансьер исследует, как восприятие реальности различными социальными группами влияет на политическую и эстетическую практику, предлагая новый взгляд на роль искусства и политики в формировании общественного опыта.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972503" y="4239458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530906" y="415444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Рождение и образование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530906" y="4999196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Жак Рансьер родился в 1940 году во Франции. Получил философское образование.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62218" y="4239458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5954078" y="415444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Академическая деятельность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954078" y="4999196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Стал почетным профессором эстетики и политики в университете Париж-VIII.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789081" y="4239458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10377249" y="415444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Международное признание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0377249" y="4999196"/>
            <a:ext cx="3459242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Приглашенный профессор в ряде американских университетов. Участвовал в международных конференциях, включая мероприятие в Москве в 2006 году.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684853"/>
            <a:ext cx="6652498" cy="429291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232922"/>
            <a:ext cx="66524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8007310" y="21897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Цитаты: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8007310" y="3125391"/>
            <a:ext cx="58368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«Господство глобализации—не господство универсального, а его противоположность.»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007310" y="3930491"/>
            <a:ext cx="583680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«Дистанция — это не зло, которое нужно устранить, это нормальное условие любого общения. 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007310" y="5098494"/>
            <a:ext cx="583680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«Человеческие животные — это животные, держащиеся на расстоянии и общающиеся между собой через лес знаков.»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4038"/>
            <a:ext cx="69459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Основын идеи Рансьера 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972503" y="3213140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28129"/>
            <a:ext cx="35906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Разделение чувственного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18548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Концепция, описывающая систему восприятия реальности различными социальными группами в общем пространстве-времени.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73923" y="3213140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128129"/>
            <a:ext cx="28511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Политика и эстетика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618548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Рассмотрение политики и искусства как практик, способных изменить существующий порядок восприятия реальности.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2737" y="5274231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189220"/>
            <a:ext cx="32473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Реконфигурация опыта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679638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Анализ того, как искусство, труд и политика могут создавать новые "чувственные очевидности" и преобразовывать реальность.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6990"/>
            <a:ext cx="111548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"Разделяя чувственное": основные идеи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274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Система чувственных очевидностей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48219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Рансьер описывает "разделение чувственного" как систему, демонстрирующую существование общего и его членений, определяющих места и части в обществе.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91274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Столкновение частных опытов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48219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Философ рассматривает, как различные социальные группы, находясь в общем пространстве-времени, имеют свой собственный опыт реальности.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91274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Перераспределение чувственного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848219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Рансьер видит задачу перераспределения чувственного в политической и эстетической практике, трактуя их как несогласие с установленным режимом и деятельность по реконфигурации чувственного порядка.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3768"/>
            <a:ext cx="1061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Влияние на современную философию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972503" y="2268022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183011"/>
            <a:ext cx="54667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Переосмысление искусства и политики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2764155"/>
            <a:ext cx="74110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Рансьер вдохновил исследователей на изучение художественных практик как форм политического выражения.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39046" y="4056936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1530906" y="3971925"/>
            <a:ext cx="50764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Анализ социальной справедливости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530906" y="4553069"/>
            <a:ext cx="74110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Идеи Рансьера стали основой для критических подходов к изучению власти и социальной справедливости.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2737" y="5845850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760839"/>
            <a:ext cx="40207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Исследование идентичности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6341983"/>
            <a:ext cx="74110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Работы философа повлияли на изучение формирования индивидуальной и коллективной идентичности через искусство.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502973" y="1876782"/>
            <a:ext cx="43411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022" y="2365513"/>
            <a:ext cx="4799543" cy="38206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101180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Влияние на искусство и кураторство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45697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Переосмысление роли искусства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Художники начали рассматривать свою практику как форму политической активности.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958828"/>
            <a:ext cx="39940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Новые кураторские подходы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449247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Кураторы стали создавать проекты, ставящие под сомнение существующие представления о власти и обществе.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773341"/>
            <a:ext cx="42151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Расширение границ искусства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6263759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Появление новых форм художественного выражения, от перформансов до социально-ориентированных инсталляций.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39" y="846884"/>
            <a:ext cx="4692610" cy="65715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562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Наследие Рансьера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05207"/>
            <a:ext cx="7556421" cy="4068128"/>
          </a:xfrm>
          <a:prstGeom prst="roundRect">
            <a:avLst>
              <a:gd name="adj" fmla="val 83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612827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275653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Область влияния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75653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Значение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263146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3406854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Философия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406854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Переосмысление взаимосвязи эстетики и политики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276368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442007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Искусство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4420076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Новый взгляд на роль художественных практик в обществе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5652492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28224" y="579620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Политическая теория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579620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Анализ распределения власти через призму эстетики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499</Words>
  <Application>Microsoft Office PowerPoint</Application>
  <PresentationFormat>Произвольный</PresentationFormat>
  <Paragraphs>68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Source Serif Pro</vt:lpstr>
      <vt:lpstr>Platypi Medium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Левин Антон</cp:lastModifiedBy>
  <cp:revision>3</cp:revision>
  <dcterms:created xsi:type="dcterms:W3CDTF">2024-11-15T14:44:20Z</dcterms:created>
  <dcterms:modified xsi:type="dcterms:W3CDTF">2024-11-15T14:57:30Z</dcterms:modified>
</cp:coreProperties>
</file>