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0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9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57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9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FE1D-CCD3-4334-A01E-240709406CCB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DC9F-37B6-4C30-A707-2A8291DE1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Министерство образования и науки РФ</a:t>
            </a:r>
            <a:br>
              <a:rPr lang="ru-RU" sz="2000" dirty="0" smtClean="0"/>
            </a:br>
            <a:r>
              <a:rPr lang="ru-RU" sz="2000" dirty="0" smtClean="0"/>
              <a:t>ФГБЛУ ВЛ «</a:t>
            </a:r>
            <a:r>
              <a:rPr lang="ru-RU" sz="2000" dirty="0" err="1" smtClean="0"/>
              <a:t>Глазовский</a:t>
            </a:r>
            <a:r>
              <a:rPr lang="ru-RU" sz="2000" dirty="0" smtClean="0"/>
              <a:t> государственный педагогический институт»</a:t>
            </a:r>
            <a:br>
              <a:rPr lang="ru-RU" sz="2000" dirty="0" smtClean="0"/>
            </a:br>
            <a:r>
              <a:rPr lang="ru-RU" sz="2000" dirty="0" smtClean="0"/>
              <a:t>им В.Г. Короленко 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004048" y="4077072"/>
            <a:ext cx="4038600" cy="250973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Мой проект</a:t>
            </a:r>
            <a:br>
              <a:rPr lang="ru-RU" dirty="0" smtClean="0"/>
            </a:br>
            <a:r>
              <a:rPr lang="ru-RU" dirty="0" smtClean="0"/>
              <a:t>«Записная книжка»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Записная книжка – «память» для каждого человека, потому что не каждый человек может всё запомнить.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5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student\Рабочий стол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4862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3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G:\TrainingPractice\Scre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32454" cy="43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Отдельный пользователь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G:\TrainingPractice\Scre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351466" cy="42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4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Друзья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G:\TrainingPractice\Scre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495482" cy="42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 о дне рождении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G:\TrainingPractice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6976"/>
            <a:ext cx="7103502" cy="40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Case – </a:t>
            </a:r>
            <a:r>
              <a:rPr lang="ru-RU" dirty="0" smtClean="0"/>
              <a:t>неправильный ввод данных для занесения их в базу данный</a:t>
            </a:r>
          </a:p>
          <a:p>
            <a:pPr marL="0" indent="0">
              <a:buNone/>
            </a:pPr>
            <a:r>
              <a:rPr lang="ru-RU" dirty="0" smtClean="0"/>
              <a:t>инъекции – ввод данных которые приводят к поломке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137557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образования и науки РФ ФГБЛУ ВЛ «Глазовский государственный педагогический институт» им В.Г. Короленко </vt:lpstr>
      <vt:lpstr>Мой проект «Записная книжка»</vt:lpstr>
      <vt:lpstr>Система git</vt:lpstr>
      <vt:lpstr>Главное меню</vt:lpstr>
      <vt:lpstr>Отдельный пользователь</vt:lpstr>
      <vt:lpstr>Друзья пользователя</vt:lpstr>
      <vt:lpstr>Напоминание о дне рождении</vt:lpstr>
      <vt:lpstr>Тестирование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ФГБЛУ ВЛ «Глазовский государственный педагогический институт» им В.Г. Короленко </dc:title>
  <dc:creator>student</dc:creator>
  <cp:lastModifiedBy>student</cp:lastModifiedBy>
  <cp:revision>4</cp:revision>
  <dcterms:created xsi:type="dcterms:W3CDTF">2017-05-24T06:19:32Z</dcterms:created>
  <dcterms:modified xsi:type="dcterms:W3CDTF">2017-05-24T06:45:42Z</dcterms:modified>
</cp:coreProperties>
</file>