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0" r:id="rId11"/>
    <p:sldId id="261" r:id="rId12"/>
    <p:sldId id="265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5" autoAdjust="0"/>
  </p:normalViewPr>
  <p:slideViewPr>
    <p:cSldViewPr snapToGrid="0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od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alpin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cef98e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cef98e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 </a:t>
            </a:r>
            <a:r>
              <a:rPr lang="en-GB" dirty="0">
                <a:hlinkClick r:id="rId3"/>
              </a:rPr>
              <a:t>node - Official Image | Docker Hub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[3] </a:t>
            </a:r>
            <a:r>
              <a:rPr lang="en-GB" dirty="0">
                <a:hlinkClick r:id="rId3"/>
              </a:rPr>
              <a:t>alpine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[4] </a:t>
            </a:r>
            <a:r>
              <a:rPr lang="en-GB" dirty="0">
                <a:hlinkClick r:id="rId3"/>
              </a:rPr>
              <a:t>scratch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Petrea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Prof. Răzvan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Report 1</a:t>
            </a: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5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April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267125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loud solutions containers Virtual machines (VMs)">
            <a:extLst>
              <a:ext uri="{FF2B5EF4-FFF2-40B4-BE49-F238E27FC236}">
                <a16:creationId xmlns:a16="http://schemas.microsoft.com/office/drawing/2014/main" id="{92DB67B5-E05F-D265-8945-7A2D28DA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84" y="1338087"/>
            <a:ext cx="6545431" cy="39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57200" y="2275742"/>
            <a:ext cx="8229600" cy="38679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5F46-5ECD-060C-8979-7DBB8442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43" y="1331107"/>
            <a:ext cx="6241713" cy="4528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2E0B5-A314-01E6-EA1A-B5D9BD836D86}"/>
              </a:ext>
            </a:extLst>
          </p:cNvPr>
          <p:cNvSpPr txBox="1"/>
          <p:nvPr/>
        </p:nvSpPr>
        <p:spPr>
          <a:xfrm>
            <a:off x="2143504" y="5989833"/>
            <a:ext cx="56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URL shortener app written in JavaScript using Express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Using the official </a:t>
            </a:r>
            <a:r>
              <a:rPr lang="en-GB" sz="2900" b="1" dirty="0"/>
              <a:t>node </a:t>
            </a:r>
            <a:r>
              <a:rPr lang="en-GB" sz="2900" dirty="0"/>
              <a:t>image</a:t>
            </a:r>
            <a:r>
              <a:rPr lang="en-GB" sz="2900" baseline="30000" dirty="0"/>
              <a:t>[2]</a:t>
            </a:r>
            <a:r>
              <a:rPr lang="en-GB" sz="2900" dirty="0"/>
              <a:t>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9E161-B8F1-D58C-546A-BD5DD80C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97" y="3011212"/>
            <a:ext cx="4603036" cy="273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1CF64-221C-1449-9E0B-66DC0F7C862F}"/>
              </a:ext>
            </a:extLst>
          </p:cNvPr>
          <p:cNvSpPr txBox="1"/>
          <p:nvPr/>
        </p:nvSpPr>
        <p:spPr>
          <a:xfrm>
            <a:off x="563666" y="3716594"/>
            <a:ext cx="3733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1.1GB</a:t>
            </a:r>
            <a:endParaRPr lang="en-GB" sz="2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Building from the </a:t>
            </a:r>
            <a:r>
              <a:rPr lang="en-GB" sz="2900" b="1" dirty="0">
                <a:solidFill>
                  <a:schemeClr val="tx1"/>
                </a:solidFill>
              </a:rPr>
              <a:t>alpine </a:t>
            </a:r>
            <a:r>
              <a:rPr lang="en-GB" sz="2900" b="1" dirty="0" err="1">
                <a:solidFill>
                  <a:schemeClr val="tx1"/>
                </a:solidFill>
              </a:rPr>
              <a:t>linux</a:t>
            </a:r>
            <a:r>
              <a:rPr lang="en-GB" sz="2900" b="1" dirty="0">
                <a:solidFill>
                  <a:schemeClr val="tx1"/>
                </a:solidFill>
              </a:rPr>
              <a:t> </a:t>
            </a:r>
            <a:r>
              <a:rPr lang="en-GB" sz="2900" dirty="0">
                <a:solidFill>
                  <a:schemeClr val="tx1"/>
                </a:solidFill>
              </a:rPr>
              <a:t>image</a:t>
            </a:r>
            <a:r>
              <a:rPr lang="en-GB" sz="2900" baseline="30000" dirty="0">
                <a:solidFill>
                  <a:schemeClr val="tx1"/>
                </a:solidFill>
              </a:rPr>
              <a:t>[3]</a:t>
            </a: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CDDFB-E9F0-E0BA-A48B-DF43280CA2DD}"/>
              </a:ext>
            </a:extLst>
          </p:cNvPr>
          <p:cNvSpPr txBox="1"/>
          <p:nvPr/>
        </p:nvSpPr>
        <p:spPr>
          <a:xfrm>
            <a:off x="1517528" y="2818108"/>
            <a:ext cx="432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8MB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distro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musl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busybox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7A8A5-E354-DAD2-DF62-88C50861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88" y="2743200"/>
            <a:ext cx="3582722" cy="2467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D597F-F501-B5E8-692E-5A5C5E4308BB}"/>
              </a:ext>
            </a:extLst>
          </p:cNvPr>
          <p:cNvSpPr txBox="1"/>
          <p:nvPr/>
        </p:nvSpPr>
        <p:spPr>
          <a:xfrm>
            <a:off x="1517514" y="3452262"/>
            <a:ext cx="349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nginx: alpine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python:alpine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mariadb:alpine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78B3-0955-801D-3B6E-C15DCBA266E2}"/>
              </a:ext>
            </a:extLst>
          </p:cNvPr>
          <p:cNvSpPr txBox="1"/>
          <p:nvPr/>
        </p:nvSpPr>
        <p:spPr>
          <a:xfrm>
            <a:off x="526890" y="4917399"/>
            <a:ext cx="42890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75.1MB 	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(93.33%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[4]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942-6DD1-EB08-8601-7365A1F0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86B6-C931-81F4-239D-84AF418A5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7F05E-F465-4DA9-8251-DEB560226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A0BF7-2251-D2BF-C0C6-83F0D154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22"/>
            <a:ext cx="4474831" cy="50192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47AE2-8F4D-F14C-481C-359E529B12A1}"/>
              </a:ext>
            </a:extLst>
          </p:cNvPr>
          <p:cNvCxnSpPr>
            <a:cxnSpLocks/>
          </p:cNvCxnSpPr>
          <p:nvPr/>
        </p:nvCxnSpPr>
        <p:spPr>
          <a:xfrm>
            <a:off x="3319670" y="1789043"/>
            <a:ext cx="2872408" cy="46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1559C2-5D94-5BA1-148A-B782D28C25CC}"/>
              </a:ext>
            </a:extLst>
          </p:cNvPr>
          <p:cNvSpPr txBox="1"/>
          <p:nvPr/>
        </p:nvSpPr>
        <p:spPr>
          <a:xfrm>
            <a:off x="6182140" y="1635937"/>
            <a:ext cx="21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builder image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3DD610-EBC9-6D48-448F-2B3D2F936A10}"/>
              </a:ext>
            </a:extLst>
          </p:cNvPr>
          <p:cNvSpPr/>
          <p:nvPr/>
        </p:nvSpPr>
        <p:spPr>
          <a:xfrm>
            <a:off x="457200" y="2644878"/>
            <a:ext cx="4474831" cy="242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4118-1709-A538-4C30-CF3C48278D90}"/>
              </a:ext>
            </a:extLst>
          </p:cNvPr>
          <p:cNvSpPr/>
          <p:nvPr/>
        </p:nvSpPr>
        <p:spPr>
          <a:xfrm>
            <a:off x="457200" y="1214422"/>
            <a:ext cx="2862470" cy="114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4D1D4B-0D08-45D1-CE1A-9DCEDEAF0AFC}"/>
              </a:ext>
            </a:extLst>
          </p:cNvPr>
          <p:cNvCxnSpPr/>
          <p:nvPr/>
        </p:nvCxnSpPr>
        <p:spPr>
          <a:xfrm>
            <a:off x="4932031" y="3696929"/>
            <a:ext cx="1557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4E248F-2AED-BFAC-99CE-27EA9F6A2658}"/>
              </a:ext>
            </a:extLst>
          </p:cNvPr>
          <p:cNvSpPr txBox="1"/>
          <p:nvPr/>
        </p:nvSpPr>
        <p:spPr>
          <a:xfrm>
            <a:off x="6489290" y="3325129"/>
            <a:ext cx="211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libraries identified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2F5E03-F43B-628D-AEB0-141ECC16EA0E}"/>
              </a:ext>
            </a:extLst>
          </p:cNvPr>
          <p:cNvSpPr/>
          <p:nvPr/>
        </p:nvSpPr>
        <p:spPr>
          <a:xfrm>
            <a:off x="457200" y="5148470"/>
            <a:ext cx="3524865" cy="573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1CC9AD-9EE6-C5FE-1E50-0D773213A63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82065" y="5426765"/>
            <a:ext cx="2507225" cy="8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5F1D56-EF0B-C8AC-8016-002ACA0FDD2F}"/>
              </a:ext>
            </a:extLst>
          </p:cNvPr>
          <p:cNvSpPr txBox="1"/>
          <p:nvPr/>
        </p:nvSpPr>
        <p:spPr>
          <a:xfrm>
            <a:off x="6489290" y="4927590"/>
            <a:ext cx="232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files needed by the app found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206C7-3BE5-EF41-16C7-736E7A837ACC}"/>
              </a:ext>
            </a:extLst>
          </p:cNvPr>
          <p:cNvSpPr txBox="1"/>
          <p:nvPr/>
        </p:nvSpPr>
        <p:spPr>
          <a:xfrm>
            <a:off x="5235677" y="2169011"/>
            <a:ext cx="3637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61.7MB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(17.84%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94.5%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 animBg="1"/>
      <p:bldP spid="20" grpId="0" animBg="1"/>
      <p:bldP spid="23" grpId="0"/>
      <p:bldP spid="24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pic>
        <p:nvPicPr>
          <p:cNvPr id="3" name="Picture 2" descr="A group of arrows and symbols&#10;&#10;AI-generated content may be incorrect.">
            <a:extLst>
              <a:ext uri="{FF2B5EF4-FFF2-40B4-BE49-F238E27FC236}">
                <a16:creationId xmlns:a16="http://schemas.microsoft.com/office/drawing/2014/main" id="{390634CC-0674-847D-72AB-556DCBC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695"/>
            <a:ext cx="9144000" cy="259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65F8C-965F-7AB2-C3BE-D2E9181557FC}"/>
              </a:ext>
            </a:extLst>
          </p:cNvPr>
          <p:cNvSpPr txBox="1"/>
          <p:nvPr/>
        </p:nvSpPr>
        <p:spPr>
          <a:xfrm>
            <a:off x="1976284" y="5112774"/>
            <a:ext cx="471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architecture of the application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Status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16835" y="1406013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FF13DAB-DDFD-4846-4711-6A734AF14CCF}"/>
              </a:ext>
            </a:extLst>
          </p:cNvPr>
          <p:cNvSpPr/>
          <p:nvPr/>
        </p:nvSpPr>
        <p:spPr>
          <a:xfrm>
            <a:off x="516835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5FF2089-8048-109B-C963-2A93D6E6E1C5}"/>
              </a:ext>
            </a:extLst>
          </p:cNvPr>
          <p:cNvSpPr/>
          <p:nvPr/>
        </p:nvSpPr>
        <p:spPr>
          <a:xfrm>
            <a:off x="218532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385381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5522308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7190799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8BB58-EEF1-487F-941B-02070E6D0E18}"/>
              </a:ext>
            </a:extLst>
          </p:cNvPr>
          <p:cNvSpPr txBox="1"/>
          <p:nvPr/>
        </p:nvSpPr>
        <p:spPr>
          <a:xfrm>
            <a:off x="1043609" y="2851651"/>
            <a:ext cx="108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- February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AFFEA-189E-0A3C-C4B4-9E3738F59CB2}"/>
              </a:ext>
            </a:extLst>
          </p:cNvPr>
          <p:cNvSpPr txBox="1"/>
          <p:nvPr/>
        </p:nvSpPr>
        <p:spPr>
          <a:xfrm>
            <a:off x="2744804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E1259-C343-6B6D-E626-2132E214901C}"/>
              </a:ext>
            </a:extLst>
          </p:cNvPr>
          <p:cNvSpPr txBox="1"/>
          <p:nvPr/>
        </p:nvSpPr>
        <p:spPr>
          <a:xfrm>
            <a:off x="4501465" y="2959372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3811-D11C-33C2-02DC-07867CFF4684}"/>
              </a:ext>
            </a:extLst>
          </p:cNvPr>
          <p:cNvSpPr txBox="1"/>
          <p:nvPr/>
        </p:nvSpPr>
        <p:spPr>
          <a:xfrm>
            <a:off x="6205865" y="2946944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885255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7DBD5-6E31-AC97-A455-E85378F3F8E1}"/>
              </a:ext>
            </a:extLst>
          </p:cNvPr>
          <p:cNvSpPr txBox="1"/>
          <p:nvPr/>
        </p:nvSpPr>
        <p:spPr>
          <a:xfrm>
            <a:off x="409345" y="3659689"/>
            <a:ext cx="1610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Manually created minimal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hello-world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 in different programming languages and complex one like DBs,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headless browsers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7C368-AD7C-BE1C-1EF6-D9FAC450138F}"/>
              </a:ext>
            </a:extLst>
          </p:cNvPr>
          <p:cNvSpPr txBox="1"/>
          <p:nvPr/>
        </p:nvSpPr>
        <p:spPr>
          <a:xfrm>
            <a:off x="2120244" y="3670884"/>
            <a:ext cx="1610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Sketched the architectural diagram of the app and checked if the idea is feasible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3833926" y="3706040"/>
            <a:ext cx="155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work implementing the solution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120D5-EE96-E4FE-A0CC-E8ABD5CEDBD9}"/>
              </a:ext>
            </a:extLst>
          </p:cNvPr>
          <p:cNvSpPr txBox="1"/>
          <p:nvPr/>
        </p:nvSpPr>
        <p:spPr>
          <a:xfrm>
            <a:off x="5518448" y="3706040"/>
            <a:ext cx="155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Finish the development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7132447" y="3680823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writing the documentation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presentation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329</Words>
  <Application>Microsoft Office PowerPoint</Application>
  <PresentationFormat>On-screen Show (4:3)</PresentationFormat>
  <Paragraphs>90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Wingdings</vt:lpstr>
      <vt:lpstr>Simple Light</vt:lpstr>
      <vt:lpstr>1_Office Theme</vt:lpstr>
      <vt:lpstr>2_Office Theme</vt:lpstr>
      <vt:lpstr>Minimizing Dockerfiles  </vt:lpstr>
      <vt:lpstr>Introduction</vt:lpstr>
      <vt:lpstr>Motivation</vt:lpstr>
      <vt:lpstr>Motivation</vt:lpstr>
      <vt:lpstr>Motivation</vt:lpstr>
      <vt:lpstr>Motivation</vt:lpstr>
      <vt:lpstr>Motivation</vt:lpstr>
      <vt:lpstr>Architecture</vt:lpstr>
      <vt:lpstr>Status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20</cp:revision>
  <dcterms:modified xsi:type="dcterms:W3CDTF">2025-04-04T16:22:02Z</dcterms:modified>
</cp:coreProperties>
</file>