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45200-B71E-4975-A5FB-D2B502266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F46068-7B30-49E3-B392-262D24BB4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47EBDD-6F9F-4B8F-A2DB-244F8746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BF0C-32B4-4C10-A7AC-BF0D9222B42F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E0C42F-FC1D-414C-BEF2-7A216C76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BE60CC-34F7-4A30-A29E-04DE6BEC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E61C-C897-416F-9557-8DBDF6F14B3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685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C354B-D934-41B3-863B-53A76D01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8BDB16-CE36-4BEA-A9F8-5DF6975F8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3165DD-273B-4ABB-B2DD-8DFDAA5F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BF0C-32B4-4C10-A7AC-BF0D9222B42F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33D847-7723-4A05-8D5B-A904A07F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64B9C5-7B69-4F88-945B-3FCB9476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E61C-C897-416F-9557-8DBDF6F14B3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623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F3C6DCD-6A86-4C6E-A74C-CF8593BD0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7268A0-E3FA-45CF-95EC-183346536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75F1EF-8C91-4D46-973D-B0D00E67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BF0C-32B4-4C10-A7AC-BF0D9222B42F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EB5237-0890-43CE-93BA-7D2BADF2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3CACA9-297B-4767-A4C8-417FAD71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E61C-C897-416F-9557-8DBDF6F14B3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101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1A2F9-22D8-4E6B-AC18-7C16F977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4B3A1A-BF2F-46B9-9DAB-D34962559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916B51-9668-482E-9F01-B3A07B75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BF0C-32B4-4C10-A7AC-BF0D9222B42F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CD32C4-C17F-46E0-9FCB-CFF0ECB0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EFB358-A437-46E4-A624-BF35E471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E61C-C897-416F-9557-8DBDF6F14B3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770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2A1E9-A46D-4605-B957-D4834B0C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6ADFFE-276E-4C3A-97A5-29761B2E1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748353-A0AB-4CE7-AB23-FBB7D72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BF0C-32B4-4C10-A7AC-BF0D9222B42F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55DB76-FC5E-44A1-ABF0-04BA7FE1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0D1A32-65DB-4ECF-B460-5640CF7E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E61C-C897-416F-9557-8DBDF6F14B3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106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E1871-5A54-49F6-BB61-929AEA4A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A260EE-50CC-4DCD-B3E0-0F36EB5C5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B82502-6E9E-45A1-9A97-B67D46A8B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76F520-E093-4FDB-85A9-4C4E0224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BF0C-32B4-4C10-A7AC-BF0D9222B42F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3BDF3B-5752-483D-8C93-D3B50C7B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840D51-2F4E-452F-BD05-15E1F977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E61C-C897-416F-9557-8DBDF6F14B3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441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D5777-ABD3-48B7-AB4D-A1D12E8C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C9ED2E-1ECA-4B87-B6CD-D30D40914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3A7CFD-ECAF-473A-B121-A64038029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BC52E5-4DA2-43FB-9E18-F978EC3D3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37059B-D975-4019-AA18-9BFB49D43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CDF19C-A3F0-4094-AB91-F63B9EEC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BF0C-32B4-4C10-A7AC-BF0D9222B42F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F397F6-0E16-43FD-977E-CB79D9B9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13F43F-69E9-436C-B4C3-1D2CF27C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E61C-C897-416F-9557-8DBDF6F14B3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903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F1A28B-3D88-4E42-A787-44F404AC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A89AEE-20A0-4857-A761-67995138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BF0C-32B4-4C10-A7AC-BF0D9222B42F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A98634-4DAA-40E0-B7D5-8E87A29A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4F457-EE4E-4026-9C85-9E9986C1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E61C-C897-416F-9557-8DBDF6F14B3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890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B68BDF-555B-4C72-957C-1266618A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BF0C-32B4-4C10-A7AC-BF0D9222B42F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B8FDC8-AFED-4860-9840-8300B115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79A92B-5033-4FEB-9150-9BAF2BA3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E61C-C897-416F-9557-8DBDF6F14B3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352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43AE7-1493-4DDA-8517-76652B6D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A74EC3-3213-452A-AB3C-14112AEE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74E1E9-9AB0-4CA3-B49F-BD8E55D29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F838FB-6D94-4E27-BB9C-1CEC8F55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BF0C-32B4-4C10-A7AC-BF0D9222B42F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DBDD8A-19A1-4130-9454-216FF4CB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6E095C-C011-40BF-9BE0-4D2AA98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E61C-C897-416F-9557-8DBDF6F14B3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141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09B35-343B-420B-BC43-82026F7D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8FCB05-EB7A-48FB-AC10-7B146DC4B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A08454-BAB0-4CF7-8F19-1A852EA92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220B46-D696-48B3-A45D-8B1EC291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BF0C-32B4-4C10-A7AC-BF0D9222B42F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EB8AC6-93A0-4671-A49C-FC13F3F3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CDB938-97B5-43A7-BA83-32F395D2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E61C-C897-416F-9557-8DBDF6F14B3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165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EC6726-6437-4D54-9E55-2A1F4831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8103E2-6D54-482E-B25B-D118E026D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AEE09-7102-4668-9434-4E53F4C30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CBF0C-32B4-4C10-A7AC-BF0D9222B42F}" type="datetimeFigureOut">
              <a:rPr lang="de-AT" smtClean="0"/>
              <a:t>17.03.2022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EBC5E6-6E8A-4C09-B0BD-F4BBC9C89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0A16D2-FE0C-4FD9-938D-7FE4F80E8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E61C-C897-416F-9557-8DBDF6F14B3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512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7F3E6-D391-4C7F-8981-CC5E45911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/>
              <a:t>MIIIIAU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544194-5E61-4547-A1CA-ADD1264C8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532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MIIIIAU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MIIIIAU</dc:title>
  <dc:creator>Krottmaier, Sina (sina.krottmaier@uni-graz.at)</dc:creator>
  <cp:lastModifiedBy>Krottmaier, Sina (sina.krottmaier@uni-graz.at)</cp:lastModifiedBy>
  <cp:revision>1</cp:revision>
  <dcterms:created xsi:type="dcterms:W3CDTF">2022-03-17T08:34:08Z</dcterms:created>
  <dcterms:modified xsi:type="dcterms:W3CDTF">2022-03-17T08:34:10Z</dcterms:modified>
</cp:coreProperties>
</file>