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5"/>
  </p:sldMasterIdLst>
  <p:sldIdLst>
    <p:sldId id="256" r:id="rId6"/>
    <p:sldId id="258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737" autoAdjust="0"/>
  </p:normalViewPr>
  <p:slideViewPr>
    <p:cSldViewPr snapToGrid="0" snapToObjects="1">
      <p:cViewPr varScale="1">
        <p:scale>
          <a:sx n="110" d="100"/>
          <a:sy n="110" d="100"/>
        </p:scale>
        <p:origin x="1656" y="-6"/>
      </p:cViewPr>
      <p:guideLst>
        <p:guide orient="horz" pos="2156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341901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Wiley_Logo_0112_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47" y="763960"/>
            <a:ext cx="4550712" cy="9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291608" y="1334471"/>
            <a:ext cx="6380853" cy="4518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80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40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200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80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91608" y="274638"/>
            <a:ext cx="6380853" cy="1007752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608" y="274638"/>
            <a:ext cx="6395192" cy="1143000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1607" y="1600200"/>
            <a:ext cx="3083899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400" b="0" i="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000" b="0" i="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1800" b="0" i="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600" b="0" i="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600" b="0" i="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2780" y="1600201"/>
            <a:ext cx="307402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40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00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180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60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3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Grp="1" noChangeArrowheads="1"/>
          </p:cNvSpPr>
          <p:nvPr/>
        </p:nvSpPr>
        <p:spPr bwMode="auto">
          <a:xfrm>
            <a:off x="495300" y="4862024"/>
            <a:ext cx="8153400" cy="12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0" y="6354763"/>
            <a:ext cx="8915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Copyright © 2012 John Wiley &amp; Sons, Inc. All rights reserved.</a:t>
            </a:r>
          </a:p>
        </p:txBody>
      </p:sp>
      <p:sp>
        <p:nvSpPr>
          <p:cNvPr id="12" name="Rectangle 34"/>
          <p:cNvSpPr>
            <a:spLocks noGrp="1" noChangeArrowheads="1"/>
          </p:cNvSpPr>
          <p:nvPr/>
        </p:nvSpPr>
        <p:spPr bwMode="auto">
          <a:xfrm>
            <a:off x="4216214" y="2152952"/>
            <a:ext cx="548301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Java Concepts</a:t>
            </a:r>
          </a:p>
          <a:p>
            <a:pPr algn="ctr"/>
            <a:r>
              <a:rPr lang="en-US" sz="3000" dirty="0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Early Objects</a:t>
            </a:r>
          </a:p>
          <a:p>
            <a:pPr algn="ctr">
              <a:lnSpc>
                <a:spcPct val="200000"/>
              </a:lnSpc>
            </a:pPr>
            <a:r>
              <a:rPr lang="en-US" sz="2800" b="1" dirty="0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Seventh </a:t>
            </a:r>
            <a:r>
              <a:rPr lang="en-US" sz="2800" b="1" dirty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Edition</a:t>
            </a:r>
          </a:p>
          <a:p>
            <a:pPr algn="ctr">
              <a:lnSpc>
                <a:spcPct val="200000"/>
              </a:lnSpc>
            </a:pPr>
            <a:r>
              <a:rPr lang="en-US" sz="2000" b="1" dirty="0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Cay </a:t>
            </a:r>
            <a:r>
              <a:rPr lang="en-US" sz="2000" b="1" dirty="0" err="1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Horstmann</a:t>
            </a:r>
            <a:endParaRPr lang="en-US" sz="2000" b="1" dirty="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6204" y="2107464"/>
            <a:ext cx="8051592" cy="2697542"/>
            <a:chOff x="631825" y="2107464"/>
            <a:chExt cx="7880350" cy="2697542"/>
          </a:xfrm>
        </p:grpSpPr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631825" y="2107464"/>
              <a:ext cx="7880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631825" y="4805006"/>
              <a:ext cx="7880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itle 4"/>
          <p:cNvSpPr txBox="1">
            <a:spLocks/>
          </p:cNvSpPr>
          <p:nvPr/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Title</a:t>
            </a:r>
          </a:p>
        </p:txBody>
      </p:sp>
      <p:pic>
        <p:nvPicPr>
          <p:cNvPr id="19" name="Picture 18" descr="bj5_06_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4" y="2180640"/>
            <a:ext cx="3730752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Fig_6-1</a:t>
            </a:r>
          </a:p>
        </p:txBody>
      </p:sp>
      <p:pic>
        <p:nvPicPr>
          <p:cNvPr id="6" name="Picture 5" descr="Figur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202528"/>
            <a:ext cx="3017520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Fig_6-4</a:t>
            </a:r>
          </a:p>
        </p:txBody>
      </p:sp>
      <p:pic>
        <p:nvPicPr>
          <p:cNvPr id="6" name="Picture 5" descr="Figure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229824"/>
            <a:ext cx="3017520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Fig_6-5</a:t>
            </a:r>
          </a:p>
        </p:txBody>
      </p:sp>
      <p:pic>
        <p:nvPicPr>
          <p:cNvPr id="6" name="Picture 5" descr="Figure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243472"/>
            <a:ext cx="3017520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Fig_6-7</a:t>
            </a:r>
          </a:p>
        </p:txBody>
      </p:sp>
      <p:pic>
        <p:nvPicPr>
          <p:cNvPr id="6" name="Picture 5" descr="Figure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2" y="243472"/>
            <a:ext cx="3724656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eyPPT_Template_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37058AABE7A4DB5B8C3CABBA14FEA" ma:contentTypeVersion="3" ma:contentTypeDescription="Create a new document." ma:contentTypeScope="" ma:versionID="d86378fdc0e13de6ec8b8b386b5a6cf9">
  <xsd:schema xmlns:xsd="http://www.w3.org/2001/XMLSchema" xmlns:xs="http://www.w3.org/2001/XMLSchema" xmlns:p="http://schemas.microsoft.com/office/2006/metadata/properties" xmlns:ns2="abbb1930-f37d-4e25-b7d0-046c17324b23" targetNamespace="http://schemas.microsoft.com/office/2006/metadata/properties" ma:root="true" ma:fieldsID="23718c2d08e062d3890e35e33227d93d" ns2:_="">
    <xsd:import namespace="abbb1930-f37d-4e25-b7d0-046c17324b2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b1930-f37d-4e25-b7d0-046c17324b2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bb1930-f37d-4e25-b7d0-046c17324b23">EJK5UNATJDUA-17-149</_dlc_DocId>
    <_dlc_DocIdUrl xmlns="abbb1930-f37d-4e25-b7d0-046c17324b23">
      <Url>http://portal.wiley.com/about/_layouts/DocIdRedir.aspx?ID=EJK5UNATJDUA-17-149</Url>
      <Description>EJK5UNATJDUA-17-149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2466CFF-C291-4776-BAC9-F26B7F64D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b1930-f37d-4e25-b7d0-046c17324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FB926-FC52-4559-B1E0-07FB532D18D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bbb1930-f37d-4e25-b7d0-046c17324b2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1A7A48-004B-4F5E-85EB-993E1DA7114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BCE5CEB-3C29-48F2-83EC-225AAC0A230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WileyPPT_Template_2012</Template>
  <TotalTime>848</TotalTime>
  <Words>30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Times New Roman</vt:lpstr>
      <vt:lpstr>WileyPPT_Template_2012</vt:lpstr>
      <vt:lpstr>PowerPoint Presentation</vt:lpstr>
      <vt:lpstr>Fig_6-1</vt:lpstr>
      <vt:lpstr>Fig_6-4</vt:lpstr>
      <vt:lpstr>Fig_6-5</vt:lpstr>
      <vt:lpstr>Fig_6-7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WileyService</dc:creator>
  <cp:lastModifiedBy>Cristy Charters</cp:lastModifiedBy>
  <cp:revision>205</cp:revision>
  <cp:lastPrinted>2012-05-14T19:29:43Z</cp:lastPrinted>
  <dcterms:created xsi:type="dcterms:W3CDTF">2012-06-18T17:19:20Z</dcterms:created>
  <dcterms:modified xsi:type="dcterms:W3CDTF">2015-01-13T17:32:02Z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0x010100AD037058AABE7A4DB5B8C3CABBA14FEA</vt:lpwstr>
  </property>
  <property fmtid="{D5CDD505-2E9C-101B-9397-08002B2CF9AE}" pid="3" name="_dlc_DocIdItemGuid">
    <vt:lpwstr>06f721d5-838b-408e-9fda-689c448bd8c7</vt:lpwstr>
  </property>
</Properties>
</file>