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71" r:id="rId9"/>
    <p:sldId id="270" r:id="rId10"/>
    <p:sldId id="263" r:id="rId11"/>
    <p:sldId id="264" r:id="rId12"/>
    <p:sldId id="266" r:id="rId13"/>
    <p:sldId id="267" r:id="rId14"/>
    <p:sldId id="268" r:id="rId15"/>
    <p:sldId id="27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D85C-7B8C-4A61-AF21-B782275873C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5EB8-9BB6-44D1-95B1-27BE1915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D85C-7B8C-4A61-AF21-B782275873C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5EB8-9BB6-44D1-95B1-27BE1915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D85C-7B8C-4A61-AF21-B782275873C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5EB8-9BB6-44D1-95B1-27BE1915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D85C-7B8C-4A61-AF21-B782275873C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5EB8-9BB6-44D1-95B1-27BE1915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D85C-7B8C-4A61-AF21-B782275873C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5EB8-9BB6-44D1-95B1-27BE1915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6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D85C-7B8C-4A61-AF21-B782275873C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5EB8-9BB6-44D1-95B1-27BE1915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D85C-7B8C-4A61-AF21-B782275873C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5EB8-9BB6-44D1-95B1-27BE1915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D85C-7B8C-4A61-AF21-B782275873C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5EB8-9BB6-44D1-95B1-27BE1915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3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D85C-7B8C-4A61-AF21-B782275873C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5EB8-9BB6-44D1-95B1-27BE1915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1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D85C-7B8C-4A61-AF21-B782275873C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5EB8-9BB6-44D1-95B1-27BE1915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9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D85C-7B8C-4A61-AF21-B782275873C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45EB8-9BB6-44D1-95B1-27BE1915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6D85C-7B8C-4A61-AF21-B782275873CA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45EB8-9BB6-44D1-95B1-27BE1915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8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Fig_7-17</a:t>
            </a:r>
          </a:p>
        </p:txBody>
      </p:sp>
      <p:pic>
        <p:nvPicPr>
          <p:cNvPr id="4" name="Picture 3" descr="Figure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81072"/>
            <a:ext cx="8686800" cy="18958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28596" y="609600"/>
            <a:ext cx="3541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ArrayLists</a:t>
            </a:r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…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80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value of the count variable after the execution of the given code snippet?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dirty="0" err="1" smtClean="0"/>
              <a:t>ArrayList</a:t>
            </a:r>
            <a:r>
              <a:rPr lang="en-US" sz="2400" dirty="0" smtClean="0"/>
              <a:t>&lt;Integer&gt; </a:t>
            </a:r>
            <a:r>
              <a:rPr lang="en-US" sz="2400" dirty="0" err="1" smtClean="0"/>
              <a:t>num</a:t>
            </a:r>
            <a:r>
              <a:rPr lang="en-US" sz="2400" dirty="0" smtClean="0"/>
              <a:t> = new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&lt;Integer&gt;(); </a:t>
            </a:r>
            <a:br>
              <a:rPr lang="en-US" sz="2400" dirty="0" smtClean="0"/>
            </a:br>
            <a:r>
              <a:rPr lang="en-US" sz="2400" dirty="0" err="1" smtClean="0"/>
              <a:t>num.add</a:t>
            </a:r>
            <a:r>
              <a:rPr lang="en-US" sz="2400" dirty="0" smtClean="0"/>
              <a:t>(1); </a:t>
            </a:r>
            <a:r>
              <a:rPr lang="en-US" sz="2400" dirty="0" err="1" smtClean="0"/>
              <a:t>num.add</a:t>
            </a:r>
            <a:r>
              <a:rPr lang="en-US" sz="2400" dirty="0" smtClean="0"/>
              <a:t>(2); </a:t>
            </a:r>
            <a:r>
              <a:rPr lang="en-US" sz="2400" dirty="0" err="1" smtClean="0"/>
              <a:t>num.add</a:t>
            </a:r>
            <a:r>
              <a:rPr lang="en-US" sz="2400" dirty="0" smtClean="0"/>
              <a:t>(1); 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 = 0; </a:t>
            </a:r>
            <a:br>
              <a:rPr lang="en-US" sz="2400" dirty="0" smtClean="0"/>
            </a:b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num.size</a:t>
            </a:r>
            <a:r>
              <a:rPr lang="en-US" sz="2400" dirty="0" smtClean="0"/>
              <a:t>(); </a:t>
            </a:r>
            <a:r>
              <a:rPr lang="en-US" sz="2400" dirty="0" err="1" smtClean="0"/>
              <a:t>i</a:t>
            </a:r>
            <a:r>
              <a:rPr lang="en-US" sz="2400" dirty="0" smtClean="0"/>
              <a:t>++) </a:t>
            </a:r>
            <a:br>
              <a:rPr lang="en-US" sz="2400" dirty="0" smtClean="0"/>
            </a:br>
            <a:r>
              <a:rPr lang="en-US" sz="2400" dirty="0" smtClean="0"/>
              <a:t>{    if (</a:t>
            </a:r>
            <a:r>
              <a:rPr lang="en-US" sz="2400" dirty="0" err="1" smtClean="0"/>
              <a:t>num.get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% 2 == 0)  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  {       count++;    } </a:t>
            </a:r>
            <a:br>
              <a:rPr lang="en-US" sz="2400" dirty="0" smtClean="0"/>
            </a:br>
            <a:r>
              <a:rPr lang="en-US" sz="2400" dirty="0" smtClean="0"/>
              <a:t>}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882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result of this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ArrayList</a:t>
            </a:r>
            <a:r>
              <a:rPr lang="en-US" sz="2400" dirty="0" smtClean="0"/>
              <a:t>&lt;Integer&gt; num1 = new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&lt;Integer&gt;();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&lt;Integer&gt; </a:t>
            </a:r>
            <a:r>
              <a:rPr lang="en-US" sz="2400" dirty="0" err="1" smtClean="0"/>
              <a:t>oddnum</a:t>
            </a:r>
            <a:r>
              <a:rPr lang="en-US" sz="2400" dirty="0" smtClean="0"/>
              <a:t> = new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&lt;Integer&gt;(); 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data; Scanner in = new Scanner(System.in); </a:t>
            </a:r>
          </a:p>
          <a:p>
            <a:pPr marL="0" indent="0">
              <a:buNone/>
            </a:pP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10; </a:t>
            </a:r>
            <a:r>
              <a:rPr lang="en-US" sz="2400" dirty="0" err="1" smtClean="0"/>
              <a:t>i</a:t>
            </a:r>
            <a:r>
              <a:rPr lang="en-US" sz="2400" dirty="0" smtClean="0"/>
              <a:t>++) </a:t>
            </a:r>
          </a:p>
          <a:p>
            <a:pPr marL="0" indent="0">
              <a:buNone/>
            </a:pPr>
            <a:r>
              <a:rPr lang="en-US" sz="2400" dirty="0" smtClean="0"/>
              <a:t>{    data = </a:t>
            </a:r>
            <a:r>
              <a:rPr lang="en-US" sz="2400" dirty="0" err="1" smtClean="0"/>
              <a:t>in.nextInt</a:t>
            </a:r>
            <a:r>
              <a:rPr lang="en-US" sz="2400" dirty="0" smtClean="0"/>
              <a:t>();   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num1.add(data);   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if (num1.get(</a:t>
            </a:r>
            <a:r>
              <a:rPr lang="en-US" sz="2400" dirty="0" err="1" smtClean="0"/>
              <a:t>i</a:t>
            </a:r>
            <a:r>
              <a:rPr lang="en-US" sz="2400" dirty="0" smtClean="0"/>
              <a:t>) % 2 != 0)  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       {       </a:t>
            </a:r>
            <a:r>
              <a:rPr lang="en-US" sz="2400" dirty="0" err="1" smtClean="0"/>
              <a:t>oddnum.add</a:t>
            </a:r>
            <a:r>
              <a:rPr lang="en-US" sz="2400" dirty="0" smtClean="0"/>
              <a:t>(num1.get(</a:t>
            </a:r>
            <a:r>
              <a:rPr lang="en-US" sz="2400" dirty="0" err="1" smtClean="0"/>
              <a:t>i</a:t>
            </a:r>
            <a:r>
              <a:rPr lang="en-US" sz="2400" dirty="0" smtClean="0"/>
              <a:t>));   } </a:t>
            </a:r>
            <a:br>
              <a:rPr lang="en-US" sz="2400" dirty="0" smtClean="0"/>
            </a:br>
            <a:r>
              <a:rPr lang="en-US" sz="2400" dirty="0" smtClean="0"/>
              <a:t>}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71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to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What is happening in the code </a:t>
            </a:r>
            <a:r>
              <a:rPr lang="en-US" sz="2400" dirty="0"/>
              <a:t>snippet below?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err="1" smtClean="0"/>
              <a:t>ArrayList</a:t>
            </a:r>
            <a:r>
              <a:rPr lang="en-US" sz="2400" dirty="0" smtClean="0"/>
              <a:t>&lt;String&gt; names = new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&lt;String&gt;(); </a:t>
            </a:r>
            <a:r>
              <a:rPr lang="en-US" sz="2400" dirty="0" err="1" smtClean="0"/>
              <a:t>names.add</a:t>
            </a:r>
            <a:r>
              <a:rPr lang="en-US" sz="2400" dirty="0" smtClean="0"/>
              <a:t>("John"); </a:t>
            </a:r>
          </a:p>
          <a:p>
            <a:pPr marL="0" indent="0">
              <a:buNone/>
            </a:pPr>
            <a:r>
              <a:rPr lang="en-US" sz="2400" dirty="0" err="1" smtClean="0"/>
              <a:t>names.add</a:t>
            </a:r>
            <a:r>
              <a:rPr lang="en-US" sz="2400" dirty="0" smtClean="0"/>
              <a:t>("Jerry");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ArrayList</a:t>
            </a:r>
            <a:r>
              <a:rPr lang="en-US" sz="2400" dirty="0" smtClean="0"/>
              <a:t>&lt;String&gt; friends = names; </a:t>
            </a:r>
            <a:br>
              <a:rPr lang="en-US" sz="2400" dirty="0" smtClean="0"/>
            </a:br>
            <a:r>
              <a:rPr lang="en-US" sz="2400" dirty="0" err="1" smtClean="0"/>
              <a:t>friends.add</a:t>
            </a:r>
            <a:r>
              <a:rPr lang="en-US" sz="2400" dirty="0" smtClean="0"/>
              <a:t>("Harry");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What’s the size of each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868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is the output of the following statements?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800" dirty="0" err="1" smtClean="0"/>
              <a:t>ArrayList</a:t>
            </a:r>
            <a:r>
              <a:rPr lang="en-US" sz="2800" dirty="0" smtClean="0"/>
              <a:t>&lt;String&gt; names = new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&lt;String&gt;(); </a:t>
            </a:r>
          </a:p>
          <a:p>
            <a:pPr marL="0" indent="0">
              <a:buNone/>
            </a:pPr>
            <a:r>
              <a:rPr lang="en-US" sz="2800" dirty="0" err="1" smtClean="0"/>
              <a:t>names.add</a:t>
            </a:r>
            <a:r>
              <a:rPr lang="en-US" sz="2800" dirty="0" smtClean="0"/>
              <a:t>("Bob"); </a:t>
            </a:r>
          </a:p>
          <a:p>
            <a:pPr marL="0" indent="0">
              <a:buNone/>
            </a:pPr>
            <a:r>
              <a:rPr lang="en-US" sz="2800" dirty="0" err="1" smtClean="0"/>
              <a:t>names.add</a:t>
            </a:r>
            <a:r>
              <a:rPr lang="en-US" sz="2800" dirty="0" smtClean="0"/>
              <a:t>(0, "Ann"); </a:t>
            </a:r>
          </a:p>
          <a:p>
            <a:pPr marL="0" indent="0">
              <a:buNone/>
            </a:pPr>
            <a:r>
              <a:rPr lang="en-US" sz="2800" dirty="0" err="1" smtClean="0"/>
              <a:t>names.remove</a:t>
            </a:r>
            <a:r>
              <a:rPr lang="en-US" sz="2800" dirty="0" smtClean="0"/>
              <a:t>(1); </a:t>
            </a:r>
          </a:p>
          <a:p>
            <a:pPr marL="0" indent="0">
              <a:buNone/>
            </a:pPr>
            <a:r>
              <a:rPr lang="en-US" sz="2800" dirty="0" err="1" smtClean="0"/>
              <a:t>names.add</a:t>
            </a:r>
            <a:r>
              <a:rPr lang="en-US" sz="2800" dirty="0" smtClean="0"/>
              <a:t>("Cal"); </a:t>
            </a:r>
          </a:p>
          <a:p>
            <a:pPr marL="0" indent="0">
              <a:buNone/>
            </a:pPr>
            <a:r>
              <a:rPr lang="en-US" sz="2800" dirty="0" err="1" smtClean="0"/>
              <a:t>names.set</a:t>
            </a:r>
            <a:r>
              <a:rPr lang="en-US" sz="2800" dirty="0" smtClean="0"/>
              <a:t>(1, "Tony"); </a:t>
            </a:r>
          </a:p>
          <a:p>
            <a:pPr marL="0" indent="0">
              <a:buNone/>
            </a:pPr>
            <a:r>
              <a:rPr lang="en-US" sz="2800" dirty="0" smtClean="0"/>
              <a:t>for (String s : names)</a:t>
            </a:r>
          </a:p>
          <a:p>
            <a:pPr marL="0" indent="0">
              <a:buNone/>
            </a:pPr>
            <a:r>
              <a:rPr lang="en-US" sz="2800" dirty="0" smtClean="0"/>
              <a:t> {   </a:t>
            </a:r>
            <a:r>
              <a:rPr lang="en-US" sz="2800" dirty="0" err="1" smtClean="0"/>
              <a:t>System.out.print</a:t>
            </a:r>
            <a:r>
              <a:rPr lang="en-US" sz="2800" dirty="0" smtClean="0"/>
              <a:t>(s + ", "); }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3705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Consider the following code snippet, where the array lists contain elements that are stored in ascending order: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err="1" smtClean="0"/>
              <a:t>ArrayList</a:t>
            </a:r>
            <a:r>
              <a:rPr lang="en-US" sz="2400" dirty="0" smtClean="0"/>
              <a:t>&lt;Integer&gt; list1 = new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&lt;Integer&gt;();</a:t>
            </a:r>
          </a:p>
          <a:p>
            <a:pPr marL="0" indent="0">
              <a:buNone/>
            </a:pPr>
            <a:r>
              <a:rPr lang="en-US" sz="2400" dirty="0" err="1" smtClean="0"/>
              <a:t>ArrayList</a:t>
            </a:r>
            <a:r>
              <a:rPr lang="en-US" sz="2400" dirty="0" smtClean="0"/>
              <a:t>&lt;Integer&gt; list2 = new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&lt;Integer&gt;(); </a:t>
            </a:r>
          </a:p>
          <a:p>
            <a:pPr marL="0" indent="0">
              <a:buNone/>
            </a:pPr>
            <a:r>
              <a:rPr lang="en-US" sz="2400" dirty="0" smtClean="0"/>
              <a:t>. . 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 = 0;</a:t>
            </a:r>
          </a:p>
          <a:p>
            <a:pPr marL="0" indent="0">
              <a:buNone/>
            </a:pPr>
            <a:r>
              <a:rPr lang="en-US" sz="2400" dirty="0" smtClean="0"/>
              <a:t>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list1.size() &amp;&amp;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list2.size();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marL="0" indent="0">
              <a:buNone/>
            </a:pPr>
            <a:r>
              <a:rPr lang="en-US" sz="2400" dirty="0" smtClean="0"/>
              <a:t> {       if (list1.get(</a:t>
            </a:r>
            <a:r>
              <a:rPr lang="en-US" sz="2400" dirty="0" err="1" smtClean="0"/>
              <a:t>i</a:t>
            </a:r>
            <a:r>
              <a:rPr lang="en-US" sz="2400" dirty="0" smtClean="0"/>
              <a:t>) == list2.get(</a:t>
            </a:r>
            <a:r>
              <a:rPr lang="en-US" sz="2400" dirty="0" err="1" smtClean="0"/>
              <a:t>i</a:t>
            </a:r>
            <a:r>
              <a:rPr lang="en-US" sz="2400" dirty="0" smtClean="0"/>
              <a:t>))   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{       count++;    }</a:t>
            </a:r>
          </a:p>
          <a:p>
            <a:pPr marL="0" indent="0">
              <a:buNone/>
            </a:pPr>
            <a:r>
              <a:rPr lang="en-US" sz="2400" dirty="0" smtClean="0"/>
              <a:t> } </a:t>
            </a:r>
            <a:r>
              <a:rPr lang="en-US" sz="2400" dirty="0"/>
              <a:t> 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Describe what is happening in the given </a:t>
            </a:r>
            <a:r>
              <a:rPr lang="en-US" sz="2400" dirty="0"/>
              <a:t>code snippet?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202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924" y="465124"/>
            <a:ext cx="8042733" cy="63928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 smtClean="0"/>
              <a:t>This </a:t>
            </a:r>
            <a:r>
              <a:rPr lang="en-US" sz="1050" dirty="0"/>
              <a:t>program reads a sequence of values and prints them, marking the largest value.</a:t>
            </a:r>
          </a:p>
          <a:p>
            <a:pPr marL="0" indent="0">
              <a:buNone/>
            </a:pPr>
            <a:r>
              <a:rPr lang="en-US" sz="1050" dirty="0"/>
              <a:t>*/</a:t>
            </a:r>
          </a:p>
          <a:p>
            <a:pPr marL="0" indent="0">
              <a:buNone/>
            </a:pPr>
            <a:r>
              <a:rPr lang="en-US" sz="1050" dirty="0"/>
              <a:t>public class </a:t>
            </a:r>
            <a:r>
              <a:rPr lang="en-US" sz="1050" dirty="0" err="1"/>
              <a:t>LargestInArrayList</a:t>
            </a:r>
            <a:endParaRPr lang="en-US" sz="1050" dirty="0"/>
          </a:p>
          <a:p>
            <a:pPr marL="0" indent="0">
              <a:buNone/>
            </a:pPr>
            <a:r>
              <a:rPr lang="en-US" sz="1050" dirty="0" smtClean="0"/>
              <a:t>{</a:t>
            </a:r>
            <a:br>
              <a:rPr lang="en-US" sz="1050" dirty="0" smtClean="0"/>
            </a:br>
            <a:r>
              <a:rPr lang="en-US" sz="1050" dirty="0" smtClean="0"/>
              <a:t>     public </a:t>
            </a:r>
            <a:r>
              <a:rPr lang="en-US" sz="1050" dirty="0"/>
              <a:t>static void main(String[] </a:t>
            </a:r>
            <a:r>
              <a:rPr lang="en-US" sz="1050" dirty="0" err="1"/>
              <a:t>args</a:t>
            </a:r>
            <a:r>
              <a:rPr lang="en-US" sz="1050" dirty="0" smtClean="0"/>
              <a:t>)</a:t>
            </a:r>
            <a:br>
              <a:rPr lang="en-US" sz="1050" dirty="0" smtClean="0"/>
            </a:br>
            <a:r>
              <a:rPr lang="en-US" sz="1050" dirty="0" smtClean="0"/>
              <a:t>     </a:t>
            </a:r>
            <a:r>
              <a:rPr lang="en-US" sz="1050" dirty="0"/>
              <a:t>{  </a:t>
            </a:r>
          </a:p>
          <a:p>
            <a:pPr marL="0" indent="0">
              <a:buNone/>
            </a:pPr>
            <a:r>
              <a:rPr lang="en-US" sz="1050" dirty="0" smtClean="0"/>
              <a:t>            </a:t>
            </a:r>
            <a:r>
              <a:rPr lang="en-US" sz="1050" dirty="0" err="1"/>
              <a:t>ArrayList</a:t>
            </a:r>
            <a:r>
              <a:rPr lang="en-US" sz="1050" dirty="0"/>
              <a:t>&lt;Double&gt; values = new </a:t>
            </a:r>
            <a:r>
              <a:rPr lang="en-US" sz="1050" dirty="0" err="1"/>
              <a:t>ArrayList</a:t>
            </a:r>
            <a:r>
              <a:rPr lang="en-US" sz="1050" dirty="0"/>
              <a:t>&lt;Double&gt;();</a:t>
            </a:r>
          </a:p>
          <a:p>
            <a:endParaRPr lang="en-US" sz="1050" dirty="0"/>
          </a:p>
          <a:p>
            <a:pPr marL="0" indent="0">
              <a:buNone/>
            </a:pPr>
            <a:r>
              <a:rPr lang="en-US" sz="1050" dirty="0" smtClean="0"/>
              <a:t>           </a:t>
            </a:r>
            <a:r>
              <a:rPr lang="en-US" sz="1050" dirty="0"/>
              <a:t>// Read inputs</a:t>
            </a:r>
          </a:p>
          <a:p>
            <a:pPr marL="0" indent="0">
              <a:buNone/>
            </a:pPr>
            <a:r>
              <a:rPr lang="en-US" sz="1050" dirty="0" smtClean="0"/>
              <a:t>           </a:t>
            </a:r>
            <a:r>
              <a:rPr lang="en-US" sz="1050" dirty="0" err="1" smtClean="0"/>
              <a:t>System.out.println</a:t>
            </a:r>
            <a:r>
              <a:rPr lang="en-US" sz="1050" dirty="0"/>
              <a:t>("Please enter values, Q to quit</a:t>
            </a:r>
            <a:r>
              <a:rPr lang="en-US" sz="1050" dirty="0" smtClean="0"/>
              <a:t>:");</a:t>
            </a:r>
            <a:br>
              <a:rPr lang="en-US" sz="1050" dirty="0" smtClean="0"/>
            </a:br>
            <a:r>
              <a:rPr lang="en-US" sz="1050" dirty="0" smtClean="0"/>
              <a:t>           Scanner </a:t>
            </a:r>
            <a:r>
              <a:rPr lang="en-US" sz="1050" dirty="0"/>
              <a:t>in = new Scanner(System.in</a:t>
            </a:r>
            <a:r>
              <a:rPr lang="en-US" sz="1050" dirty="0" smtClean="0"/>
              <a:t>);</a:t>
            </a:r>
            <a:br>
              <a:rPr lang="en-US" sz="1050" dirty="0" smtClean="0"/>
            </a:br>
            <a:r>
              <a:rPr lang="en-US" sz="1050" dirty="0" smtClean="0"/>
              <a:t>           while </a:t>
            </a:r>
            <a:r>
              <a:rPr lang="en-US" sz="1050" dirty="0"/>
              <a:t>(</a:t>
            </a:r>
            <a:r>
              <a:rPr lang="en-US" sz="1050" dirty="0" err="1"/>
              <a:t>in.hasNextDouble</a:t>
            </a:r>
            <a:r>
              <a:rPr lang="en-US" sz="1050" dirty="0" smtClean="0"/>
              <a:t>())</a:t>
            </a:r>
            <a:br>
              <a:rPr lang="en-US" sz="1050" dirty="0" smtClean="0"/>
            </a:br>
            <a:r>
              <a:rPr lang="en-US" sz="1050" dirty="0" smtClean="0"/>
              <a:t>          </a:t>
            </a:r>
            <a:r>
              <a:rPr lang="en-US" sz="1050" dirty="0"/>
              <a:t>{  </a:t>
            </a:r>
          </a:p>
          <a:p>
            <a:pPr marL="0" indent="0">
              <a:buNone/>
            </a:pPr>
            <a:r>
              <a:rPr lang="en-US" sz="1050" dirty="0" smtClean="0"/>
              <a:t>               </a:t>
            </a:r>
            <a:r>
              <a:rPr lang="en-US" sz="1050" dirty="0" err="1"/>
              <a:t>values.add</a:t>
            </a:r>
            <a:r>
              <a:rPr lang="en-US" sz="1050" dirty="0"/>
              <a:t>(</a:t>
            </a:r>
            <a:r>
              <a:rPr lang="en-US" sz="1050" dirty="0" err="1"/>
              <a:t>in.nextDouble</a:t>
            </a:r>
            <a:r>
              <a:rPr lang="en-US" sz="1050" dirty="0" smtClean="0"/>
              <a:t>());</a:t>
            </a:r>
            <a:br>
              <a:rPr lang="en-US" sz="1050" dirty="0" smtClean="0"/>
            </a:br>
            <a:r>
              <a:rPr lang="en-US" sz="1050" dirty="0" smtClean="0"/>
              <a:t>           </a:t>
            </a:r>
            <a:r>
              <a:rPr lang="en-US" sz="1050" dirty="0"/>
              <a:t>}</a:t>
            </a:r>
          </a:p>
          <a:p>
            <a:pPr marL="0" indent="0">
              <a:buNone/>
            </a:pPr>
            <a:r>
              <a:rPr lang="en-US" sz="1050" dirty="0" smtClean="0"/>
              <a:t>          </a:t>
            </a:r>
            <a:r>
              <a:rPr lang="en-US" sz="1050" dirty="0"/>
              <a:t>// Find the largest value</a:t>
            </a:r>
          </a:p>
          <a:p>
            <a:pPr marL="0" indent="0">
              <a:buNone/>
            </a:pPr>
            <a:r>
              <a:rPr lang="en-US" sz="1050" dirty="0" smtClean="0"/>
              <a:t>          </a:t>
            </a:r>
            <a:r>
              <a:rPr lang="en-US" sz="1050" dirty="0"/>
              <a:t>double largest = </a:t>
            </a:r>
            <a:r>
              <a:rPr lang="en-US" sz="1050" dirty="0" err="1"/>
              <a:t>values.get</a:t>
            </a:r>
            <a:r>
              <a:rPr lang="en-US" sz="1050" dirty="0"/>
              <a:t>(0</a:t>
            </a:r>
            <a:r>
              <a:rPr lang="en-US" sz="1050" dirty="0" smtClean="0"/>
              <a:t>);</a:t>
            </a:r>
            <a:br>
              <a:rPr lang="en-US" sz="1050" dirty="0" smtClean="0"/>
            </a:br>
            <a:r>
              <a:rPr lang="en-US" sz="1050" dirty="0" smtClean="0"/>
              <a:t>          </a:t>
            </a:r>
            <a:r>
              <a:rPr lang="en-US" sz="1050" dirty="0"/>
              <a:t>for (</a:t>
            </a:r>
            <a:r>
              <a:rPr lang="en-US" sz="1050" dirty="0" err="1"/>
              <a:t>int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 = 1; </a:t>
            </a:r>
            <a:r>
              <a:rPr lang="en-US" sz="1050" dirty="0" err="1"/>
              <a:t>i</a:t>
            </a:r>
            <a:r>
              <a:rPr lang="en-US" sz="1050" dirty="0"/>
              <a:t> &lt; </a:t>
            </a:r>
            <a:r>
              <a:rPr lang="en-US" sz="1050" dirty="0" err="1"/>
              <a:t>values.size</a:t>
            </a:r>
            <a:r>
              <a:rPr lang="en-US" sz="1050" dirty="0"/>
              <a:t>(); </a:t>
            </a:r>
            <a:r>
              <a:rPr lang="en-US" sz="1050" dirty="0" err="1"/>
              <a:t>i</a:t>
            </a:r>
            <a:r>
              <a:rPr lang="en-US" sz="1050" dirty="0" smtClean="0"/>
              <a:t>++)</a:t>
            </a:r>
            <a:br>
              <a:rPr lang="en-US" sz="1050" dirty="0" smtClean="0"/>
            </a:br>
            <a:r>
              <a:rPr lang="en-US" sz="1050" dirty="0" smtClean="0"/>
              <a:t>         {</a:t>
            </a:r>
            <a:br>
              <a:rPr lang="en-US" sz="1050" dirty="0" smtClean="0"/>
            </a:br>
            <a:r>
              <a:rPr lang="en-US" sz="1050" dirty="0" smtClean="0"/>
              <a:t>              </a:t>
            </a:r>
            <a:r>
              <a:rPr lang="en-US" sz="1050" dirty="0"/>
              <a:t>if (</a:t>
            </a:r>
            <a:r>
              <a:rPr lang="en-US" sz="1050" dirty="0" err="1"/>
              <a:t>values.get</a:t>
            </a:r>
            <a:r>
              <a:rPr lang="en-US" sz="1050" dirty="0"/>
              <a:t>(</a:t>
            </a:r>
            <a:r>
              <a:rPr lang="en-US" sz="1050" dirty="0" err="1"/>
              <a:t>i</a:t>
            </a:r>
            <a:r>
              <a:rPr lang="en-US" sz="1050" dirty="0"/>
              <a:t>) &gt; largest</a:t>
            </a:r>
            <a:r>
              <a:rPr lang="en-US" sz="1050" dirty="0" smtClean="0"/>
              <a:t>)</a:t>
            </a:r>
            <a:br>
              <a:rPr lang="en-US" sz="1050" dirty="0" smtClean="0"/>
            </a:br>
            <a:r>
              <a:rPr lang="en-US" sz="1050" dirty="0" smtClean="0"/>
              <a:t>             {</a:t>
            </a:r>
            <a:br>
              <a:rPr lang="en-US" sz="1050" dirty="0" smtClean="0"/>
            </a:br>
            <a:r>
              <a:rPr lang="en-US" sz="1050" dirty="0" smtClean="0"/>
              <a:t>                  largest </a:t>
            </a:r>
            <a:r>
              <a:rPr lang="en-US" sz="1050" dirty="0"/>
              <a:t>= </a:t>
            </a:r>
            <a:r>
              <a:rPr lang="en-US" sz="1050" dirty="0" err="1"/>
              <a:t>values.get</a:t>
            </a:r>
            <a:r>
              <a:rPr lang="en-US" sz="1050" dirty="0"/>
              <a:t>(</a:t>
            </a:r>
            <a:r>
              <a:rPr lang="en-US" sz="1050" dirty="0" err="1"/>
              <a:t>i</a:t>
            </a:r>
            <a:r>
              <a:rPr lang="en-US" sz="1050" dirty="0" smtClean="0"/>
              <a:t>);</a:t>
            </a:r>
            <a:br>
              <a:rPr lang="en-US" sz="1050" dirty="0" smtClean="0"/>
            </a:br>
            <a:r>
              <a:rPr lang="en-US" sz="1050" dirty="0" smtClean="0"/>
              <a:t>              }</a:t>
            </a:r>
            <a:br>
              <a:rPr lang="en-US" sz="1050" dirty="0" smtClean="0"/>
            </a:br>
            <a:r>
              <a:rPr lang="en-US" sz="1050" dirty="0" smtClean="0"/>
              <a:t>         </a:t>
            </a:r>
            <a:r>
              <a:rPr lang="en-US" sz="1050" dirty="0"/>
              <a:t>}</a:t>
            </a:r>
          </a:p>
          <a:p>
            <a:endParaRPr lang="en-US" sz="1050" dirty="0"/>
          </a:p>
          <a:p>
            <a:pPr marL="0" indent="0">
              <a:buNone/>
            </a:pPr>
            <a:r>
              <a:rPr lang="en-US" sz="1050" dirty="0" smtClean="0"/>
              <a:t>         </a:t>
            </a:r>
            <a:r>
              <a:rPr lang="en-US" sz="1050" dirty="0"/>
              <a:t>// Print all values, marking the largest</a:t>
            </a:r>
          </a:p>
          <a:p>
            <a:pPr marL="0" indent="0">
              <a:buNone/>
            </a:pPr>
            <a:r>
              <a:rPr lang="en-US" sz="1050" dirty="0" smtClean="0"/>
              <a:t>         </a:t>
            </a:r>
            <a:r>
              <a:rPr lang="en-US" sz="1050" dirty="0"/>
              <a:t>for (double element : values</a:t>
            </a:r>
            <a:r>
              <a:rPr lang="en-US" sz="1050" dirty="0" smtClean="0"/>
              <a:t>)</a:t>
            </a:r>
            <a:br>
              <a:rPr lang="en-US" sz="1050" dirty="0" smtClean="0"/>
            </a:br>
            <a:r>
              <a:rPr lang="en-US" sz="1050" dirty="0" smtClean="0"/>
              <a:t>        </a:t>
            </a:r>
            <a:r>
              <a:rPr lang="en-US" sz="1050" dirty="0"/>
              <a:t>{ 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             </a:t>
            </a:r>
            <a:r>
              <a:rPr lang="en-US" sz="1050" dirty="0" err="1" smtClean="0"/>
              <a:t>System.out.print</a:t>
            </a:r>
            <a:r>
              <a:rPr lang="en-US" sz="1050" dirty="0" smtClean="0"/>
              <a:t>(element);</a:t>
            </a:r>
            <a:br>
              <a:rPr lang="en-US" sz="1050" dirty="0" smtClean="0"/>
            </a:br>
            <a:r>
              <a:rPr lang="en-US" sz="1050" dirty="0" smtClean="0"/>
              <a:t>              </a:t>
            </a:r>
            <a:r>
              <a:rPr lang="en-US" sz="1050" dirty="0"/>
              <a:t>if (element == largest) 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             {</a:t>
            </a:r>
            <a:br>
              <a:rPr lang="en-US" sz="1050" dirty="0" smtClean="0"/>
            </a:br>
            <a:r>
              <a:rPr lang="en-US" sz="1050" dirty="0" smtClean="0"/>
              <a:t>                     </a:t>
            </a:r>
            <a:r>
              <a:rPr lang="en-US" sz="1050" dirty="0" err="1" smtClean="0"/>
              <a:t>System.out.print</a:t>
            </a:r>
            <a:r>
              <a:rPr lang="en-US" sz="1050" dirty="0"/>
              <a:t>(" &lt;== largest value</a:t>
            </a:r>
            <a:r>
              <a:rPr lang="en-US" sz="1050" dirty="0" smtClean="0"/>
              <a:t>");</a:t>
            </a:r>
            <a:br>
              <a:rPr lang="en-US" sz="1050" dirty="0" smtClean="0"/>
            </a:br>
            <a:r>
              <a:rPr lang="en-US" sz="1050" dirty="0" smtClean="0"/>
              <a:t>               }</a:t>
            </a:r>
            <a:br>
              <a:rPr lang="en-US" sz="1050" dirty="0" smtClean="0"/>
            </a:br>
            <a:r>
              <a:rPr lang="en-US" sz="1050" dirty="0" smtClean="0"/>
              <a:t>              </a:t>
            </a:r>
            <a:r>
              <a:rPr lang="en-US" sz="1050" dirty="0" err="1" smtClean="0"/>
              <a:t>System.out.println</a:t>
            </a:r>
            <a:r>
              <a:rPr lang="en-US" sz="1050" dirty="0"/>
              <a:t>();</a:t>
            </a:r>
          </a:p>
          <a:p>
            <a:pPr marL="0" indent="0">
              <a:buNone/>
            </a:pPr>
            <a:r>
              <a:rPr lang="en-US" sz="1050" dirty="0" smtClean="0"/>
              <a:t>        }</a:t>
            </a:r>
            <a:br>
              <a:rPr lang="en-US" sz="1050" dirty="0" smtClean="0"/>
            </a:br>
            <a:r>
              <a:rPr lang="en-US" sz="1050" dirty="0" smtClean="0"/>
              <a:t>     }</a:t>
            </a:r>
          </a:p>
          <a:p>
            <a:pPr marL="0" indent="0">
              <a:buNone/>
            </a:pPr>
            <a:r>
              <a:rPr lang="en-US" sz="1050" dirty="0" smtClean="0"/>
              <a:t>}</a:t>
            </a:r>
            <a:endParaRPr lang="en-US" sz="10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62212" y="84153"/>
            <a:ext cx="6380853" cy="380970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Example of Using an </a:t>
            </a:r>
            <a:r>
              <a:rPr lang="en-US" sz="2000" dirty="0" err="1" smtClean="0"/>
              <a:t>ArrayList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8078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4452" y="1075356"/>
            <a:ext cx="7128333" cy="52305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u="sng" dirty="0"/>
              <a:t>Activity</a:t>
            </a:r>
            <a:r>
              <a:rPr lang="en-US" b="1" u="sng" dirty="0"/>
              <a:t>:</a:t>
            </a:r>
            <a:endParaRPr lang="en-US" dirty="0"/>
          </a:p>
          <a:p>
            <a:pPr marL="0" lvl="0" indent="0">
              <a:buNone/>
            </a:pPr>
            <a:r>
              <a:rPr lang="en-US" sz="4300" dirty="0" smtClean="0"/>
              <a:t>In </a:t>
            </a:r>
            <a:r>
              <a:rPr lang="en-US" sz="4300" dirty="0"/>
              <a:t>a single statement, define and initialize a reference variable called </a:t>
            </a:r>
            <a:r>
              <a:rPr lang="en-US" sz="4300" dirty="0" err="1"/>
              <a:t>myFriends</a:t>
            </a:r>
            <a:r>
              <a:rPr lang="en-US" sz="4300" dirty="0"/>
              <a:t> with an </a:t>
            </a:r>
            <a:r>
              <a:rPr lang="en-US" sz="4300" dirty="0" err="1"/>
              <a:t>ArrayList</a:t>
            </a:r>
            <a:r>
              <a:rPr lang="en-US" sz="4300" dirty="0"/>
              <a:t> of Friend objects</a:t>
            </a:r>
            <a:r>
              <a:rPr lang="en-US" sz="4300" dirty="0" smtClean="0"/>
              <a:t>.  Then</a:t>
            </a:r>
            <a:r>
              <a:rPr lang="en-US" sz="4300" dirty="0"/>
              <a:t>, add 5 friends to the </a:t>
            </a:r>
            <a:r>
              <a:rPr lang="en-US" sz="4300" dirty="0" err="1"/>
              <a:t>arrayList</a:t>
            </a:r>
            <a:r>
              <a:rPr lang="en-US" sz="4300" dirty="0"/>
              <a:t> of Friends.</a:t>
            </a:r>
          </a:p>
          <a:p>
            <a:pPr marL="0" lvl="0" indent="0">
              <a:buNone/>
            </a:pPr>
            <a:r>
              <a:rPr lang="en-US" sz="4300" dirty="0"/>
              <a:t>Change the phone number of your first friend</a:t>
            </a:r>
            <a:r>
              <a:rPr lang="en-US" sz="4300" dirty="0" smtClean="0"/>
              <a:t>. Omit </a:t>
            </a:r>
            <a:r>
              <a:rPr lang="en-US" sz="4300" dirty="0"/>
              <a:t>the phone </a:t>
            </a:r>
            <a:r>
              <a:rPr lang="en-US" sz="4300" dirty="0" smtClean="0"/>
              <a:t>entry of your </a:t>
            </a:r>
            <a:r>
              <a:rPr lang="en-US" sz="4300" dirty="0"/>
              <a:t>last friend</a:t>
            </a:r>
            <a:r>
              <a:rPr lang="en-US" sz="4300" dirty="0" smtClean="0"/>
              <a:t>.  Display </a:t>
            </a:r>
            <a:r>
              <a:rPr lang="en-US" sz="4300" dirty="0"/>
              <a:t>how many friends you have in total, and list them</a:t>
            </a:r>
            <a:r>
              <a:rPr lang="en-US" sz="4300" dirty="0" smtClean="0"/>
              <a:t>.</a:t>
            </a:r>
            <a:br>
              <a:rPr lang="en-US" sz="4300" dirty="0" smtClean="0"/>
            </a:br>
            <a:endParaRPr lang="en-US" sz="4300" dirty="0"/>
          </a:p>
          <a:p>
            <a:pPr marL="0" indent="0">
              <a:buNone/>
            </a:pPr>
            <a:r>
              <a:rPr lang="en-US" dirty="0"/>
              <a:t>Note:  </a:t>
            </a:r>
          </a:p>
          <a:p>
            <a:pPr marL="0" indent="0">
              <a:buNone/>
            </a:pPr>
            <a:r>
              <a:rPr lang="en-US" dirty="0"/>
              <a:t>The Friend domain class looks like this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sz="4800" dirty="0"/>
              <a:t>public class Friend</a:t>
            </a:r>
          </a:p>
          <a:p>
            <a:pPr marL="0" indent="0">
              <a:buNone/>
            </a:pPr>
            <a:r>
              <a:rPr lang="en-US" sz="4800" dirty="0"/>
              <a:t>{    private String </a:t>
            </a:r>
            <a:r>
              <a:rPr lang="en-US" sz="4800" dirty="0" err="1"/>
              <a:t>firstName</a:t>
            </a:r>
            <a:r>
              <a:rPr lang="en-US" sz="4800" dirty="0"/>
              <a:t>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</a:t>
            </a:r>
            <a:r>
              <a:rPr lang="en-US" sz="4800" dirty="0"/>
              <a:t>private String </a:t>
            </a:r>
            <a:r>
              <a:rPr lang="en-US" sz="4800" dirty="0" err="1" smtClean="0"/>
              <a:t>lastName</a:t>
            </a:r>
            <a:r>
              <a:rPr lang="en-US" sz="4800" dirty="0" smtClean="0"/>
              <a:t>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private </a:t>
            </a:r>
            <a:r>
              <a:rPr lang="en-US" sz="4800" dirty="0"/>
              <a:t>String </a:t>
            </a:r>
            <a:r>
              <a:rPr lang="en-US" sz="4800" dirty="0" err="1"/>
              <a:t>cellPhoneNumber</a:t>
            </a:r>
            <a:r>
              <a:rPr lang="en-US" sz="4800" dirty="0"/>
              <a:t>;</a:t>
            </a:r>
            <a:br>
              <a:rPr lang="en-US" sz="4800" dirty="0"/>
            </a:br>
            <a:endParaRPr lang="en-US" sz="4800" dirty="0" smtClean="0"/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public </a:t>
            </a:r>
            <a:r>
              <a:rPr lang="en-US" sz="4800" dirty="0"/>
              <a:t>Friend </a:t>
            </a:r>
            <a:r>
              <a:rPr lang="en-US" sz="4800" dirty="0" smtClean="0"/>
              <a:t>(String </a:t>
            </a:r>
            <a:r>
              <a:rPr lang="en-US" sz="4800" dirty="0" err="1" smtClean="0"/>
              <a:t>aFirstName</a:t>
            </a:r>
            <a:r>
              <a:rPr lang="en-US" sz="4800" dirty="0"/>
              <a:t>, </a:t>
            </a:r>
            <a:r>
              <a:rPr lang="en-US" sz="4800" dirty="0" smtClean="0"/>
              <a:t>String </a:t>
            </a:r>
            <a:r>
              <a:rPr lang="en-US" sz="4800" dirty="0" err="1" smtClean="0"/>
              <a:t>aLastName</a:t>
            </a:r>
            <a:r>
              <a:rPr lang="en-US" sz="4800"/>
              <a:t>, </a:t>
            </a:r>
            <a:r>
              <a:rPr lang="en-US" sz="4800" smtClean="0"/>
              <a:t>String aCellPhoneNumber</a:t>
            </a:r>
            <a:r>
              <a:rPr lang="en-US" sz="4800" dirty="0" smtClean="0"/>
              <a:t>)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</a:t>
            </a:r>
            <a:r>
              <a:rPr lang="en-US" sz="4800" dirty="0"/>
              <a:t>{    </a:t>
            </a:r>
            <a:r>
              <a:rPr lang="en-US" sz="4800" dirty="0" err="1"/>
              <a:t>firstName</a:t>
            </a:r>
            <a:r>
              <a:rPr lang="en-US" sz="4800" dirty="0"/>
              <a:t> = </a:t>
            </a:r>
            <a:r>
              <a:rPr lang="en-US" sz="4800" dirty="0" err="1"/>
              <a:t>aFirstName</a:t>
            </a:r>
            <a:r>
              <a:rPr lang="en-US" sz="4800" dirty="0"/>
              <a:t>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 </a:t>
            </a:r>
            <a:r>
              <a:rPr lang="en-US" sz="4800" dirty="0" err="1"/>
              <a:t>lastName</a:t>
            </a:r>
            <a:r>
              <a:rPr lang="en-US" sz="4800" dirty="0"/>
              <a:t> = </a:t>
            </a:r>
            <a:r>
              <a:rPr lang="en-US" sz="4800" dirty="0" err="1"/>
              <a:t>aLastName</a:t>
            </a:r>
            <a:r>
              <a:rPr lang="en-US" sz="4800" dirty="0"/>
              <a:t>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 </a:t>
            </a:r>
            <a:r>
              <a:rPr lang="en-US" sz="4800" dirty="0" err="1" smtClean="0"/>
              <a:t>cellPhoneNumber</a:t>
            </a:r>
            <a:r>
              <a:rPr lang="en-US" sz="4800" dirty="0" smtClean="0"/>
              <a:t> </a:t>
            </a:r>
            <a:r>
              <a:rPr lang="en-US" sz="4800" dirty="0"/>
              <a:t>= </a:t>
            </a:r>
            <a:r>
              <a:rPr lang="en-US" sz="4800" dirty="0" err="1"/>
              <a:t>aCellPhoneNumber</a:t>
            </a:r>
            <a:r>
              <a:rPr lang="en-US" sz="4800" dirty="0" smtClean="0"/>
              <a:t>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</a:t>
            </a:r>
            <a:r>
              <a:rPr lang="en-US" sz="4800" dirty="0"/>
              <a:t>}</a:t>
            </a:r>
          </a:p>
          <a:p>
            <a:pPr marL="0" indent="0">
              <a:buNone/>
            </a:pPr>
            <a:r>
              <a:rPr lang="en-US" sz="4800" dirty="0"/>
              <a:t> 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public </a:t>
            </a:r>
            <a:r>
              <a:rPr lang="en-US" sz="4800" dirty="0"/>
              <a:t>String </a:t>
            </a:r>
            <a:r>
              <a:rPr lang="en-US" sz="4800" dirty="0" err="1"/>
              <a:t>getFriendName</a:t>
            </a:r>
            <a:r>
              <a:rPr lang="en-US" sz="4800" dirty="0"/>
              <a:t>( </a:t>
            </a:r>
            <a:r>
              <a:rPr lang="en-US" sz="4800" dirty="0" smtClean="0"/>
              <a:t>)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</a:t>
            </a:r>
            <a:r>
              <a:rPr lang="en-US" sz="4800" dirty="0"/>
              <a:t>{    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 return </a:t>
            </a:r>
            <a:r>
              <a:rPr lang="en-US" sz="4800" dirty="0" err="1"/>
              <a:t>firstName</a:t>
            </a:r>
            <a:r>
              <a:rPr lang="en-US" sz="4800" dirty="0"/>
              <a:t> + “ “ + </a:t>
            </a:r>
            <a:r>
              <a:rPr lang="en-US" sz="4800" dirty="0" err="1"/>
              <a:t>lastName</a:t>
            </a:r>
            <a:r>
              <a:rPr lang="en-US" sz="4800" dirty="0" smtClean="0"/>
              <a:t>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</a:t>
            </a:r>
            <a:r>
              <a:rPr lang="en-US" sz="4800" dirty="0"/>
              <a:t>}</a:t>
            </a:r>
          </a:p>
          <a:p>
            <a:pPr marL="0" indent="0">
              <a:buNone/>
            </a:pPr>
            <a:r>
              <a:rPr lang="en-US" sz="4800" dirty="0"/>
              <a:t> </a:t>
            </a:r>
          </a:p>
          <a:p>
            <a:pPr marL="0" indent="0">
              <a:buNone/>
            </a:pPr>
            <a:r>
              <a:rPr lang="en-US" sz="4800" dirty="0"/>
              <a:t> </a:t>
            </a:r>
          </a:p>
          <a:p>
            <a:pPr marL="0" indent="0">
              <a:buNone/>
            </a:pPr>
            <a:r>
              <a:rPr lang="en-US" sz="4800" dirty="0" smtClean="0"/>
              <a:t>   public </a:t>
            </a:r>
            <a:r>
              <a:rPr lang="en-US" sz="4800" dirty="0"/>
              <a:t>String </a:t>
            </a:r>
            <a:r>
              <a:rPr lang="en-US" sz="4800" dirty="0" err="1"/>
              <a:t>getCellPhone</a:t>
            </a:r>
            <a:r>
              <a:rPr lang="en-US" sz="4800" dirty="0"/>
              <a:t>( )</a:t>
            </a:r>
          </a:p>
          <a:p>
            <a:pPr marL="0" indent="0">
              <a:buNone/>
            </a:pPr>
            <a:r>
              <a:rPr lang="en-US" sz="4800" dirty="0" smtClean="0"/>
              <a:t>   {  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</a:t>
            </a:r>
            <a:r>
              <a:rPr lang="en-US" sz="4800" dirty="0"/>
              <a:t>return </a:t>
            </a:r>
            <a:r>
              <a:rPr lang="en-US" sz="4800" dirty="0" err="1"/>
              <a:t>cellPhoneNumber</a:t>
            </a:r>
            <a:r>
              <a:rPr lang="en-US" sz="4800" dirty="0"/>
              <a:t>;</a:t>
            </a:r>
          </a:p>
          <a:p>
            <a:pPr marL="0" indent="0">
              <a:buNone/>
            </a:pPr>
            <a:r>
              <a:rPr lang="en-US" sz="4800" dirty="0" smtClean="0"/>
              <a:t>    }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 }</a:t>
            </a:r>
            <a:endParaRPr lang="en-US" sz="4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Activity with </a:t>
            </a:r>
            <a:r>
              <a:rPr lang="en-US" sz="2400" dirty="0" err="1" smtClean="0"/>
              <a:t>ArrayLists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857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Fig_7-18</a:t>
            </a:r>
          </a:p>
        </p:txBody>
      </p:sp>
      <p:pic>
        <p:nvPicPr>
          <p:cNvPr id="6" name="Picture 5" descr="Figure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284416"/>
            <a:ext cx="8613648" cy="59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Fig_7-19</a:t>
            </a:r>
          </a:p>
        </p:txBody>
      </p:sp>
      <p:pic>
        <p:nvPicPr>
          <p:cNvPr id="4" name="Picture 3" descr="Figure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15440"/>
            <a:ext cx="8686800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Tab_7-2</a:t>
            </a:r>
          </a:p>
        </p:txBody>
      </p:sp>
      <p:pic>
        <p:nvPicPr>
          <p:cNvPr id="6" name="Picture 5" descr="Table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4552"/>
            <a:ext cx="86868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Fig_7-20</a:t>
            </a:r>
          </a:p>
        </p:txBody>
      </p:sp>
      <p:pic>
        <p:nvPicPr>
          <p:cNvPr id="4" name="Picture 3" descr="Figure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61744"/>
            <a:ext cx="8686800" cy="33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Tab_7-3</a:t>
            </a:r>
            <a:br>
              <a:rPr lang="en-US" sz="1200" dirty="0" smtClean="0">
                <a:latin typeface="Arial" charset="0"/>
                <a:cs typeface="Arial" charset="0"/>
              </a:rPr>
            </a:br>
            <a:endParaRPr lang="en-US" sz="1200" dirty="0" smtClean="0">
              <a:latin typeface="Arial" charset="0"/>
              <a:cs typeface="Arial" charset="0"/>
            </a:endParaRPr>
          </a:p>
        </p:txBody>
      </p:sp>
      <p:pic>
        <p:nvPicPr>
          <p:cNvPr id="6" name="Picture 5" descr="Table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95600"/>
            <a:ext cx="8686800" cy="57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copy an </a:t>
            </a:r>
            <a:r>
              <a:rPr lang="en-US" dirty="0" err="1" smtClean="0"/>
              <a:t>ArrayList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To make a copy of an array list, construct the copy and pass the original list into the constructor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ArrayList</a:t>
            </a:r>
            <a:r>
              <a:rPr lang="en-US" sz="2400" dirty="0" smtClean="0"/>
              <a:t>&lt;String</a:t>
            </a:r>
            <a:r>
              <a:rPr lang="en-US" sz="2400" dirty="0"/>
              <a:t>&gt; </a:t>
            </a:r>
            <a:r>
              <a:rPr lang="en-US" sz="2400" dirty="0" err="1"/>
              <a:t>newNames</a:t>
            </a:r>
            <a:r>
              <a:rPr lang="en-US" sz="2400" dirty="0"/>
              <a:t> = new </a:t>
            </a:r>
            <a:r>
              <a:rPr lang="en-US" sz="2400" dirty="0" err="1"/>
              <a:t>ArrayList</a:t>
            </a:r>
            <a:r>
              <a:rPr lang="en-US" sz="2400" dirty="0"/>
              <a:t>&lt;String&gt;(names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9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Appending to an </a:t>
            </a:r>
            <a:r>
              <a:rPr lang="en-US" sz="3600" dirty="0" err="1" smtClean="0"/>
              <a:t>ArrayList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public void append(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&lt;String&gt; target,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&lt;String&gt; source)</a:t>
            </a:r>
          </a:p>
          <a:p>
            <a:pPr marL="0" indent="0">
              <a:buNone/>
            </a:pPr>
            <a:r>
              <a:rPr lang="en-US" sz="2400" dirty="0" smtClean="0"/>
              <a:t> {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source.size</a:t>
            </a:r>
            <a:r>
              <a:rPr lang="en-US" sz="2400" dirty="0" smtClean="0"/>
              <a:t>(); </a:t>
            </a:r>
            <a:r>
              <a:rPr lang="en-US" sz="2400" dirty="0" err="1" smtClean="0"/>
              <a:t>i</a:t>
            </a:r>
            <a:r>
              <a:rPr lang="en-US" sz="2400" dirty="0" smtClean="0"/>
              <a:t>++)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{ </a:t>
            </a:r>
            <a:r>
              <a:rPr lang="en-US" sz="2400" dirty="0" err="1" smtClean="0"/>
              <a:t>target.add</a:t>
            </a:r>
            <a:r>
              <a:rPr lang="en-US" sz="2400" dirty="0" smtClean="0"/>
              <a:t>(</a:t>
            </a:r>
            <a:r>
              <a:rPr lang="en-US" sz="2400" dirty="0" err="1" smtClean="0"/>
              <a:t>source.get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)); } }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What </a:t>
            </a:r>
            <a:r>
              <a:rPr lang="en-US" sz="2400" dirty="0"/>
              <a:t>are the contents of </a:t>
            </a:r>
            <a:r>
              <a:rPr lang="en-US" sz="2400" dirty="0" smtClean="0"/>
              <a:t>names1</a:t>
            </a:r>
            <a:r>
              <a:rPr lang="en-US" sz="2400" dirty="0"/>
              <a:t> and </a:t>
            </a:r>
            <a:r>
              <a:rPr lang="en-US" sz="2400" dirty="0" smtClean="0"/>
              <a:t>names2</a:t>
            </a:r>
            <a:r>
              <a:rPr lang="en-US" sz="2400" dirty="0"/>
              <a:t> after these statements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ArrayList</a:t>
            </a:r>
            <a:r>
              <a:rPr lang="en-US" sz="2400" dirty="0" smtClean="0"/>
              <a:t>&lt;String&gt; names1 = new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&lt;String&gt;(); </a:t>
            </a:r>
          </a:p>
          <a:p>
            <a:pPr marL="0" indent="0">
              <a:buNone/>
            </a:pPr>
            <a:r>
              <a:rPr lang="en-US" sz="2400" dirty="0" smtClean="0"/>
              <a:t>names1.add("Emily"); </a:t>
            </a:r>
          </a:p>
          <a:p>
            <a:pPr marL="0" indent="0">
              <a:buNone/>
            </a:pPr>
            <a:r>
              <a:rPr lang="en-US" sz="2400" dirty="0" smtClean="0"/>
              <a:t>names1.add("Bob"); </a:t>
            </a:r>
          </a:p>
          <a:p>
            <a:pPr marL="0" indent="0">
              <a:buNone/>
            </a:pPr>
            <a:r>
              <a:rPr lang="en-US" sz="2400" dirty="0" smtClean="0"/>
              <a:t>names1.add("Cindy"); </a:t>
            </a:r>
          </a:p>
          <a:p>
            <a:pPr marL="0" indent="0">
              <a:buNone/>
            </a:pPr>
            <a:r>
              <a:rPr lang="en-US" sz="2400" dirty="0" err="1" smtClean="0"/>
              <a:t>ArrayList</a:t>
            </a:r>
            <a:r>
              <a:rPr lang="en-US" sz="2400" dirty="0" smtClean="0"/>
              <a:t>&lt;String&gt; names2 = new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&lt;String&gt;(); </a:t>
            </a:r>
          </a:p>
          <a:p>
            <a:pPr marL="0" indent="0">
              <a:buNone/>
            </a:pPr>
            <a:r>
              <a:rPr lang="en-US" sz="2400" dirty="0" smtClean="0"/>
              <a:t>names2.add("Dave"); </a:t>
            </a:r>
          </a:p>
          <a:p>
            <a:pPr marL="0" indent="0">
              <a:buNone/>
            </a:pPr>
            <a:r>
              <a:rPr lang="en-US" sz="2400" dirty="0" smtClean="0"/>
              <a:t>append(names1, names2);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966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7" y="533400"/>
            <a:ext cx="6130636" cy="3960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Storing Numbers in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Wrapper Classes</a:t>
            </a:r>
          </a:p>
          <a:p>
            <a:pPr marL="0" indent="0">
              <a:buNone/>
            </a:pPr>
            <a:r>
              <a:rPr lang="en-US" sz="2900" dirty="0"/>
              <a:t>You cannot directly insert primitive type values into array lists.</a:t>
            </a:r>
          </a:p>
          <a:p>
            <a:pPr marL="0" indent="0">
              <a:buNone/>
            </a:pPr>
            <a:r>
              <a:rPr lang="en-US" sz="2900" dirty="0"/>
              <a:t>Like truffles that must be in a wrapper to be sold, a number must be 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>placed in a </a:t>
            </a:r>
            <a:r>
              <a:rPr lang="en-US" sz="2900" dirty="0"/>
              <a:t>wrapper to be stored in an array list</a:t>
            </a:r>
            <a:r>
              <a:rPr lang="en-US" sz="2900" dirty="0" smtClean="0"/>
              <a:t>. Use </a:t>
            </a:r>
            <a:r>
              <a:rPr lang="en-US" sz="2900" dirty="0"/>
              <a:t>the matching 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>wrapper </a:t>
            </a:r>
            <a:r>
              <a:rPr lang="en-US" dirty="0"/>
              <a:t>class</a:t>
            </a:r>
            <a:r>
              <a:rPr lang="en-US" dirty="0" smtClean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Wrapper Classes</a:t>
            </a:r>
          </a:p>
          <a:p>
            <a:pPr marL="0" indent="0">
              <a:buNone/>
            </a:pPr>
            <a:r>
              <a:rPr lang="en-US" dirty="0"/>
              <a:t>To collect double values in an array list, you use an </a:t>
            </a:r>
            <a:r>
              <a:rPr lang="en-US" dirty="0" err="1" smtClean="0"/>
              <a:t>ArrayList</a:t>
            </a:r>
            <a:r>
              <a:rPr lang="en-US" dirty="0" smtClean="0"/>
              <a:t>&lt;Double</a:t>
            </a:r>
            <a:r>
              <a:rPr lang="en-US" dirty="0"/>
              <a:t>&gt;.</a:t>
            </a:r>
          </a:p>
          <a:p>
            <a:pPr marL="0" indent="0">
              <a:buNone/>
            </a:pPr>
            <a:r>
              <a:rPr lang="en-US" dirty="0"/>
              <a:t>if you assign a double value to a Double variable, the number is automatically </a:t>
            </a:r>
            <a:r>
              <a:rPr lang="en-US" dirty="0" smtClean="0"/>
              <a:t>input </a:t>
            </a:r>
            <a:r>
              <a:rPr lang="en-US" dirty="0"/>
              <a:t>into a </a:t>
            </a:r>
            <a:r>
              <a:rPr lang="en-US" dirty="0" smtClean="0"/>
              <a:t>box, called</a:t>
            </a:r>
            <a:r>
              <a:rPr lang="en-US" dirty="0"/>
              <a:t> </a:t>
            </a:r>
            <a:r>
              <a:rPr lang="en-US" b="1" dirty="0"/>
              <a:t>auto-boxing: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Automatic conversion between primitive types and the corresponding wrapper classes:</a:t>
            </a:r>
          </a:p>
          <a:p>
            <a:pPr marL="457200" lvl="1" indent="0">
              <a:buNone/>
            </a:pPr>
            <a:r>
              <a:rPr lang="en-US" dirty="0"/>
              <a:t>Double wrapper = 29.95; Wrapper values are automatically </a:t>
            </a:r>
            <a:r>
              <a:rPr lang="en-US" dirty="0" smtClean="0"/>
              <a:t>unboxed </a:t>
            </a:r>
            <a:r>
              <a:rPr lang="en-US" dirty="0"/>
              <a:t>to primitive types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double </a:t>
            </a:r>
            <a:r>
              <a:rPr lang="en-US" dirty="0"/>
              <a:t>x = wrapper; 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Wrapper Class Variable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029200"/>
            <a:ext cx="39147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152400"/>
            <a:ext cx="26289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19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301</Words>
  <Application>Microsoft Office PowerPoint</Application>
  <PresentationFormat>On-screen Show (4:3)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Fig_7-17</vt:lpstr>
      <vt:lpstr>Fig_7-18</vt:lpstr>
      <vt:lpstr>Fig_7-19</vt:lpstr>
      <vt:lpstr>Tab_7-2</vt:lpstr>
      <vt:lpstr>Fig_7-20</vt:lpstr>
      <vt:lpstr>Tab_7-3 </vt:lpstr>
      <vt:lpstr>To copy an ArrayList…</vt:lpstr>
      <vt:lpstr>Appending to an ArrayList</vt:lpstr>
      <vt:lpstr>Storing Numbers in ArrayLists</vt:lpstr>
      <vt:lpstr>Practice Problems</vt:lpstr>
      <vt:lpstr>What is the result of this code?</vt:lpstr>
      <vt:lpstr>References to ArrayLists</vt:lpstr>
      <vt:lpstr>Predict the Output</vt:lpstr>
      <vt:lpstr>Predict </vt:lpstr>
      <vt:lpstr>Example of Using an ArrayList</vt:lpstr>
      <vt:lpstr>Activity with ArrayLists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Fig_7-17</dc:title>
  <dc:creator>Cristy Charters</dc:creator>
  <cp:lastModifiedBy>Cristy Charters</cp:lastModifiedBy>
  <cp:revision>11</cp:revision>
  <dcterms:created xsi:type="dcterms:W3CDTF">2014-05-27T00:55:26Z</dcterms:created>
  <dcterms:modified xsi:type="dcterms:W3CDTF">2015-05-08T05:20:54Z</dcterms:modified>
</cp:coreProperties>
</file>