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CA74-BBA8-4B40-877F-9E32300F1C5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66618" y="-567158"/>
            <a:ext cx="12884727" cy="7917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13499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742993"/>
            <a:ext cx="11213499" cy="153394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692" y="2696955"/>
            <a:ext cx="2238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Armor</a:t>
            </a:r>
            <a:endParaRPr lang="zh-CN" alt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4189" y="3697927"/>
            <a:ext cx="543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App Review Mining powered by AI techniques.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Bahnschrift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 ge</dc:creator>
  <cp:lastModifiedBy>ne ge</cp:lastModifiedBy>
  <cp:revision>5</cp:revision>
  <dcterms:created xsi:type="dcterms:W3CDTF">2019-09-04T00:21:53Z</dcterms:created>
  <dcterms:modified xsi:type="dcterms:W3CDTF">2019-09-04T00:43:23Z</dcterms:modified>
</cp:coreProperties>
</file>