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74" r:id="rId13"/>
    <p:sldId id="270" r:id="rId14"/>
    <p:sldId id="271" r:id="rId15"/>
    <p:sldId id="272" r:id="rId16"/>
    <p:sldId id="273" r:id="rId17"/>
    <p:sldId id="275" r:id="rId18"/>
    <p:sldId id="267" r:id="rId19"/>
    <p:sldId id="268" r:id="rId20"/>
    <p:sldId id="26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1" d="100"/>
          <a:sy n="41" d="100"/>
        </p:scale>
        <p:origin x="-135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0500EE-F6BC-4DAF-A20B-721A0917D928}" type="datetimeFigureOut">
              <a:rPr lang="en-US" smtClean="0"/>
              <a:t>4/21/2013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8AF6EF-55C1-4ED6-987A-941B8C716E8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8AF6EF-55C1-4ED6-987A-941B8C716E86}" type="slidenum">
              <a:rPr lang="en-US" smtClean="0"/>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8AF6EF-55C1-4ED6-987A-941B8C716E86}" type="slidenum">
              <a:rPr lang="en-US" smtClean="0"/>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306611-F45F-4B32-9E2D-7BF7E92B27AD}" type="datetimeFigureOut">
              <a:rPr lang="en-US" smtClean="0"/>
              <a:t>4/21/2013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051445-AD8E-47CA-9273-A8DABFA4A93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306611-F45F-4B32-9E2D-7BF7E92B27AD}" type="datetimeFigureOut">
              <a:rPr lang="en-US" smtClean="0"/>
              <a:t>4/21/2013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051445-AD8E-47CA-9273-A8DABFA4A9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306611-F45F-4B32-9E2D-7BF7E92B27AD}" type="datetimeFigureOut">
              <a:rPr lang="en-US" smtClean="0"/>
              <a:t>4/21/2013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051445-AD8E-47CA-9273-A8DABFA4A93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306611-F45F-4B32-9E2D-7BF7E92B27AD}" type="datetimeFigureOut">
              <a:rPr lang="en-US" smtClean="0"/>
              <a:t>4/21/2013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051445-AD8E-47CA-9273-A8DABFA4A93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306611-F45F-4B32-9E2D-7BF7E92B27AD}" type="datetimeFigureOut">
              <a:rPr lang="en-US" smtClean="0"/>
              <a:t>4/21/2013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051445-AD8E-47CA-9273-A8DABFA4A93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306611-F45F-4B32-9E2D-7BF7E92B27AD}" type="datetimeFigureOut">
              <a:rPr lang="en-US" smtClean="0"/>
              <a:t>4/21/2013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051445-AD8E-47CA-9273-A8DABFA4A93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306611-F45F-4B32-9E2D-7BF7E92B27AD}" type="datetimeFigureOut">
              <a:rPr lang="en-US" smtClean="0"/>
              <a:t>4/21/2013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051445-AD8E-47CA-9273-A8DABFA4A93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306611-F45F-4B32-9E2D-7BF7E92B27AD}" type="datetimeFigureOut">
              <a:rPr lang="en-US" smtClean="0"/>
              <a:t>4/21/2013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051445-AD8E-47CA-9273-A8DABFA4A9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306611-F45F-4B32-9E2D-7BF7E92B27AD}" type="datetimeFigureOut">
              <a:rPr lang="en-US" smtClean="0"/>
              <a:t>4/21/2013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051445-AD8E-47CA-9273-A8DABFA4A9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306611-F45F-4B32-9E2D-7BF7E92B27AD}" type="datetimeFigureOut">
              <a:rPr lang="en-US" smtClean="0"/>
              <a:t>4/21/2013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051445-AD8E-47CA-9273-A8DABFA4A93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306611-F45F-4B32-9E2D-7BF7E92B27AD}" type="datetimeFigureOut">
              <a:rPr lang="en-US" smtClean="0"/>
              <a:t>4/21/2013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051445-AD8E-47CA-9273-A8DABFA4A93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52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306611-F45F-4B32-9E2D-7BF7E92B27AD}" type="datetimeFigureOut">
              <a:rPr lang="en-US" smtClean="0"/>
              <a:t>4/21/2013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051445-AD8E-47CA-9273-A8DABFA4A9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RENASASENSE – </a:t>
            </a:r>
            <a:r>
              <a:rPr lang="en-US" dirty="0" err="1" smtClean="0"/>
              <a:t>SmartCity</a:t>
            </a:r>
            <a:r>
              <a:rPr lang="en-US" dirty="0" smtClean="0"/>
              <a:t> </a:t>
            </a:r>
            <a:endParaRPr lang="en-US" dirty="0"/>
          </a:p>
        </p:txBody>
      </p:sp>
      <p:sp>
        <p:nvSpPr>
          <p:cNvPr id="3" name="Subtitle 2"/>
          <p:cNvSpPr>
            <a:spLocks noGrp="1"/>
          </p:cNvSpPr>
          <p:nvPr>
            <p:ph type="subTitle" idx="1"/>
          </p:nvPr>
        </p:nvSpPr>
        <p:spPr/>
        <p:txBody>
          <a:bodyPr/>
          <a:lstStyle/>
          <a:p>
            <a:r>
              <a:rPr lang="en-US" dirty="0" smtClean="0"/>
              <a:t>Standalone open sensor network</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GitHub</a:t>
            </a:r>
            <a:r>
              <a:rPr lang="en-US" dirty="0" smtClean="0"/>
              <a:t> – framework, working demos</a:t>
            </a:r>
            <a:endParaRPr lang="en-US" dirty="0"/>
          </a:p>
        </p:txBody>
      </p:sp>
      <p:sp>
        <p:nvSpPr>
          <p:cNvPr id="3" name="Content Placeholder 2"/>
          <p:cNvSpPr>
            <a:spLocks noGrp="1"/>
          </p:cNvSpPr>
          <p:nvPr>
            <p:ph idx="1"/>
          </p:nvPr>
        </p:nvSpPr>
        <p:spPr/>
        <p:txBody>
          <a:bodyPr/>
          <a:lstStyle/>
          <a:p>
            <a:r>
              <a:rPr lang="en-US" dirty="0" smtClean="0"/>
              <a:t>Framework is developed on </a:t>
            </a:r>
            <a:r>
              <a:rPr lang="en-US" dirty="0" err="1" smtClean="0"/>
              <a:t>GitHub</a:t>
            </a:r>
            <a:r>
              <a:rPr lang="en-US" dirty="0" smtClean="0"/>
              <a:t> and will contain various programs to get sensor data, to upload data, server application to save data in database that is running now on a public </a:t>
            </a:r>
            <a:r>
              <a:rPr lang="en-US" dirty="0" err="1" smtClean="0"/>
              <a:t>ip</a:t>
            </a:r>
            <a:r>
              <a:rPr lang="en-US" dirty="0" smtClean="0"/>
              <a:t>, windows client for data visualization and android client.</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5000" b="-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app</a:t>
            </a:r>
            <a:endParaRPr lang="en-US" dirty="0"/>
          </a:p>
        </p:txBody>
      </p:sp>
      <p:pic>
        <p:nvPicPr>
          <p:cNvPr id="1027" name="Picture 3"/>
          <p:cNvPicPr>
            <a:picLocks noGrp="1" noChangeAspect="1" noChangeArrowheads="1"/>
          </p:cNvPicPr>
          <p:nvPr>
            <p:ph idx="1"/>
          </p:nvPr>
        </p:nvPicPr>
        <p:blipFill>
          <a:blip r:embed="rId2" cstate="print"/>
          <a:srcRect/>
          <a:stretch>
            <a:fillRect/>
          </a:stretch>
        </p:blipFill>
        <p:spPr bwMode="auto">
          <a:xfrm>
            <a:off x="3128962" y="2062956"/>
            <a:ext cx="2886075" cy="3600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Mecanical</a:t>
            </a:r>
            <a:r>
              <a:rPr lang="en-US" dirty="0" smtClean="0"/>
              <a:t> Design</a:t>
            </a:r>
            <a:endParaRPr lang="en-US" dirty="0"/>
          </a:p>
        </p:txBody>
      </p:sp>
      <p:sp>
        <p:nvSpPr>
          <p:cNvPr id="3" name="Content Placeholder 2"/>
          <p:cNvSpPr>
            <a:spLocks noGrp="1"/>
          </p:cNvSpPr>
          <p:nvPr>
            <p:ph idx="1"/>
          </p:nvPr>
        </p:nvSpPr>
        <p:spPr/>
        <p:txBody>
          <a:bodyPr/>
          <a:lstStyle/>
          <a:p>
            <a:r>
              <a:rPr lang="en-US" dirty="0" smtClean="0"/>
              <a:t>Since we don’t have a printer we created a proof of concept using of the shelf components and also designed some parts so anyone can build them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000" r="-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Mechanical</a:t>
            </a:r>
            <a:br>
              <a:rPr lang="en-US" dirty="0" smtClean="0"/>
            </a:b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000" r="-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Popularizing sensor with </a:t>
            </a:r>
            <a:r>
              <a:rPr lang="en-US" dirty="0" err="1" smtClean="0"/>
              <a:t>Jewelery</a:t>
            </a:r>
            <a:endParaRPr lang="en-US" dirty="0"/>
          </a:p>
        </p:txBody>
      </p:sp>
      <p:sp>
        <p:nvSpPr>
          <p:cNvPr id="3" name="Content Placeholder 2"/>
          <p:cNvSpPr>
            <a:spLocks noGrp="1"/>
          </p:cNvSpPr>
          <p:nvPr>
            <p:ph idx="1"/>
          </p:nvPr>
        </p:nvSpPr>
        <p:spPr/>
        <p:txBody>
          <a:bodyPr/>
          <a:lstStyle/>
          <a:p>
            <a:r>
              <a:rPr lang="en-US" dirty="0" smtClean="0"/>
              <a:t>Also another work in progress is to design and use a TI </a:t>
            </a:r>
            <a:r>
              <a:rPr lang="en-US" dirty="0" err="1" smtClean="0"/>
              <a:t>sensorTag</a:t>
            </a:r>
            <a:r>
              <a:rPr lang="en-US" dirty="0" smtClean="0"/>
              <a:t> as a </a:t>
            </a:r>
            <a:r>
              <a:rPr lang="en-US" dirty="0" err="1" smtClean="0"/>
              <a:t>jewelery</a:t>
            </a:r>
            <a:r>
              <a:rPr lang="en-US" dirty="0" smtClean="0"/>
              <a:t> that will be always connected to the user BLE </a:t>
            </a:r>
            <a:r>
              <a:rPr lang="en-US" dirty="0" err="1" smtClean="0"/>
              <a:t>smartphone</a:t>
            </a:r>
            <a:r>
              <a:rPr lang="en-US" dirty="0" smtClean="0"/>
              <a:t> and warn the user then certain thresholds are reached (like temperature over 35 degrees Celsius , high humidity using local sensors or solar radiation, tornado approaching in his area using Internet and </a:t>
            </a:r>
            <a:r>
              <a:rPr lang="en-US" dirty="0" err="1" smtClean="0"/>
              <a:t>gps</a:t>
            </a:r>
            <a:r>
              <a:rPr lang="en-US" dirty="0" smtClean="0"/>
              <a:t> sensor).</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2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r>
              <a:rPr lang="en-US" dirty="0" smtClean="0"/>
              <a:t>The purpose is an ambitious fully standalone multi-sensor device and a complete framework to upload and retrieve sensor data from anywhere in the world. Also open source examples will be created for both PC and Android OS and some 3D designs ready to be printed.</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000" r="-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31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p:txBody>
          <a:bodyPr>
            <a:normAutofit/>
          </a:bodyPr>
          <a:lstStyle/>
          <a:p>
            <a:r>
              <a:rPr lang="en-US" dirty="0" smtClean="0"/>
              <a:t>The sensors we planned to use are the Texas Instruments </a:t>
            </a:r>
            <a:r>
              <a:rPr lang="en-US" dirty="0" err="1" smtClean="0"/>
              <a:t>bluetooth</a:t>
            </a:r>
            <a:r>
              <a:rPr lang="en-US" dirty="0" smtClean="0"/>
              <a:t> SmartTag (temperature, pressure, humidity, etc), microphone for sound level, HD </a:t>
            </a:r>
            <a:r>
              <a:rPr lang="en-US" dirty="0" err="1" smtClean="0"/>
              <a:t>webcamera</a:t>
            </a:r>
            <a:r>
              <a:rPr lang="en-US" dirty="0" smtClean="0"/>
              <a:t> for pictures of the environment,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98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sensors:</a:t>
            </a:r>
            <a:endParaRPr lang="en-US" dirty="0"/>
          </a:p>
        </p:txBody>
      </p:sp>
      <p:sp>
        <p:nvSpPr>
          <p:cNvPr id="3" name="Content Placeholder 2"/>
          <p:cNvSpPr>
            <a:spLocks noGrp="1"/>
          </p:cNvSpPr>
          <p:nvPr>
            <p:ph idx="1"/>
          </p:nvPr>
        </p:nvSpPr>
        <p:spPr/>
        <p:txBody>
          <a:bodyPr/>
          <a:lstStyle/>
          <a:p>
            <a:r>
              <a:rPr lang="en-US" dirty="0" smtClean="0"/>
              <a:t>ADC based "wind speed" sensor made from a computer fan, </a:t>
            </a:r>
            <a:r>
              <a:rPr lang="en-US" dirty="0" err="1" smtClean="0"/>
              <a:t>gps</a:t>
            </a:r>
            <a:r>
              <a:rPr lang="en-US" dirty="0" smtClean="0"/>
              <a:t> location. The brain of collecting data is a Raspberry Pi that is powered by solar energy with a backup battery, sending data via 2G/3G network using USB modem.</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Outside design</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Standalone – solar powered</a:t>
            </a:r>
            <a:endParaRPr lang="en-US" dirty="0"/>
          </a:p>
        </p:txBody>
      </p:sp>
      <p:sp>
        <p:nvSpPr>
          <p:cNvPr id="3" name="Content Placeholder 2"/>
          <p:cNvSpPr>
            <a:spLocks noGrp="1"/>
          </p:cNvSpPr>
          <p:nvPr>
            <p:ph idx="1"/>
          </p:nvPr>
        </p:nvSpPr>
        <p:spPr/>
        <p:txBody>
          <a:bodyPr/>
          <a:lstStyle/>
          <a:p>
            <a:r>
              <a:rPr lang="en-US" dirty="0" smtClean="0"/>
              <a:t>The whole sensor can be fitted inside a water proof box purchased in any store, with holes under it for temp/pressure/humidity and solar </a:t>
            </a:r>
            <a:r>
              <a:rPr lang="en-US" dirty="0" err="1" smtClean="0"/>
              <a:t>pannels</a:t>
            </a:r>
            <a:r>
              <a:rPr lang="en-US" dirty="0" smtClean="0"/>
              <a:t> on top of it. Basically it is a install and forget about it sensor, especially in Cyprus where there is a lot of sun.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348</Words>
  <Application>Microsoft Office PowerPoint</Application>
  <PresentationFormat>On-screen Show (4:3)</PresentationFormat>
  <Paragraphs>22</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RENASASENSE – SmartCity </vt:lpstr>
      <vt:lpstr>Goal</vt:lpstr>
      <vt:lpstr>Components</vt:lpstr>
      <vt:lpstr>Components</vt:lpstr>
      <vt:lpstr>Other sensors:</vt:lpstr>
      <vt:lpstr>Outside design</vt:lpstr>
      <vt:lpstr>Slide 7</vt:lpstr>
      <vt:lpstr>Standalone – solar powered</vt:lpstr>
      <vt:lpstr>Slide 9</vt:lpstr>
      <vt:lpstr>GitHub – framework, working demos</vt:lpstr>
      <vt:lpstr>Slide 11</vt:lpstr>
      <vt:lpstr>Android app</vt:lpstr>
      <vt:lpstr>Mecanical Design</vt:lpstr>
      <vt:lpstr>Mechanical </vt:lpstr>
      <vt:lpstr>Slide 15</vt:lpstr>
      <vt:lpstr>Slide 16</vt:lpstr>
      <vt:lpstr>Slide 17</vt:lpstr>
      <vt:lpstr>Popularizing sensor with Jewelery</vt:lpstr>
      <vt:lpstr>Slide 19</vt:lpstr>
      <vt:lpstr>Slide 20</vt:lpstr>
    </vt:vector>
  </TitlesOfParts>
  <Company>Acer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Valued Acer Customer</dc:creator>
  <cp:lastModifiedBy>Valued Acer Customer</cp:lastModifiedBy>
  <cp:revision>18</cp:revision>
  <dcterms:created xsi:type="dcterms:W3CDTF">2013-04-21T09:59:25Z</dcterms:created>
  <dcterms:modified xsi:type="dcterms:W3CDTF">2013-04-21T12:54:49Z</dcterms:modified>
</cp:coreProperties>
</file>