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58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81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1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78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551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65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0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26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3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0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8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09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0200" y="1623173"/>
            <a:ext cx="8991600" cy="1645920"/>
          </a:xfrm>
        </p:spPr>
        <p:txBody>
          <a:bodyPr/>
          <a:lstStyle/>
          <a:p>
            <a:r>
              <a:rPr lang="fr-FR" dirty="0"/>
              <a:t>Projet G: Gestion du parking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Sarah Simon, Aminata S. Ndiaye, Herve Kay, Stanley Tillot, Vincent Hebrard</a:t>
            </a:r>
          </a:p>
        </p:txBody>
      </p:sp>
    </p:spTree>
    <p:extLst>
      <p:ext uri="{BB962C8B-B14F-4D97-AF65-F5344CB8AC3E}">
        <p14:creationId xmlns:p14="http://schemas.microsoft.com/office/powerpoint/2010/main" val="360754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18014" y="295390"/>
            <a:ext cx="7729728" cy="666144"/>
          </a:xfrm>
        </p:spPr>
        <p:txBody>
          <a:bodyPr>
            <a:normAutofit fontScale="90000"/>
          </a:bodyPr>
          <a:lstStyle/>
          <a:p>
            <a:r>
              <a:rPr lang="fr-FR" dirty="0"/>
              <a:t>main.java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32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254524"/>
            <a:ext cx="7729728" cy="518474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PARKING.JAVA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52" t="12890" r="27814" b="13672"/>
          <a:stretch/>
        </p:blipFill>
        <p:spPr>
          <a:xfrm>
            <a:off x="1776540" y="1101784"/>
            <a:ext cx="8638919" cy="52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4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219976"/>
            <a:ext cx="7729728" cy="515316"/>
          </a:xfrm>
        </p:spPr>
        <p:txBody>
          <a:bodyPr>
            <a:normAutofit fontScale="90000"/>
          </a:bodyPr>
          <a:lstStyle/>
          <a:p>
            <a:r>
              <a:rPr lang="fr-FR" dirty="0"/>
              <a:t>VOITURE.JAVA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1" t="13438" r="28194" b="12829"/>
          <a:stretch/>
        </p:blipFill>
        <p:spPr>
          <a:xfrm>
            <a:off x="1805296" y="1050211"/>
            <a:ext cx="8581408" cy="5250732"/>
          </a:xfrm>
        </p:spPr>
      </p:pic>
    </p:spTree>
    <p:extLst>
      <p:ext uri="{BB962C8B-B14F-4D97-AF65-F5344CB8AC3E}">
        <p14:creationId xmlns:p14="http://schemas.microsoft.com/office/powerpoint/2010/main" val="294259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201120"/>
            <a:ext cx="7729728" cy="487037"/>
          </a:xfrm>
        </p:spPr>
        <p:txBody>
          <a:bodyPr>
            <a:normAutofit fontScale="90000"/>
          </a:bodyPr>
          <a:lstStyle/>
          <a:p>
            <a:r>
              <a:rPr lang="fr-FR" dirty="0"/>
              <a:t>Voiture.java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" t="12850" r="29721" b="10502"/>
          <a:stretch/>
        </p:blipFill>
        <p:spPr>
          <a:xfrm>
            <a:off x="1859819" y="968276"/>
            <a:ext cx="8472361" cy="5601403"/>
          </a:xfrm>
        </p:spPr>
      </p:pic>
    </p:spTree>
    <p:extLst>
      <p:ext uri="{BB962C8B-B14F-4D97-AF65-F5344CB8AC3E}">
        <p14:creationId xmlns:p14="http://schemas.microsoft.com/office/powerpoint/2010/main" val="316399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172840"/>
            <a:ext cx="7729728" cy="788694"/>
          </a:xfrm>
        </p:spPr>
        <p:txBody>
          <a:bodyPr/>
          <a:lstStyle/>
          <a:p>
            <a:r>
              <a:rPr lang="fr-FR" dirty="0"/>
              <a:t>FenÊtre.java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581128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190</TotalTime>
  <Words>35</Words>
  <Application>Microsoft Office PowerPoint</Application>
  <PresentationFormat>Grand écran</PresentationFormat>
  <Paragraphs>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Colis</vt:lpstr>
      <vt:lpstr>Projet G: Gestion du parking</vt:lpstr>
      <vt:lpstr>main.java</vt:lpstr>
      <vt:lpstr> PARKING.JAVA </vt:lpstr>
      <vt:lpstr>VOITURE.JAVA</vt:lpstr>
      <vt:lpstr>Voiture.java</vt:lpstr>
      <vt:lpstr>FenÊtre.java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sarah simon</dc:creator>
  <cp:lastModifiedBy>Aminata Ndiaye</cp:lastModifiedBy>
  <cp:revision>6</cp:revision>
  <dcterms:created xsi:type="dcterms:W3CDTF">2017-03-02T11:21:03Z</dcterms:created>
  <dcterms:modified xsi:type="dcterms:W3CDTF">2017-03-29T12:51:24Z</dcterms:modified>
</cp:coreProperties>
</file>