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58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1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1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7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551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65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0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2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3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0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E3AB799-DCA4-44E5-824B-F91A5AFFC7AB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5996698-2E14-4FA3-8025-3C437D49A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9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200" y="1623173"/>
            <a:ext cx="8991600" cy="1645920"/>
          </a:xfrm>
        </p:spPr>
        <p:txBody>
          <a:bodyPr/>
          <a:lstStyle/>
          <a:p>
            <a:r>
              <a:rPr lang="fr-FR" dirty="0"/>
              <a:t>Projet G: Gestion du parking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Sarah Simon, Aminata S. Ndiaye, Herve Kay, Stanley Tillot, Vincent Hebrard</a:t>
            </a:r>
          </a:p>
        </p:txBody>
      </p:sp>
    </p:spTree>
    <p:extLst>
      <p:ext uri="{BB962C8B-B14F-4D97-AF65-F5344CB8AC3E}">
        <p14:creationId xmlns:p14="http://schemas.microsoft.com/office/powerpoint/2010/main" val="36075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8014" y="295390"/>
            <a:ext cx="7729728" cy="666144"/>
          </a:xfrm>
        </p:spPr>
        <p:txBody>
          <a:bodyPr>
            <a:normAutofit fontScale="90000"/>
          </a:bodyPr>
          <a:lstStyle/>
          <a:p>
            <a:r>
              <a:rPr lang="fr-FR" dirty="0"/>
              <a:t>main.java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32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254524"/>
            <a:ext cx="7729728" cy="688156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PARKING.JAVA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52" t="12890" r="27814" b="13672"/>
          <a:stretch/>
        </p:blipFill>
        <p:spPr>
          <a:xfrm>
            <a:off x="1827556" y="1290320"/>
            <a:ext cx="8638919" cy="52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219975"/>
            <a:ext cx="7729728" cy="713279"/>
          </a:xfrm>
        </p:spPr>
        <p:txBody>
          <a:bodyPr>
            <a:normAutofit fontScale="90000"/>
          </a:bodyPr>
          <a:lstStyle/>
          <a:p>
            <a:r>
              <a:rPr lang="fr-FR" dirty="0"/>
              <a:t>VOITURE.JAVA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9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172840"/>
            <a:ext cx="7729728" cy="788694"/>
          </a:xfrm>
        </p:spPr>
        <p:txBody>
          <a:bodyPr/>
          <a:lstStyle/>
          <a:p>
            <a:r>
              <a:rPr lang="fr-FR" dirty="0"/>
              <a:t>FenÊtre.java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581128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175</TotalTime>
  <Words>32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Colis</vt:lpstr>
      <vt:lpstr>Projet G: Gestion du parking</vt:lpstr>
      <vt:lpstr>main.java</vt:lpstr>
      <vt:lpstr> PARKING.JAVA </vt:lpstr>
      <vt:lpstr>VOITURE.JAVA</vt:lpstr>
      <vt:lpstr>FenÊtre.java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 simon</dc:creator>
  <cp:lastModifiedBy>sarah simon</cp:lastModifiedBy>
  <cp:revision>4</cp:revision>
  <dcterms:created xsi:type="dcterms:W3CDTF">2017-03-02T11:21:03Z</dcterms:created>
  <dcterms:modified xsi:type="dcterms:W3CDTF">2017-03-29T12:34:56Z</dcterms:modified>
</cp:coreProperties>
</file>