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61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AB799-DCA4-44E5-824B-F91A5AFFC7AB}" type="datetimeFigureOut">
              <a:rPr lang="fr-FR" smtClean="0"/>
              <a:t>29/03/2017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96698-2E14-4FA3-8025-3C437D49A6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9584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AB799-DCA4-44E5-824B-F91A5AFFC7AB}" type="datetimeFigureOut">
              <a:rPr lang="fr-FR" smtClean="0"/>
              <a:t>29/03/2017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96698-2E14-4FA3-8025-3C437D49A6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9818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AB799-DCA4-44E5-824B-F91A5AFFC7AB}" type="datetimeFigureOut">
              <a:rPr lang="fr-FR" smtClean="0"/>
              <a:t>29/03/2017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96698-2E14-4FA3-8025-3C437D49A6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117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AB799-DCA4-44E5-824B-F91A5AFFC7AB}" type="datetimeFigureOut">
              <a:rPr lang="fr-FR" smtClean="0"/>
              <a:t>29/03/2017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96698-2E14-4FA3-8025-3C437D49A6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6781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AB799-DCA4-44E5-824B-F91A5AFFC7AB}" type="datetimeFigureOut">
              <a:rPr lang="fr-FR" smtClean="0"/>
              <a:t>29/03/2017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96698-2E14-4FA3-8025-3C437D49A6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55518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AB799-DCA4-44E5-824B-F91A5AFFC7AB}" type="datetimeFigureOut">
              <a:rPr lang="fr-FR" smtClean="0"/>
              <a:t>29/03/2017</a:t>
            </a:fld>
            <a:endParaRPr lang="fr-F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96698-2E14-4FA3-8025-3C437D49A6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2652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AB799-DCA4-44E5-824B-F91A5AFFC7AB}" type="datetimeFigureOut">
              <a:rPr lang="fr-FR" smtClean="0"/>
              <a:t>29/03/2017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96698-2E14-4FA3-8025-3C437D49A652}" type="slidenum">
              <a:rPr lang="fr-FR" smtClean="0"/>
              <a:t>‹N°›</a:t>
            </a:fld>
            <a:endParaRPr lang="fr-F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0103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AB799-DCA4-44E5-824B-F91A5AFFC7AB}" type="datetimeFigureOut">
              <a:rPr lang="fr-FR" smtClean="0"/>
              <a:t>29/03/2017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96698-2E14-4FA3-8025-3C437D49A6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3262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AB799-DCA4-44E5-824B-F91A5AFFC7AB}" type="datetimeFigureOut">
              <a:rPr lang="fr-FR" smtClean="0"/>
              <a:t>29/03/2017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96698-2E14-4FA3-8025-3C437D49A6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5342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AB799-DCA4-44E5-824B-F91A5AFFC7AB}" type="datetimeFigureOut">
              <a:rPr lang="fr-FR" smtClean="0"/>
              <a:t>29/03/2017</a:t>
            </a:fld>
            <a:endParaRPr lang="fr-F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fr-FR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96698-2E14-4FA3-8025-3C437D49A6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3077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4E3AB799-DCA4-44E5-824B-F91A5AFFC7AB}" type="datetimeFigureOut">
              <a:rPr lang="fr-FR" smtClean="0"/>
              <a:t>29/03/2017</a:t>
            </a:fld>
            <a:endParaRPr lang="fr-F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fr-F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96698-2E14-4FA3-8025-3C437D49A6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486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4E3AB799-DCA4-44E5-824B-F91A5AFFC7AB}" type="datetimeFigureOut">
              <a:rPr lang="fr-FR" smtClean="0"/>
              <a:t>29/03/2017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15996698-2E14-4FA3-8025-3C437D49A6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0090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600200" y="1623173"/>
            <a:ext cx="8991600" cy="1645920"/>
          </a:xfrm>
        </p:spPr>
        <p:txBody>
          <a:bodyPr/>
          <a:lstStyle/>
          <a:p>
            <a:r>
              <a:rPr lang="fr-FR" dirty="0"/>
              <a:t>Projet G: Gestion du parking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Par Sarah Simon, Aminata S. Ndiaye, Herve Kay, Stanley Tillot, Vincent Hebrard</a:t>
            </a:r>
          </a:p>
        </p:txBody>
      </p:sp>
    </p:spTree>
    <p:extLst>
      <p:ext uri="{BB962C8B-B14F-4D97-AF65-F5344CB8AC3E}">
        <p14:creationId xmlns:p14="http://schemas.microsoft.com/office/powerpoint/2010/main" val="3607548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845386" y="414778"/>
            <a:ext cx="6501227" cy="729965"/>
          </a:xfrm>
        </p:spPr>
        <p:txBody>
          <a:bodyPr>
            <a:normAutofit fontScale="90000"/>
          </a:bodyPr>
          <a:lstStyle/>
          <a:p>
            <a:r>
              <a:rPr lang="fr-FR" dirty="0"/>
              <a:t>SOMMAIRE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94187" y="1619950"/>
            <a:ext cx="9863453" cy="4761996"/>
          </a:xfrm>
        </p:spPr>
        <p:txBody>
          <a:bodyPr/>
          <a:lstStyle/>
          <a:p>
            <a:r>
              <a:rPr lang="fr-FR" dirty="0"/>
              <a:t>Main.java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42359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118014" y="295390"/>
            <a:ext cx="7729728" cy="666144"/>
          </a:xfrm>
        </p:spPr>
        <p:txBody>
          <a:bodyPr>
            <a:normAutofit fontScale="90000"/>
          </a:bodyPr>
          <a:lstStyle/>
          <a:p>
            <a:r>
              <a:rPr lang="fr-FR" dirty="0"/>
              <a:t>main.java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9327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31136" y="254524"/>
            <a:ext cx="7729728" cy="688156"/>
          </a:xfrm>
        </p:spPr>
        <p:txBody>
          <a:bodyPr>
            <a:normAutofit fontScale="90000"/>
          </a:bodyPr>
          <a:lstStyle/>
          <a:p>
            <a:br>
              <a:rPr lang="fr-FR" dirty="0"/>
            </a:br>
            <a:r>
              <a:rPr lang="fr-FR" dirty="0"/>
              <a:t>PARKING.JAVA</a:t>
            </a:r>
            <a:br>
              <a:rPr lang="fr-FR" dirty="0"/>
            </a:b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852" t="12890" r="27814" b="13672"/>
          <a:stretch/>
        </p:blipFill>
        <p:spPr>
          <a:xfrm>
            <a:off x="1827556" y="1290320"/>
            <a:ext cx="8638919" cy="5222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647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31136" y="219975"/>
            <a:ext cx="7729728" cy="713279"/>
          </a:xfrm>
        </p:spPr>
        <p:txBody>
          <a:bodyPr>
            <a:normAutofit fontScale="90000"/>
          </a:bodyPr>
          <a:lstStyle/>
          <a:p>
            <a:r>
              <a:rPr lang="fr-FR" dirty="0"/>
              <a:t>VOITURE.JAVA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2592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31136" y="172840"/>
            <a:ext cx="7729728" cy="788694"/>
          </a:xfrm>
        </p:spPr>
        <p:txBody>
          <a:bodyPr/>
          <a:lstStyle/>
          <a:p>
            <a:r>
              <a:rPr lang="fr-FR" dirty="0"/>
              <a:t>FenÊtre.java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2581128"/>
      </p:ext>
    </p:extLst>
  </p:cSld>
  <p:clrMapOvr>
    <a:masterClrMapping/>
  </p:clrMapOvr>
</p:sld>
</file>

<file path=ppt/theme/theme1.xml><?xml version="1.0" encoding="utf-8"?>
<a:theme xmlns:a="http://schemas.openxmlformats.org/drawingml/2006/main" name="Colis">
  <a:themeElements>
    <a:clrScheme name="Nuances de gris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olis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olis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TM10001115[[fn=Colis]]</Template>
  <TotalTime>187</TotalTime>
  <Words>36</Words>
  <Application>Microsoft Office PowerPoint</Application>
  <PresentationFormat>Grand écran</PresentationFormat>
  <Paragraphs>8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9" baseType="lpstr">
      <vt:lpstr>Arial</vt:lpstr>
      <vt:lpstr>Gill Sans MT</vt:lpstr>
      <vt:lpstr>Colis</vt:lpstr>
      <vt:lpstr>Projet G: Gestion du parking</vt:lpstr>
      <vt:lpstr>SOMMAIRE</vt:lpstr>
      <vt:lpstr>main.java</vt:lpstr>
      <vt:lpstr> PARKING.JAVA </vt:lpstr>
      <vt:lpstr>VOITURE.JAVA</vt:lpstr>
      <vt:lpstr>FenÊtre.java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sarah simon</dc:creator>
  <cp:lastModifiedBy>sarah simon</cp:lastModifiedBy>
  <cp:revision>4</cp:revision>
  <dcterms:created xsi:type="dcterms:W3CDTF">2017-03-02T11:21:03Z</dcterms:created>
  <dcterms:modified xsi:type="dcterms:W3CDTF">2017-03-29T12:49:00Z</dcterms:modified>
</cp:coreProperties>
</file>