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流程图: 可选过程 15"/>
          <p:cNvSpPr/>
          <p:nvPr/>
        </p:nvSpPr>
        <p:spPr>
          <a:xfrm>
            <a:off x="624205" y="837565"/>
            <a:ext cx="3916680" cy="2664460"/>
          </a:xfrm>
          <a:prstGeom prst="flowChartAlternateProcess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644525" y="1134110"/>
            <a:ext cx="3887470" cy="45085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650" y="1197610"/>
            <a:ext cx="364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Identify pattern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624840" y="2186305"/>
            <a:ext cx="3915410" cy="103949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5805" y="2343150"/>
            <a:ext cx="2038350" cy="32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6925" y="2301875"/>
            <a:ext cx="188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Java Pathfinder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116580" y="2343150"/>
            <a:ext cx="1273175" cy="32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87700" y="233997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Unicorn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32155" y="2788920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Get pattern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3890" y="3190240"/>
            <a:ext cx="388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Step 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99490" y="1616075"/>
            <a:ext cx="148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Manual select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4" idx="0"/>
            <a:endCxn id="7" idx="2"/>
          </p:cNvCxnSpPr>
          <p:nvPr/>
        </p:nvCxnSpPr>
        <p:spPr>
          <a:xfrm flipH="1" flipV="1">
            <a:off x="2576195" y="1565910"/>
            <a:ext cx="6350" cy="62039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流程图: 可选过程 21"/>
          <p:cNvSpPr/>
          <p:nvPr/>
        </p:nvSpPr>
        <p:spPr>
          <a:xfrm>
            <a:off x="702310" y="995045"/>
            <a:ext cx="3915410" cy="1386205"/>
          </a:xfrm>
          <a:prstGeom prst="flowChartAlternateProcess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702310" y="1130300"/>
            <a:ext cx="3915410" cy="959485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3275" y="1287145"/>
            <a:ext cx="2038350" cy="304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4395" y="1245870"/>
            <a:ext cx="188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Java Pathfinder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194050" y="1287145"/>
            <a:ext cx="1273175" cy="304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65170" y="128397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Unicorn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09625" y="1642110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Identify the locking policy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15645" y="2092325"/>
            <a:ext cx="388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Step 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流程图: 可选过程 21"/>
          <p:cNvSpPr/>
          <p:nvPr/>
        </p:nvSpPr>
        <p:spPr>
          <a:xfrm>
            <a:off x="1351280" y="1109345"/>
            <a:ext cx="3916045" cy="1152525"/>
          </a:xfrm>
          <a:prstGeom prst="flowChartAlternateProcess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1351280" y="1219200"/>
            <a:ext cx="3915410" cy="836295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2245" y="1376045"/>
            <a:ext cx="2038350" cy="265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23365" y="1334770"/>
            <a:ext cx="188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Soot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843020" y="1376045"/>
            <a:ext cx="1273175" cy="265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14140" y="13563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AST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452245" y="1654175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Design a fix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364615" y="1974850"/>
            <a:ext cx="388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Step 3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流程图: 可选过程 21"/>
          <p:cNvSpPr/>
          <p:nvPr/>
        </p:nvSpPr>
        <p:spPr>
          <a:xfrm>
            <a:off x="2419350" y="819785"/>
            <a:ext cx="8318500" cy="3052445"/>
          </a:xfrm>
          <a:prstGeom prst="flowChartAlternateProcess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6822440" y="2399665"/>
            <a:ext cx="3915410" cy="100965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23405" y="2466340"/>
            <a:ext cx="2038350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23405" y="2383155"/>
            <a:ext cx="203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Java Pathfinder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314180" y="2466340"/>
            <a:ext cx="1273175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85300" y="242125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AST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923405" y="2786380"/>
            <a:ext cx="3757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Make program without redundant locking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418715" y="3503930"/>
            <a:ext cx="831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Step 4</a:t>
            </a:r>
            <a:endParaRPr lang="en-US" altLang="zh-CN"/>
          </a:p>
        </p:txBody>
      </p:sp>
      <p:sp>
        <p:nvSpPr>
          <p:cNvPr id="25" name="流程图: 可选过程 24"/>
          <p:cNvSpPr/>
          <p:nvPr/>
        </p:nvSpPr>
        <p:spPr>
          <a:xfrm>
            <a:off x="6822440" y="1089025"/>
            <a:ext cx="3915410" cy="100965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117715" y="1152525"/>
            <a:ext cx="3324860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150100" y="1107440"/>
            <a:ext cx="330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AST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6923405" y="1475740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Propagate the locking policy</a:t>
            </a:r>
            <a:endParaRPr lang="en-US" altLang="zh-CN"/>
          </a:p>
        </p:txBody>
      </p:sp>
      <p:sp>
        <p:nvSpPr>
          <p:cNvPr id="87" name="流程图: 可选过程 86"/>
          <p:cNvSpPr/>
          <p:nvPr/>
        </p:nvSpPr>
        <p:spPr>
          <a:xfrm>
            <a:off x="2418715" y="2254250"/>
            <a:ext cx="3509010" cy="1155065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53030" y="2638425"/>
            <a:ext cx="2979420" cy="3727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682875" y="2586990"/>
            <a:ext cx="296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Java Pathfinder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2481580" y="3040380"/>
            <a:ext cx="336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Patch test</a:t>
            </a:r>
            <a:endParaRPr lang="en-US" altLang="zh-CN"/>
          </a:p>
        </p:txBody>
      </p:sp>
      <p:sp>
        <p:nvSpPr>
          <p:cNvPr id="91" name="矩形 90"/>
          <p:cNvSpPr/>
          <p:nvPr/>
        </p:nvSpPr>
        <p:spPr>
          <a:xfrm>
            <a:off x="2654935" y="2270760"/>
            <a:ext cx="1149985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717800" y="2225675"/>
            <a:ext cx="106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Unicorn</a:t>
            </a:r>
            <a:endParaRPr lang="en-US" altLang="zh-CN"/>
          </a:p>
        </p:txBody>
      </p:sp>
      <p:sp>
        <p:nvSpPr>
          <p:cNvPr id="93" name="矩形 92"/>
          <p:cNvSpPr/>
          <p:nvPr/>
        </p:nvSpPr>
        <p:spPr>
          <a:xfrm>
            <a:off x="4475480" y="2272030"/>
            <a:ext cx="1141095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537075" y="2226945"/>
            <a:ext cx="105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Heuristic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5971540" y="2904490"/>
            <a:ext cx="82232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8780145" y="2117725"/>
            <a:ext cx="0" cy="2127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" name="流程图: 可选过程 44"/>
          <p:cNvSpPr/>
          <p:nvPr/>
        </p:nvSpPr>
        <p:spPr>
          <a:xfrm>
            <a:off x="225425" y="32385"/>
            <a:ext cx="3916680" cy="2664460"/>
          </a:xfrm>
          <a:prstGeom prst="flowChartAlternateProcess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流程图: 可选过程 45"/>
          <p:cNvSpPr/>
          <p:nvPr/>
        </p:nvSpPr>
        <p:spPr>
          <a:xfrm>
            <a:off x="245745" y="328930"/>
            <a:ext cx="3887470" cy="45085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6870" y="392430"/>
            <a:ext cx="364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Identify pattern</a:t>
            </a:r>
            <a:endParaRPr lang="en-US" altLang="zh-CN"/>
          </a:p>
        </p:txBody>
      </p:sp>
      <p:sp>
        <p:nvSpPr>
          <p:cNvPr id="48" name="流程图: 可选过程 47"/>
          <p:cNvSpPr/>
          <p:nvPr/>
        </p:nvSpPr>
        <p:spPr>
          <a:xfrm>
            <a:off x="226060" y="1381125"/>
            <a:ext cx="3915410" cy="103949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27025" y="1537970"/>
            <a:ext cx="2038350" cy="32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8145" y="1496695"/>
            <a:ext cx="188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Java Pathfinder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2717800" y="1537970"/>
            <a:ext cx="1273175" cy="32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788920" y="153479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Unicorn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33375" y="1983740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Get pattern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45110" y="2385060"/>
            <a:ext cx="388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Step 1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00710" y="810895"/>
            <a:ext cx="148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Manual select</a:t>
            </a:r>
            <a:endParaRPr lang="en-US" altLang="zh-CN"/>
          </a:p>
        </p:txBody>
      </p:sp>
      <p:cxnSp>
        <p:nvCxnSpPr>
          <p:cNvPr id="69" name="直接箭头连接符 68"/>
          <p:cNvCxnSpPr>
            <a:stCxn id="48" idx="0"/>
            <a:endCxn id="47" idx="2"/>
          </p:cNvCxnSpPr>
          <p:nvPr/>
        </p:nvCxnSpPr>
        <p:spPr>
          <a:xfrm flipH="1" flipV="1">
            <a:off x="2177415" y="760730"/>
            <a:ext cx="6350" cy="62039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可选过程 72"/>
          <p:cNvSpPr/>
          <p:nvPr/>
        </p:nvSpPr>
        <p:spPr>
          <a:xfrm>
            <a:off x="7753350" y="29210"/>
            <a:ext cx="3915410" cy="1386205"/>
          </a:xfrm>
          <a:prstGeom prst="flowChartAlternateProcess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流程图: 可选过程 73"/>
          <p:cNvSpPr/>
          <p:nvPr/>
        </p:nvSpPr>
        <p:spPr>
          <a:xfrm>
            <a:off x="7753350" y="164465"/>
            <a:ext cx="3915410" cy="959485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854315" y="321310"/>
            <a:ext cx="2038350" cy="304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7925435" y="280035"/>
            <a:ext cx="188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Java Pathfinder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10245090" y="321310"/>
            <a:ext cx="1273175" cy="304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316210" y="31813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Unicorn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7860665" y="676275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Identify the locking policy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7766685" y="1126490"/>
            <a:ext cx="388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Step 2</a:t>
            </a:r>
            <a:endParaRPr lang="en-US" altLang="zh-CN"/>
          </a:p>
        </p:txBody>
      </p:sp>
      <p:sp>
        <p:nvSpPr>
          <p:cNvPr id="83" name="流程图: 可选过程 82"/>
          <p:cNvSpPr/>
          <p:nvPr/>
        </p:nvSpPr>
        <p:spPr>
          <a:xfrm>
            <a:off x="7810500" y="1873885"/>
            <a:ext cx="3916045" cy="1152525"/>
          </a:xfrm>
          <a:prstGeom prst="flowChartAlternateProcess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流程图: 可选过程 83"/>
          <p:cNvSpPr/>
          <p:nvPr/>
        </p:nvSpPr>
        <p:spPr>
          <a:xfrm>
            <a:off x="7810500" y="1983740"/>
            <a:ext cx="3915410" cy="836295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11465" y="2140585"/>
            <a:ext cx="2038350" cy="265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7982585" y="2099310"/>
            <a:ext cx="188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Soot</a:t>
            </a:r>
            <a:endParaRPr lang="en-US" altLang="zh-CN"/>
          </a:p>
        </p:txBody>
      </p:sp>
      <p:sp>
        <p:nvSpPr>
          <p:cNvPr id="96" name="矩形 95"/>
          <p:cNvSpPr/>
          <p:nvPr/>
        </p:nvSpPr>
        <p:spPr>
          <a:xfrm>
            <a:off x="10302240" y="2140585"/>
            <a:ext cx="1273175" cy="265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10373360" y="212090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AST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7911465" y="2418715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Design a fix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7823835" y="2739390"/>
            <a:ext cx="388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Step 3</a:t>
            </a:r>
            <a:endParaRPr lang="en-US" altLang="zh-CN"/>
          </a:p>
        </p:txBody>
      </p:sp>
      <p:sp>
        <p:nvSpPr>
          <p:cNvPr id="144" name="流程图: 可选过程 143"/>
          <p:cNvSpPr/>
          <p:nvPr/>
        </p:nvSpPr>
        <p:spPr>
          <a:xfrm>
            <a:off x="226060" y="3382645"/>
            <a:ext cx="8318500" cy="3052445"/>
          </a:xfrm>
          <a:prstGeom prst="flowChartAlternateProcess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流程图: 可选过程 144"/>
          <p:cNvSpPr/>
          <p:nvPr/>
        </p:nvSpPr>
        <p:spPr>
          <a:xfrm>
            <a:off x="4629150" y="4962525"/>
            <a:ext cx="3915410" cy="100965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30115" y="5029200"/>
            <a:ext cx="2038350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4730115" y="4946015"/>
            <a:ext cx="203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Java Pathfinder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48" name="矩形 147"/>
          <p:cNvSpPr/>
          <p:nvPr/>
        </p:nvSpPr>
        <p:spPr>
          <a:xfrm>
            <a:off x="7120890" y="5029200"/>
            <a:ext cx="1273175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文本框 148"/>
          <p:cNvSpPr txBox="1"/>
          <p:nvPr/>
        </p:nvSpPr>
        <p:spPr>
          <a:xfrm>
            <a:off x="7192010" y="498411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AST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730115" y="5349240"/>
            <a:ext cx="3757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Make program without redundant locking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225425" y="6066790"/>
            <a:ext cx="831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Step 4</a:t>
            </a:r>
            <a:endParaRPr lang="en-US" altLang="zh-CN"/>
          </a:p>
        </p:txBody>
      </p:sp>
      <p:sp>
        <p:nvSpPr>
          <p:cNvPr id="152" name="流程图: 可选过程 151"/>
          <p:cNvSpPr/>
          <p:nvPr/>
        </p:nvSpPr>
        <p:spPr>
          <a:xfrm>
            <a:off x="4629150" y="3651885"/>
            <a:ext cx="3915410" cy="100965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4924425" y="3715385"/>
            <a:ext cx="3324860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4956810" y="3670300"/>
            <a:ext cx="330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AST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4730115" y="4038600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Propagate the locking policy</a:t>
            </a:r>
            <a:endParaRPr lang="en-US" altLang="zh-CN"/>
          </a:p>
        </p:txBody>
      </p:sp>
      <p:sp>
        <p:nvSpPr>
          <p:cNvPr id="156" name="流程图: 可选过程 155"/>
          <p:cNvSpPr/>
          <p:nvPr/>
        </p:nvSpPr>
        <p:spPr>
          <a:xfrm>
            <a:off x="225425" y="4817110"/>
            <a:ext cx="3509010" cy="1155065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459740" y="5201285"/>
            <a:ext cx="2979420" cy="3727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489585" y="5149850"/>
            <a:ext cx="296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Java Pathfinder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288290" y="5603240"/>
            <a:ext cx="336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Patch test</a:t>
            </a:r>
            <a:endParaRPr lang="en-US" altLang="zh-CN"/>
          </a:p>
        </p:txBody>
      </p:sp>
      <p:sp>
        <p:nvSpPr>
          <p:cNvPr id="160" name="矩形 159"/>
          <p:cNvSpPr/>
          <p:nvPr/>
        </p:nvSpPr>
        <p:spPr>
          <a:xfrm>
            <a:off x="461645" y="4833620"/>
            <a:ext cx="1149985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524510" y="4788535"/>
            <a:ext cx="106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Unicorn</a:t>
            </a:r>
            <a:endParaRPr lang="en-US" altLang="zh-CN"/>
          </a:p>
        </p:txBody>
      </p:sp>
      <p:sp>
        <p:nvSpPr>
          <p:cNvPr id="162" name="矩形 161"/>
          <p:cNvSpPr/>
          <p:nvPr/>
        </p:nvSpPr>
        <p:spPr>
          <a:xfrm>
            <a:off x="2282190" y="4834890"/>
            <a:ext cx="1141095" cy="32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文本框 162"/>
          <p:cNvSpPr txBox="1"/>
          <p:nvPr/>
        </p:nvSpPr>
        <p:spPr>
          <a:xfrm>
            <a:off x="2343785" y="4789805"/>
            <a:ext cx="105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Heuristic</a:t>
            </a:r>
            <a:endParaRPr lang="en-US" altLang="zh-CN"/>
          </a:p>
        </p:txBody>
      </p:sp>
      <p:cxnSp>
        <p:nvCxnSpPr>
          <p:cNvPr id="165" name="直接箭头连接符 164"/>
          <p:cNvCxnSpPr>
            <a:stCxn id="46" idx="3"/>
          </p:cNvCxnSpPr>
          <p:nvPr/>
        </p:nvCxnSpPr>
        <p:spPr>
          <a:xfrm>
            <a:off x="4133215" y="554355"/>
            <a:ext cx="354647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82" idx="2"/>
          </p:cNvCxnSpPr>
          <p:nvPr/>
        </p:nvCxnSpPr>
        <p:spPr>
          <a:xfrm>
            <a:off x="9711055" y="1494790"/>
            <a:ext cx="0" cy="3143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99" idx="2"/>
          </p:cNvCxnSpPr>
          <p:nvPr/>
        </p:nvCxnSpPr>
        <p:spPr>
          <a:xfrm>
            <a:off x="9768205" y="3107690"/>
            <a:ext cx="0" cy="16802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H="1">
            <a:off x="8615680" y="4795520"/>
            <a:ext cx="115189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65" idx="2"/>
          </p:cNvCxnSpPr>
          <p:nvPr/>
        </p:nvCxnSpPr>
        <p:spPr>
          <a:xfrm>
            <a:off x="2189480" y="2753360"/>
            <a:ext cx="0" cy="5880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6586855" y="4733290"/>
            <a:ext cx="0" cy="2127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H="1">
            <a:off x="3740785" y="5467350"/>
            <a:ext cx="87185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演示</Application>
  <PresentationFormat>宽屏</PresentationFormat>
  <Paragraphs>98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lhr</dc:creator>
  <cp:lastModifiedBy>Re睿</cp:lastModifiedBy>
  <cp:revision>265</cp:revision>
  <dcterms:created xsi:type="dcterms:W3CDTF">2015-05-05T08:02:00Z</dcterms:created>
  <dcterms:modified xsi:type="dcterms:W3CDTF">2018-04-20T06:26:01Z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