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CC9AD-ACA0-4A95-A36E-2EFC3950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98B508-F666-41D2-90D9-40D2BC24E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13E4A-20C7-465A-841F-6B03F35B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0A560C-5EC2-48DE-81D3-F8522051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4DE649-0EF3-4192-A362-75E2FF5B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45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4E251-2891-45EC-941E-1C07307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5C309A-2EDD-4A4A-B27C-CFDF094D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497A32-AC28-44BF-9326-5DD63135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24FA7-650D-4499-8C48-0B67DF15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B6E674-2DAE-4FB4-9772-D43A6BE8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6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E709187-5F43-4064-88D7-073D72D65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5C6976-1B5C-487E-8028-F506BE229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D7B71C-F5A7-461E-816D-D99ED16B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FA4F00-DC68-4F48-AC08-186EE581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EBB56C-5D21-4285-8A05-484726A1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538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0EE9B-7E09-4904-B47C-11201688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AD42A-8368-44F3-9341-B0C5495C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CD18F5-3F7B-49DD-8A9A-6CEF0E4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5C7D1C-19A2-47AB-914B-514D9AF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34DDF2-F4C7-4C1A-AD6F-5C66DA89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71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EA05B-FD7D-407E-8C99-C93CE132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BA5C83-E443-44D5-A438-008117CA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C5BA7-D401-43DE-81CB-8F5C04F1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B10716-39ED-4CFD-A779-69E6F908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1CD48-A472-4D3D-BD36-60E523F5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16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853B61-EC2E-49D0-96CF-AC4CBDFE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C4BF9-E7FF-4324-9AE1-E19D618BD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3C7074-366E-4D3D-8DD5-CCE59DF55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0E4E2E-29A0-4880-8217-A58716AE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B3588A-4DA2-45A8-82BF-716EEE37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2457EA-DD61-4E76-9EED-7F54D8D9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3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FB9A7-910F-4B87-8D91-02CDEB99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793282-E425-4DF4-8D72-9C935226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B03CC2-403F-40A1-A2B0-52FEC105A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FAE500-2C2B-4AD5-8246-ECA5FA7E3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32E814-AAE6-4B74-8E1E-4B9979270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1B498A-F30B-4552-90A4-364FC8B0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D1C0F5-6092-4502-AF68-34EBD2E3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E54FC9-9D76-42A6-960C-4F9E3299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63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4FB47-FD5D-4A88-A855-0119A9E4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151E6F-9D8A-4E6B-9FB4-713B6F12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970F57-6516-4562-999F-03CF0F4B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D9DAC97-9678-41AC-A284-14883561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90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1289DF-1A8B-44CC-89E0-8ABC0E91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D9087B-AA3F-4D3A-AD10-AF4321CB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0B5E89-2F15-49D5-9F8C-F48990BA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3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03337-D39E-4674-B5FD-0B9549E3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E74A3E-D9D4-49D1-AD55-1ECCC8A3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56137C-026E-4683-A3D1-40EAFA7FB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D293C5-BD4F-4913-9C0E-54AD00CE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B8DF5D-F605-4A2D-845E-5A417452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724837-0956-4013-AE9E-3EC95697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3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9ABA9-3A46-4982-8CCD-047B4C5F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668251-34AE-4CC6-9875-AEA4523D4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CE8144-AAD0-4071-B55A-E02986238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BB9263-24ED-49CA-A507-0D2E1A81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DFF00C-015A-4C95-B53F-DE0C4F3E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307035-9247-4871-A27B-340CE780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44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B3C673-9DA3-45B6-BCD8-6E0D4F4B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772DF2-C15E-4950-9DBF-0CC839DB1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72FF9-D5C7-4805-9BF1-CCEFEA137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5565-9646-4CC1-9F36-77B0F220E99F}" type="datetimeFigureOut">
              <a:rPr lang="zh-TW" altLang="en-US" smtClean="0"/>
              <a:t>2024/10/23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4C2854-EE24-475B-9162-FA7BB210D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863538-A272-43DB-A48A-D8E84775F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ABB4-4F2E-49CD-8E52-5A41B299A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82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573981-7506-4760-AD05-5832CEC30FD9}"/>
              </a:ext>
            </a:extLst>
          </p:cNvPr>
          <p:cNvSpPr/>
          <p:nvPr/>
        </p:nvSpPr>
        <p:spPr>
          <a:xfrm>
            <a:off x="3056467" y="1820335"/>
            <a:ext cx="5350934" cy="254846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BDAF1D-74FB-4788-A19D-3A322A4A6028}"/>
              </a:ext>
            </a:extLst>
          </p:cNvPr>
          <p:cNvSpPr/>
          <p:nvPr/>
        </p:nvSpPr>
        <p:spPr>
          <a:xfrm>
            <a:off x="3496733" y="2150533"/>
            <a:ext cx="4521200" cy="188806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71AD5F1-7373-4474-AE44-9D1EAAFBF266}"/>
              </a:ext>
            </a:extLst>
          </p:cNvPr>
          <p:cNvSpPr txBox="1"/>
          <p:nvPr/>
        </p:nvSpPr>
        <p:spPr>
          <a:xfrm>
            <a:off x="1363133" y="567267"/>
            <a:ext cx="310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&lt;div&gt;abc123&lt;/div&gt;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12A8FC-871F-428C-A697-9AABCE593642}"/>
              </a:ext>
            </a:extLst>
          </p:cNvPr>
          <p:cNvSpPr txBox="1"/>
          <p:nvPr/>
        </p:nvSpPr>
        <p:spPr>
          <a:xfrm>
            <a:off x="3496733" y="2176552"/>
            <a:ext cx="4521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500" dirty="0"/>
              <a:t>abc123</a:t>
            </a:r>
            <a:endParaRPr lang="zh-TW" altLang="en-US" sz="115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3926208-9344-45BA-9145-869E69BAB470}"/>
              </a:ext>
            </a:extLst>
          </p:cNvPr>
          <p:cNvCxnSpPr/>
          <p:nvPr/>
        </p:nvCxnSpPr>
        <p:spPr>
          <a:xfrm flipV="1">
            <a:off x="3056467" y="3530600"/>
            <a:ext cx="1354666" cy="203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07015F-26E8-45D3-A06C-F31D9996DDC9}"/>
              </a:ext>
            </a:extLst>
          </p:cNvPr>
          <p:cNvSpPr txBox="1"/>
          <p:nvPr/>
        </p:nvSpPr>
        <p:spPr>
          <a:xfrm>
            <a:off x="956733" y="2480733"/>
            <a:ext cx="109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Border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DA8FEE4-B280-448E-9367-A967CC15DC8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048933" y="2607734"/>
            <a:ext cx="1447800" cy="103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A11EEC-7FFC-4CA5-85B4-EBE7C776C988}"/>
              </a:ext>
            </a:extLst>
          </p:cNvPr>
          <p:cNvSpPr txBox="1"/>
          <p:nvPr/>
        </p:nvSpPr>
        <p:spPr>
          <a:xfrm>
            <a:off x="2472267" y="5571067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Content Text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9D65BFA-0B91-4C82-81F0-4F70CFAD36C0}"/>
              </a:ext>
            </a:extLst>
          </p:cNvPr>
          <p:cNvCxnSpPr>
            <a:cxnSpLocks/>
          </p:cNvCxnSpPr>
          <p:nvPr/>
        </p:nvCxnSpPr>
        <p:spPr>
          <a:xfrm>
            <a:off x="5418667" y="2176552"/>
            <a:ext cx="0" cy="43118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8D78C59-1A53-4C18-BFFE-35D2B2836EA5}"/>
              </a:ext>
            </a:extLst>
          </p:cNvPr>
          <p:cNvCxnSpPr/>
          <p:nvPr/>
        </p:nvCxnSpPr>
        <p:spPr>
          <a:xfrm flipH="1">
            <a:off x="5418667" y="1456267"/>
            <a:ext cx="1397000" cy="1024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0453936-18C3-4B0B-9DC0-2F2760D1FAFC}"/>
              </a:ext>
            </a:extLst>
          </p:cNvPr>
          <p:cNvSpPr txBox="1"/>
          <p:nvPr/>
        </p:nvSpPr>
        <p:spPr>
          <a:xfrm>
            <a:off x="6476998" y="950270"/>
            <a:ext cx="13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Padding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216DC9C-687A-4627-A78F-5776B9D1C900}"/>
              </a:ext>
            </a:extLst>
          </p:cNvPr>
          <p:cNvCxnSpPr/>
          <p:nvPr/>
        </p:nvCxnSpPr>
        <p:spPr>
          <a:xfrm>
            <a:off x="8017933" y="2711566"/>
            <a:ext cx="3894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B4B09A7-4C7D-459E-9835-BF4D8A98402E}"/>
              </a:ext>
            </a:extLst>
          </p:cNvPr>
          <p:cNvCxnSpPr/>
          <p:nvPr/>
        </p:nvCxnSpPr>
        <p:spPr>
          <a:xfrm flipH="1">
            <a:off x="8255000" y="2040467"/>
            <a:ext cx="575733" cy="6710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A31C750-81E7-462C-AB46-5323D6DC4CDE}"/>
              </a:ext>
            </a:extLst>
          </p:cNvPr>
          <p:cNvSpPr txBox="1"/>
          <p:nvPr/>
        </p:nvSpPr>
        <p:spPr>
          <a:xfrm>
            <a:off x="8542866" y="1627601"/>
            <a:ext cx="1396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>
                <a:solidFill>
                  <a:srgbClr val="FF0000"/>
                </a:solidFill>
              </a:rPr>
              <a:t>Margin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1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C501Teacher@view.local</dc:creator>
  <cp:lastModifiedBy>C501Teacher@view.local</cp:lastModifiedBy>
  <cp:revision>4</cp:revision>
  <dcterms:created xsi:type="dcterms:W3CDTF">2024-10-23T01:07:54Z</dcterms:created>
  <dcterms:modified xsi:type="dcterms:W3CDTF">2024-10-23T01:26:51Z</dcterms:modified>
</cp:coreProperties>
</file>