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A69A-65FC-4DE1-A4AB-5B65A82616BF}" type="datetimeFigureOut">
              <a:rPr lang="th-TH" smtClean="0"/>
              <a:t>12/04/60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0683-E0B7-42D2-B250-351581D1E6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578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A69A-65FC-4DE1-A4AB-5B65A82616BF}" type="datetimeFigureOut">
              <a:rPr lang="th-TH" smtClean="0"/>
              <a:t>12/04/60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0683-E0B7-42D2-B250-351581D1E6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899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A69A-65FC-4DE1-A4AB-5B65A82616BF}" type="datetimeFigureOut">
              <a:rPr lang="th-TH" smtClean="0"/>
              <a:t>12/04/60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0683-E0B7-42D2-B250-351581D1E6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294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A69A-65FC-4DE1-A4AB-5B65A82616BF}" type="datetimeFigureOut">
              <a:rPr lang="th-TH" smtClean="0"/>
              <a:t>12/04/60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0683-E0B7-42D2-B250-351581D1E6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383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A69A-65FC-4DE1-A4AB-5B65A82616BF}" type="datetimeFigureOut">
              <a:rPr lang="th-TH" smtClean="0"/>
              <a:t>12/04/60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0683-E0B7-42D2-B250-351581D1E6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260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A69A-65FC-4DE1-A4AB-5B65A82616BF}" type="datetimeFigureOut">
              <a:rPr lang="th-TH" smtClean="0"/>
              <a:t>12/04/60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0683-E0B7-42D2-B250-351581D1E6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274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A69A-65FC-4DE1-A4AB-5B65A82616BF}" type="datetimeFigureOut">
              <a:rPr lang="th-TH" smtClean="0"/>
              <a:t>12/04/60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0683-E0B7-42D2-B250-351581D1E6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685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A69A-65FC-4DE1-A4AB-5B65A82616BF}" type="datetimeFigureOut">
              <a:rPr lang="th-TH" smtClean="0"/>
              <a:t>12/04/60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0683-E0B7-42D2-B250-351581D1E6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215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A69A-65FC-4DE1-A4AB-5B65A82616BF}" type="datetimeFigureOut">
              <a:rPr lang="th-TH" smtClean="0"/>
              <a:t>12/04/60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0683-E0B7-42D2-B250-351581D1E6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5268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A69A-65FC-4DE1-A4AB-5B65A82616BF}" type="datetimeFigureOut">
              <a:rPr lang="th-TH" smtClean="0"/>
              <a:t>12/04/60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0683-E0B7-42D2-B250-351581D1E6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775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A69A-65FC-4DE1-A4AB-5B65A82616BF}" type="datetimeFigureOut">
              <a:rPr lang="th-TH" smtClean="0"/>
              <a:t>12/04/60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0683-E0B7-42D2-B250-351581D1E6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774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3A69A-65FC-4DE1-A4AB-5B65A82616BF}" type="datetimeFigureOut">
              <a:rPr lang="th-TH" smtClean="0"/>
              <a:t>12/04/60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F0683-E0B7-42D2-B250-351581D1E6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41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208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17" y="962726"/>
            <a:ext cx="3384376" cy="2538282"/>
          </a:xfrm>
          <a:prstGeom prst="rect">
            <a:avLst/>
          </a:prstGeom>
        </p:spPr>
      </p:pic>
      <p:cxnSp>
        <p:nvCxnSpPr>
          <p:cNvPr id="4" name="ลูกศรเชื่อมต่อแบบตรง 3"/>
          <p:cNvCxnSpPr/>
          <p:nvPr/>
        </p:nvCxnSpPr>
        <p:spPr>
          <a:xfrm flipV="1">
            <a:off x="2331404" y="2780928"/>
            <a:ext cx="1944216" cy="24842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สี่เหลี่ยมผืนผ้า 4"/>
          <p:cNvSpPr/>
          <p:nvPr/>
        </p:nvSpPr>
        <p:spPr>
          <a:xfrm>
            <a:off x="2195736" y="5085184"/>
            <a:ext cx="5040560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ตอนนี้ใช้หัวของท่ออุดไว้อยู่ครับถ้าไม่อุดไว้จะใช้ไม่ได้เลยตัว</a:t>
            </a:r>
            <a:r>
              <a:rPr lang="th-TH" smtClean="0"/>
              <a:t>นี้เสีย</a:t>
            </a:r>
            <a:endParaRPr lang="th-TH" dirty="0"/>
          </a:p>
        </p:txBody>
      </p:sp>
      <p:pic>
        <p:nvPicPr>
          <p:cNvPr id="8" name="รูปภาพ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32040" y="1175650"/>
            <a:ext cx="3264363" cy="2448272"/>
          </a:xfrm>
          <a:prstGeom prst="rect">
            <a:avLst/>
          </a:prstGeom>
        </p:spPr>
      </p:pic>
      <p:cxnSp>
        <p:nvCxnSpPr>
          <p:cNvPr id="10" name="ลูกศรเชื่อมต่อแบบตรง 9"/>
          <p:cNvCxnSpPr/>
          <p:nvPr/>
        </p:nvCxnSpPr>
        <p:spPr>
          <a:xfrm flipV="1">
            <a:off x="3563888" y="3501008"/>
            <a:ext cx="2664296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34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32656"/>
            <a:ext cx="4032448" cy="3024336"/>
          </a:xfrm>
          <a:prstGeom prst="rect">
            <a:avLst/>
          </a:prstGeom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4032448" cy="3024336"/>
          </a:xfrm>
          <a:prstGeom prst="rect">
            <a:avLst/>
          </a:prstGeom>
        </p:spPr>
      </p:pic>
      <p:cxnSp>
        <p:nvCxnSpPr>
          <p:cNvPr id="5" name="ลูกศรเชื่อมต่อแบบตรง 4"/>
          <p:cNvCxnSpPr/>
          <p:nvPr/>
        </p:nvCxnSpPr>
        <p:spPr>
          <a:xfrm flipV="1">
            <a:off x="1835696" y="1844824"/>
            <a:ext cx="720080" cy="1944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/>
          <p:cNvCxnSpPr/>
          <p:nvPr/>
        </p:nvCxnSpPr>
        <p:spPr>
          <a:xfrm flipV="1">
            <a:off x="4499992" y="1844824"/>
            <a:ext cx="1944216" cy="19442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สี่เหลี่ยมผืนผ้า 9"/>
          <p:cNvSpPr/>
          <p:nvPr/>
        </p:nvSpPr>
        <p:spPr>
          <a:xfrm>
            <a:off x="452291" y="3573016"/>
            <a:ext cx="4176464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Boiler </a:t>
            </a:r>
            <a:r>
              <a:rPr lang="th-TH" sz="2000" dirty="0" smtClean="0"/>
              <a:t>ตัวที่</a:t>
            </a:r>
            <a:r>
              <a:rPr lang="en-US" sz="2000" dirty="0" smtClean="0"/>
              <a:t>1</a:t>
            </a:r>
            <a:r>
              <a:rPr lang="th-TH" sz="2000" dirty="0" smtClean="0"/>
              <a:t>  </a:t>
            </a:r>
            <a:r>
              <a:rPr lang="th-TH" sz="2000" dirty="0" err="1" smtClean="0"/>
              <a:t>แผ่นสัง</a:t>
            </a:r>
            <a:endParaRPr lang="th-TH" sz="2000" dirty="0" smtClean="0"/>
          </a:p>
          <a:p>
            <a:pPr algn="ctr"/>
            <a:r>
              <a:rPr lang="th-TH" sz="2000" dirty="0" smtClean="0"/>
              <a:t>กะสีที่หุ้มตัวถัง</a:t>
            </a:r>
            <a:r>
              <a:rPr lang="en-US" sz="2000" dirty="0" smtClean="0"/>
              <a:t>boiler</a:t>
            </a:r>
            <a:r>
              <a:rPr lang="th-TH" sz="2000" dirty="0" err="1" smtClean="0"/>
              <a:t>มันผุ่</a:t>
            </a:r>
            <a:r>
              <a:rPr lang="th-TH" sz="2000" dirty="0" smtClean="0"/>
              <a:t>เนื่องจากตอนที่ล้าง</a:t>
            </a:r>
            <a:r>
              <a:rPr lang="en-US" sz="2000" dirty="0" smtClean="0"/>
              <a:t>boiler</a:t>
            </a:r>
            <a:r>
              <a:rPr lang="th-TH" sz="2000" dirty="0" smtClean="0"/>
              <a:t>มีน้ำเข้าไปและตอนที่เราต้องเปิด </a:t>
            </a:r>
            <a:r>
              <a:rPr lang="en-US" sz="2000" dirty="0" smtClean="0"/>
              <a:t>safety valve </a:t>
            </a:r>
            <a:r>
              <a:rPr lang="th-TH" sz="2000" dirty="0" smtClean="0"/>
              <a:t>ทุกวันมันก็จะ มีน้ำไปเข้าไปด้านในครับ</a:t>
            </a:r>
            <a:endParaRPr lang="th-TH" sz="2000" dirty="0"/>
          </a:p>
          <a:p>
            <a:pPr algn="ctr"/>
            <a:r>
              <a:rPr lang="th-TH" sz="2000" dirty="0" smtClean="0"/>
              <a:t>ราคาค่าซอม </a:t>
            </a:r>
            <a:r>
              <a:rPr lang="en-US" sz="2000" dirty="0" smtClean="0"/>
              <a:t>15000</a:t>
            </a:r>
            <a:r>
              <a:rPr lang="th-TH" sz="2000" dirty="0" smtClean="0"/>
              <a:t>บาทครับ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31329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68</Words>
  <Application>Microsoft Office PowerPoint</Application>
  <PresentationFormat>นำเสนอทางหน้าจอ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3</vt:i4>
      </vt:variant>
    </vt:vector>
  </HeadingPairs>
  <TitlesOfParts>
    <vt:vector size="4" baseType="lpstr">
      <vt:lpstr>ชุดรูปแบบของ Office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II !3e @LL !2ights</dc:creator>
  <cp:lastModifiedBy>II !3e @LL !2ights</cp:lastModifiedBy>
  <cp:revision>2</cp:revision>
  <dcterms:created xsi:type="dcterms:W3CDTF">2017-04-12T09:09:39Z</dcterms:created>
  <dcterms:modified xsi:type="dcterms:W3CDTF">2017-04-12T09:28:34Z</dcterms:modified>
</cp:coreProperties>
</file>