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34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556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774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953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755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589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182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114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242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561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35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72A5-DE7E-436F-8FF2-E4ECB97866B7}" type="datetimeFigureOut">
              <a:rPr lang="th-TH" smtClean="0"/>
              <a:t>07/05/57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CF8AD-ABB7-415E-AB9D-0A78FAD7DEB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269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" y="281186"/>
            <a:ext cx="3995936" cy="299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" y="3356992"/>
            <a:ext cx="3995936" cy="29969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580712" y="1498476"/>
            <a:ext cx="108012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5536" y="1779662"/>
            <a:ext cx="648072" cy="281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36096" y="764704"/>
            <a:ext cx="3312368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ตีปอกเปลี่ยนลูกปืน</a:t>
            </a:r>
          </a:p>
          <a:p>
            <a:pPr algn="ctr"/>
            <a:r>
              <a:rPr lang="en-US" dirty="0" smtClean="0"/>
              <a:t>2 </a:t>
            </a:r>
            <a:r>
              <a:rPr lang="th-TH" dirty="0" smtClean="0"/>
              <a:t>ลูก</a:t>
            </a:r>
          </a:p>
          <a:p>
            <a:pPr algn="ctr"/>
            <a:r>
              <a:rPr lang="th-TH" dirty="0" smtClean="0"/>
              <a:t>ลูกศรสีส้มตีปลอกเปลี่ยนลูกปืนหลัง</a:t>
            </a:r>
          </a:p>
          <a:p>
            <a:pPr algn="ctr"/>
            <a:r>
              <a:rPr lang="th-TH" smtClean="0"/>
              <a:t>ลูกศรีเขียวเปลี่ยนลูกปืนหน้า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78471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</dc:creator>
  <cp:lastModifiedBy>zhen</cp:lastModifiedBy>
  <cp:revision>1</cp:revision>
  <dcterms:created xsi:type="dcterms:W3CDTF">2014-05-07T08:11:30Z</dcterms:created>
  <dcterms:modified xsi:type="dcterms:W3CDTF">2014-05-07T08:16:38Z</dcterms:modified>
</cp:coreProperties>
</file>