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4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8F6BF-DDFE-4147-8EBA-1BF9CC6B0D54}" type="datetimeFigureOut">
              <a:rPr lang="de-DE" smtClean="0"/>
              <a:t>26.05.2015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5A82A-FFBC-49D0-B562-A23245AE7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43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8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780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22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742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647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422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689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88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9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>
                <a:latin typeface="Myriad Pro" panose="020B0503030403020204" pitchFamily="34" charset="0"/>
              </a:defRPr>
            </a:lvl1pPr>
            <a:lvl2pPr marL="800100" indent="-342900">
              <a:buSzPct val="100000"/>
              <a:buFont typeface="+mj-lt"/>
              <a:buAutoNum type="arabicPeriod"/>
              <a:defRPr>
                <a:latin typeface="Myriad Pro" panose="020B0503030403020204" pitchFamily="34" charset="0"/>
              </a:defRPr>
            </a:lvl2pPr>
            <a:lvl3pPr marL="1257300" indent="-342900">
              <a:buSzPct val="100000"/>
              <a:buFont typeface="+mj-lt"/>
              <a:buAutoNum type="arabicPeriod"/>
              <a:defRPr>
                <a:latin typeface="Myriad Pro" panose="020B0503030403020204" pitchFamily="34" charset="0"/>
              </a:defRPr>
            </a:lvl3pPr>
            <a:lvl4pPr>
              <a:buSzPct val="100000"/>
              <a:buFont typeface="+mj-lt"/>
              <a:buAutoNum type="arabicPeriod"/>
              <a:defRPr>
                <a:latin typeface="Myriad Pro" panose="020B0503030403020204" pitchFamily="34" charset="0"/>
              </a:defRPr>
            </a:lvl4pPr>
            <a:lvl5pPr>
              <a:buSzPct val="100000"/>
              <a:buFont typeface="+mj-lt"/>
              <a:buAutoNum type="arabicPeriod"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445669" y="672006"/>
            <a:ext cx="679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AAA04F-6994-4975-AB94-5B82C73B1D3B}" type="slidenum">
              <a:rPr lang="de-DE" sz="2000" smtClean="0">
                <a:solidFill>
                  <a:schemeClr val="bg1"/>
                </a:solidFill>
              </a:rPr>
              <a:pPr algn="ctr"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12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0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2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41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26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Myriad Proy Gothic (Textkörper)"/>
              </a:defRPr>
            </a:lvl1pPr>
          </a:lstStyle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7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Myriad Pro" panose="020B05030304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 smtClean="0">
                <a:latin typeface="Myriad Pro" panose="020B0503030403020204" pitchFamily="34" charset="0"/>
              </a:rPr>
              <a:t>Power Laws </a:t>
            </a:r>
            <a:r>
              <a:rPr lang="de-DE" sz="4800" dirty="0" err="1" smtClean="0">
                <a:latin typeface="Myriad Pro" panose="020B0503030403020204" pitchFamily="34" charset="0"/>
              </a:rPr>
              <a:t>and</a:t>
            </a:r>
            <a:r>
              <a:rPr lang="de-DE" sz="4800" dirty="0" smtClean="0">
                <a:latin typeface="Myriad Pro" panose="020B0503030403020204" pitchFamily="34" charset="0"/>
              </a:rPr>
              <a:t/>
            </a:r>
            <a:br>
              <a:rPr lang="de-DE" sz="4800" dirty="0" smtClean="0">
                <a:latin typeface="Myriad Pro" panose="020B0503030403020204" pitchFamily="34" charset="0"/>
              </a:rPr>
            </a:br>
            <a:r>
              <a:rPr lang="de-DE" sz="4800" dirty="0" smtClean="0">
                <a:latin typeface="Myriad Pro" panose="020B0503030403020204" pitchFamily="34" charset="0"/>
              </a:rPr>
              <a:t>Rich-</a:t>
            </a:r>
            <a:r>
              <a:rPr lang="de-DE" sz="4800" dirty="0" err="1" smtClean="0">
                <a:latin typeface="Myriad Pro" panose="020B0503030403020204" pitchFamily="34" charset="0"/>
              </a:rPr>
              <a:t>Get</a:t>
            </a:r>
            <a:r>
              <a:rPr lang="de-DE" sz="4800" dirty="0" smtClean="0">
                <a:latin typeface="Myriad Pro" panose="020B0503030403020204" pitchFamily="34" charset="0"/>
              </a:rPr>
              <a:t>-</a:t>
            </a:r>
            <a:r>
              <a:rPr lang="de-DE" sz="4800" dirty="0" err="1" smtClean="0">
                <a:latin typeface="Myriad Pro" panose="020B0503030403020204" pitchFamily="34" charset="0"/>
              </a:rPr>
              <a:t>Richer</a:t>
            </a:r>
            <a:r>
              <a:rPr lang="de-DE" sz="4800" dirty="0" smtClean="0">
                <a:latin typeface="Myriad Pro" panose="020B0503030403020204" pitchFamily="34" charset="0"/>
              </a:rPr>
              <a:t> </a:t>
            </a:r>
            <a:r>
              <a:rPr lang="de-DE" sz="4800" dirty="0" err="1" smtClean="0">
                <a:latin typeface="Myriad Pro" panose="020B0503030403020204" pitchFamily="34" charset="0"/>
              </a:rPr>
              <a:t>Phenomena</a:t>
            </a:r>
            <a:endParaRPr lang="de-DE" sz="4800" dirty="0">
              <a:latin typeface="Myriad Pro" panose="020B0503030403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2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de-DE" sz="2000" dirty="0" smtClean="0"/>
              <a:t>Popularität als Netzwerk Phänomen </a:t>
            </a:r>
          </a:p>
          <a:p>
            <a:pPr>
              <a:buAutoNum type="arabicPeriod"/>
            </a:pPr>
            <a:r>
              <a:rPr lang="de-DE" sz="2000" dirty="0" smtClean="0"/>
              <a:t>Potenzgesetze</a:t>
            </a:r>
          </a:p>
          <a:p>
            <a:pPr>
              <a:buAutoNum type="arabicPeriod"/>
            </a:pPr>
            <a:r>
              <a:rPr lang="de-DE" sz="2000" dirty="0" smtClean="0"/>
              <a:t>Rich-Get-Richer Dynamik</a:t>
            </a:r>
          </a:p>
          <a:p>
            <a:pPr lvl="1"/>
            <a:r>
              <a:rPr lang="de-DE" sz="1800" dirty="0" smtClean="0"/>
              <a:t>Modelle</a:t>
            </a:r>
          </a:p>
          <a:p>
            <a:pPr lvl="1"/>
            <a:r>
              <a:rPr lang="de-DE" sz="1800" dirty="0" smtClean="0"/>
              <a:t>Beispiel</a:t>
            </a:r>
          </a:p>
          <a:p>
            <a:pPr lvl="1"/>
            <a:r>
              <a:rPr lang="de-DE" sz="1800" dirty="0" smtClean="0"/>
              <a:t>Unvorhersehbarkeit</a:t>
            </a:r>
          </a:p>
          <a:p>
            <a:r>
              <a:rPr lang="de-DE" sz="2000" dirty="0" smtClean="0"/>
              <a:t>Unternehmensentscheidungen</a:t>
            </a:r>
          </a:p>
          <a:p>
            <a:r>
              <a:rPr lang="de-DE" sz="2000" dirty="0" smtClean="0"/>
              <a:t>Einfluss von Search Tools und Recommendation Systems</a:t>
            </a:r>
          </a:p>
          <a:p>
            <a:pPr marL="0" indent="0">
              <a:buNone/>
            </a:pPr>
            <a:endParaRPr lang="de-DE" sz="2000" dirty="0" smtClean="0"/>
          </a:p>
          <a:p>
            <a:pPr lvl="1"/>
            <a:endParaRPr lang="de-DE" sz="1800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6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Popularität als Netzwerk Phänomen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26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Myriad Pro</vt:lpstr>
      <vt:lpstr>Myriad Proy Gothic (Textkörper)</vt:lpstr>
      <vt:lpstr>Wingdings 3</vt:lpstr>
      <vt:lpstr>Ion-Sitzungssaal</vt:lpstr>
      <vt:lpstr>Power Laws and Rich-Get-Richer Phenomena</vt:lpstr>
      <vt:lpstr>Gliederung</vt:lpstr>
      <vt:lpstr>Popularität als Netzwerk Phänomen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Laws and Rich-Get-Richer Phenomena</dc:title>
  <dc:creator>stmajarl</dc:creator>
  <cp:lastModifiedBy>stmajarl</cp:lastModifiedBy>
  <cp:revision>5</cp:revision>
  <dcterms:created xsi:type="dcterms:W3CDTF">2015-05-26T14:48:18Z</dcterms:created>
  <dcterms:modified xsi:type="dcterms:W3CDTF">2015-05-26T15:45:22Z</dcterms:modified>
</cp:coreProperties>
</file>