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Bahnschrift SemiBold Condensed" panose="020B0502040204020203" pitchFamily="34" charset="0"/>
      <p:bold r:id="rId18"/>
    </p:embeddedFont>
    <p:embeddedFont>
      <p:font typeface="Cabin" panose="020B0604020202020204" charset="0"/>
      <p:regular r:id="rId19"/>
    </p:embeddedFont>
    <p:embeddedFont>
      <p:font typeface="Bahnschrift" panose="020B0502040204020203" pitchFamily="34" charset="0"/>
      <p:regular r:id="rId20"/>
      <p:bold r:id="rId21"/>
    </p:embeddedFont>
    <p:embeddedFont>
      <p:font typeface="Unbounded" panose="020B0604020202020204" charset="-52"/>
      <p:regular r:id="rId22"/>
    </p:embeddedFont>
    <p:embeddedFont>
      <p:font typeface="Arial Black" panose="020B0A04020102020204" pitchFamily="34" charset="0"/>
      <p:bold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336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sp>
        <p:nvSpPr>
          <p:cNvPr id="5" name="Text 1"/>
          <p:cNvSpPr/>
          <p:nvPr/>
        </p:nvSpPr>
        <p:spPr>
          <a:xfrm>
            <a:off x="8377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Мои</a:t>
            </a: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ru-RU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9 Мини-игр на </a:t>
            </a: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PyGame</a:t>
            </a:r>
            <a:endParaRPr lang="en-US" sz="4400" dirty="0"/>
          </a:p>
        </p:txBody>
      </p:sp>
      <p:sp>
        <p:nvSpPr>
          <p:cNvPr id="6" name="Text 2"/>
          <p:cNvSpPr/>
          <p:nvPr/>
        </p:nvSpPr>
        <p:spPr>
          <a:xfrm>
            <a:off x="8377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Привет! Я </a:t>
            </a:r>
            <a:r>
              <a:rPr lang="en-US" sz="1850" dirty="0" err="1" smtClean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разработал</a:t>
            </a:r>
            <a:r>
              <a:rPr lang="en-US" sz="1850" dirty="0" smtClean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мини-игр</a:t>
            </a:r>
            <a:r>
              <a:rPr lang="ru-RU" sz="1850" dirty="0" smtClean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ы</a:t>
            </a:r>
            <a:r>
              <a:rPr lang="en-US" sz="1850" dirty="0" smtClean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>
                <a:solidFill>
                  <a:srgbClr val="CAD6DE"/>
                </a:solidFill>
                <a:latin typeface="Bahnschrift SemiBold Condensed" panose="020B0502040204020203" pitchFamily="34" charset="0"/>
                <a:ea typeface="Cabin" pitchFamily="34" charset="-122"/>
                <a:cs typeface="Cabin" pitchFamily="34" charset="-120"/>
              </a:rPr>
              <a:t>на PyGame, каждая из которых приносит удовольствие игрокам. Давайте рассмотрим их поближе.</a:t>
            </a:r>
            <a:endParaRPr lang="en-US" sz="1850" dirty="0">
              <a:latin typeface="Bahnschrift SemiBold Condensed" panose="020B0502040204020203" pitchFamily="34" charset="0"/>
            </a:endParaRPr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5210" y="569833"/>
            <a:ext cx="4875967" cy="609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ШАРИКИ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25210" y="1593533"/>
            <a:ext cx="3691414" cy="683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5350" dirty="0"/>
          </a:p>
        </p:txBody>
      </p:sp>
      <p:sp>
        <p:nvSpPr>
          <p:cNvPr id="5" name="Text 2"/>
          <p:cNvSpPr/>
          <p:nvPr/>
        </p:nvSpPr>
        <p:spPr>
          <a:xfrm>
            <a:off x="880705" y="2536269"/>
            <a:ext cx="3380423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Уникальный геймплей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725210" y="2965371"/>
            <a:ext cx="3691414" cy="994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Хотя подобные концепции уже существуют, я постарался внести что-то уникальное.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27377" y="1593533"/>
            <a:ext cx="3691414" cy="683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5350" dirty="0"/>
          </a:p>
        </p:txBody>
      </p:sp>
      <p:sp>
        <p:nvSpPr>
          <p:cNvPr id="8" name="Text 5"/>
          <p:cNvSpPr/>
          <p:nvPr/>
        </p:nvSpPr>
        <p:spPr>
          <a:xfrm>
            <a:off x="4727377" y="2536269"/>
            <a:ext cx="3691414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Затягивающий игровой процесс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727377" y="3270171"/>
            <a:ext cx="3691414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Простая механика, но сложность нарастает с каждым уровнем.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2726293" y="4685348"/>
            <a:ext cx="3691414" cy="683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5350" dirty="0"/>
          </a:p>
        </p:txBody>
      </p:sp>
      <p:sp>
        <p:nvSpPr>
          <p:cNvPr id="11" name="Text 8"/>
          <p:cNvSpPr/>
          <p:nvPr/>
        </p:nvSpPr>
        <p:spPr>
          <a:xfrm>
            <a:off x="2726293" y="5628084"/>
            <a:ext cx="3691414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Развивает ловкость и координацию движений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2726293" y="6666786"/>
            <a:ext cx="3691414" cy="994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Игроки должны быстро реагировать на изменения ситуации.</a:t>
            </a:r>
            <a:endParaRPr lang="en-US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253" y="-1"/>
            <a:ext cx="4711148" cy="82445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87416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Заключение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937159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Все мои игры созданы с </a:t>
            </a:r>
            <a:r>
              <a:rPr lang="ru-RU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большим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энтузиазмом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 Я надеюсь, что они доставят вам удовольствие.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97240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Буду обновлять и дорабатывать игры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!</a:t>
            </a:r>
            <a:endParaRPr lang="en-US" sz="18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 0"/>
          <p:cNvSpPr/>
          <p:nvPr/>
        </p:nvSpPr>
        <p:spPr>
          <a:xfrm>
            <a:off x="5538932" y="267659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</a:rPr>
              <a:t>Arkanoid</a:t>
            </a:r>
            <a:endParaRPr lang="en-US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27"/>
          <a:stretch/>
        </p:blipFill>
        <p:spPr>
          <a:xfrm>
            <a:off x="0" y="17049"/>
            <a:ext cx="14630400" cy="25521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57170" y="3351118"/>
            <a:ext cx="68285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Основа:</a:t>
            </a:r>
          </a:p>
          <a:p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Система уровней с прогрессирующей сложностью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Бонусы и спецэффекты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Частицы для визуальных эффектов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Анимация платформы и мяча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Система жизней (3 жизни)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Прогрессивная сложность (скорость мяча увеличивается с уровнями)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Случайная генерация кирпичей разных цветов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Физика отскока мяча от платформы с учетом места столкновения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- 2 типа бонусов с разными эффектами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Визуальные эффекты при столкновениях</a:t>
            </a:r>
          </a:p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  - Адаптивная система скорости мяча (максимальная скорость ограничена)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1651" y="3790335"/>
            <a:ext cx="53423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 этой игре вы столкнётесь с целью набрать как можно больше очков и не потерять все свои жизни. Надеюсь Вам это понравится!</a:t>
            </a:r>
            <a:endParaRPr lang="ru-RU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8734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Bomberman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61201" y="2324218"/>
            <a:ext cx="6185535" cy="34718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Классическая игра, знакомая многим по консоли </a:t>
            </a:r>
            <a:r>
              <a:rPr lang="en-US" sz="240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Дэнди</a:t>
            </a: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ru-RU" sz="2400" dirty="0" smtClean="0">
              <a:solidFill>
                <a:schemeClr val="bg1"/>
              </a:solidFill>
              <a:latin typeface="Arial Black" panose="020B0A04020102020204" pitchFamily="34" charset="0"/>
              <a:ea typeface="Cabin" pitchFamily="34" charset="-122"/>
              <a:cs typeface="Cabin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endParaRPr lang="ru-RU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Игроки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управляют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персонажем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который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ставит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бомбы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чтобы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уничтожать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препятствия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и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противников</a:t>
            </a:r>
            <a:r>
              <a:rPr lang="en-US" sz="1850" dirty="0" smtClean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ru-RU" sz="1850" dirty="0" smtClean="0">
              <a:solidFill>
                <a:schemeClr val="bg1"/>
              </a:solidFill>
              <a:latin typeface="Arial Black" panose="020B0A04020102020204" pitchFamily="34" charset="0"/>
              <a:ea typeface="Cabin" pitchFamily="34" charset="-122"/>
              <a:cs typeface="Cabin" pitchFamily="34" charset="-120"/>
            </a:endParaRPr>
          </a:p>
          <a:p>
            <a:pPr>
              <a:lnSpc>
                <a:spcPts val="3000"/>
              </a:lnSpc>
            </a:pPr>
            <a:endParaRPr lang="ru-RU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Я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старался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воссоздать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знакомый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геймплей</a:t>
            </a:r>
            <a:r>
              <a:rPr lang="ru-RU" sz="185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343320" y="3090267"/>
            <a:ext cx="6185535" cy="3211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Игра развивает стратегическое мышление и координацию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движений</a:t>
            </a:r>
            <a:r>
              <a:rPr lang="en-US" sz="1850" dirty="0" smtClean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ru-RU" sz="1850" dirty="0" smtClean="0">
              <a:solidFill>
                <a:schemeClr val="bg1"/>
              </a:solidFill>
              <a:latin typeface="Arial Black" panose="020B0A04020102020204" pitchFamily="34" charset="0"/>
              <a:ea typeface="Cabin" pitchFamily="34" charset="-122"/>
              <a:cs typeface="Cabin" pitchFamily="34" charset="-120"/>
            </a:endParaRPr>
          </a:p>
          <a:p>
            <a:pPr marL="0" indent="0">
              <a:lnSpc>
                <a:spcPts val="3000"/>
              </a:lnSpc>
              <a:buNone/>
            </a:pPr>
            <a:endParaRPr lang="ru-RU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Игроки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должны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предугадывать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траекторию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взрыва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чтобы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уничтожить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противников</a:t>
            </a:r>
            <a:r>
              <a:rPr lang="en-US" sz="1850" dirty="0" smtClean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ru-RU" sz="1850" dirty="0" smtClean="0">
              <a:solidFill>
                <a:schemeClr val="bg1"/>
              </a:solidFill>
              <a:latin typeface="Arial Black" panose="020B0A04020102020204" pitchFamily="34" charset="0"/>
              <a:ea typeface="Cabin" pitchFamily="34" charset="-122"/>
              <a:cs typeface="Cabin" pitchFamily="34" charset="-120"/>
            </a:endParaRPr>
          </a:p>
          <a:p>
            <a:pPr>
              <a:lnSpc>
                <a:spcPts val="3000"/>
              </a:lnSpc>
            </a:pPr>
            <a:endParaRPr lang="ru-RU" sz="1850" dirty="0">
              <a:solidFill>
                <a:schemeClr val="bg1"/>
              </a:solidFill>
              <a:latin typeface="Arial Black" panose="020B0A04020102020204" pitchFamily="34" charset="0"/>
              <a:ea typeface="Cabin" pitchFamily="34" charset="-122"/>
              <a:cs typeface="Cabin" pitchFamily="34" charset="-120"/>
            </a:endParaRPr>
          </a:p>
          <a:p>
            <a:pPr>
              <a:lnSpc>
                <a:spcPts val="3000"/>
              </a:lnSpc>
            </a:pP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Игра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станет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отличным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развлечением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для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любителей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ретро-игр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 и </a:t>
            </a:r>
            <a:r>
              <a:rPr lang="en-US" sz="1850" dirty="0" err="1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новичков</a:t>
            </a:r>
            <a:r>
              <a:rPr lang="en-US" sz="1850" dirty="0">
                <a:solidFill>
                  <a:schemeClr val="bg1"/>
                </a:solidFill>
                <a:latin typeface="Arial Black" panose="020B0A04020102020204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85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ru-RU" sz="1850" dirty="0" smtClean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pPr>
              <a:lnSpc>
                <a:spcPts val="3000"/>
              </a:lnSpc>
            </a:pPr>
            <a:endParaRPr lang="ru-RU" sz="1850" dirty="0">
              <a:solidFill>
                <a:srgbClr val="CAD6DE"/>
              </a:solidFill>
            </a:endParaRPr>
          </a:p>
          <a:p>
            <a:pPr>
              <a:lnSpc>
                <a:spcPts val="3000"/>
              </a:lnSpc>
            </a:pPr>
            <a:endParaRPr lang="en-US" sz="1850" dirty="0"/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9" t="7659" r="18665" b="6907"/>
          <a:stretch/>
        </p:blipFill>
        <p:spPr>
          <a:xfrm>
            <a:off x="7692888" y="576471"/>
            <a:ext cx="2743200" cy="2325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8229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Flappy Bird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514481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495901" y="2514481"/>
            <a:ext cx="295644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Bahnschrift" panose="020B0502040204020203" pitchFamily="34" charset="0"/>
                <a:ea typeface="Unbounded" pitchFamily="34" charset="-122"/>
                <a:cs typeface="Unbounded" pitchFamily="34" charset="-120"/>
              </a:rPr>
              <a:t>Легко </a:t>
            </a:r>
            <a:r>
              <a:rPr lang="en-US" sz="2200" dirty="0" smtClean="0">
                <a:solidFill>
                  <a:srgbClr val="CAD6DE"/>
                </a:solidFill>
                <a:latin typeface="Bahnschrift" panose="020B0502040204020203" pitchFamily="34" charset="0"/>
                <a:ea typeface="Unbounded" pitchFamily="34" charset="-122"/>
                <a:cs typeface="Unbounded" pitchFamily="34" charset="-120"/>
              </a:rPr>
              <a:t>начать</a:t>
            </a:r>
            <a:r>
              <a:rPr lang="ru-RU" sz="2200" dirty="0" smtClean="0">
                <a:solidFill>
                  <a:srgbClr val="CAD6DE"/>
                </a:solidFill>
                <a:latin typeface="Bahnschrift" panose="020B0502040204020203" pitchFamily="34" charset="0"/>
                <a:ea typeface="Unbounded" pitchFamily="34" charset="-122"/>
                <a:cs typeface="Unbounded" pitchFamily="34" charset="-120"/>
              </a:rPr>
              <a:t> и </a:t>
            </a:r>
            <a:r>
              <a:rPr lang="en-US" sz="2200" dirty="0" smtClean="0">
                <a:solidFill>
                  <a:srgbClr val="CAD6DE"/>
                </a:solidFill>
                <a:latin typeface="Bahnschrift" panose="020B0502040204020203" pitchFamily="34" charset="0"/>
                <a:ea typeface="Unbounded" pitchFamily="34" charset="-122"/>
                <a:cs typeface="Unbounded" pitchFamily="34" charset="-120"/>
              </a:rPr>
              <a:t>освоить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495901" y="3361968"/>
            <a:ext cx="2956441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Bahnschrift" panose="020B0502040204020203" pitchFamily="34" charset="0"/>
                <a:ea typeface="Cabin" pitchFamily="34" charset="-122"/>
                <a:cs typeface="Cabin" pitchFamily="34" charset="-120"/>
              </a:rPr>
              <a:t>Игроки управляют птицей, которая должна пролетать через препятствия, не касаясь их.</a:t>
            </a:r>
            <a:endParaRPr lang="en-US" sz="1850" dirty="0">
              <a:latin typeface="Bahnschrift" panose="020B0502040204020203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91658" y="2514481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5349835" y="2514481"/>
            <a:ext cx="2956441" cy="1407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Bahnschrift" panose="020B0502040204020203" pitchFamily="34" charset="0"/>
                <a:ea typeface="Unbounded" pitchFamily="34" charset="-122"/>
                <a:cs typeface="Unbounded" pitchFamily="34" charset="-120"/>
              </a:rPr>
              <a:t>Простая механика, захватывающий геймплей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349835" y="4065865"/>
            <a:ext cx="295644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Bahnschrift" panose="020B0502040204020203" pitchFamily="34" charset="0"/>
                <a:ea typeface="Cabin" pitchFamily="34" charset="-122"/>
                <a:cs typeface="Cabin" pitchFamily="34" charset="-120"/>
              </a:rPr>
              <a:t>Игра требует от игрока точности и концентрации.</a:t>
            </a:r>
            <a:endParaRPr lang="en-US" sz="1850" dirty="0">
              <a:latin typeface="Bahnschrift" panose="020B0502040204020203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37724" y="5785604"/>
            <a:ext cx="418862" cy="418862"/>
          </a:xfrm>
          <a:prstGeom prst="roundRect">
            <a:avLst>
              <a:gd name="adj" fmla="val 8573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1495901" y="5785604"/>
            <a:ext cx="574024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Bahnschrift" panose="020B0502040204020203" pitchFamily="34" charset="0"/>
                <a:ea typeface="Unbounded" pitchFamily="34" charset="-122"/>
                <a:cs typeface="Unbounded" pitchFamily="34" charset="-120"/>
              </a:rPr>
              <a:t>Затягивающий игровой процесс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495901" y="6281142"/>
            <a:ext cx="681037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Bahnschrift" panose="020B0502040204020203" pitchFamily="34" charset="0"/>
                <a:ea typeface="Cabin" pitchFamily="34" charset="-122"/>
                <a:cs typeface="Cabin" pitchFamily="34" charset="-120"/>
              </a:rPr>
              <a:t>Несмотря на простоту, Flappy Bird быстро захватывает внимание игрока.</a:t>
            </a:r>
            <a:endParaRPr lang="en-US" sz="1850" dirty="0">
              <a:latin typeface="Bahnschrif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6622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Рисовалка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4725233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5562957"/>
            <a:ext cx="40789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Развивайте творческий потенциал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37724" y="6410444"/>
            <a:ext cx="40789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Игроки могут создавать уникальные произведения искусства.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659" y="4725233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75659" y="5562957"/>
            <a:ext cx="40789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Широкий выбор инструментов и цветов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75659" y="6410444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Игроки могут реализовывать любые идеи.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3595" y="4725233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3595" y="5562957"/>
            <a:ext cx="407908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Делитесь результатами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3595" y="6410444"/>
            <a:ext cx="40790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ru-RU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елитесь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своими работами с друзьями.</a:t>
            </a:r>
            <a:endParaRPr lang="en-US" sz="18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093" y="942737"/>
            <a:ext cx="7251502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Динозаврик от Google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093" y="1933337"/>
            <a:ext cx="1115258" cy="17845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16917" y="2156341"/>
            <a:ext cx="341649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Знакомый персонаж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716917" y="2618184"/>
            <a:ext cx="6132790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Динозаврик, который появляется в браузере при отсутствии интернет-соединения.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093" y="3717846"/>
            <a:ext cx="1115258" cy="17845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6917" y="3940850"/>
            <a:ext cx="3021211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Простая механика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716917" y="4402693"/>
            <a:ext cx="6132790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Игрок управляет динозавриком, который должен прыгать через кактусы и избегать препятствий.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093" y="5502354"/>
            <a:ext cx="1115258" cy="17845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16917" y="5725358"/>
            <a:ext cx="501622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Бесконечный игровой процесс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716917" y="6187202"/>
            <a:ext cx="6132790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Играйте, пока не достигнете максимального результата.</a:t>
            </a:r>
            <a:endParaRPr lang="en-US" sz="17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274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Лабиринт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91" y="2510195"/>
            <a:ext cx="1282422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5858" y="2774752"/>
            <a:ext cx="140970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4956929" y="2749510"/>
            <a:ext cx="40190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Логическое мышление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77383" y="3355419"/>
            <a:ext cx="8955524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21" y="3400544"/>
            <a:ext cx="2564963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58352" y="3576518"/>
            <a:ext cx="23598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5598200" y="3639860"/>
            <a:ext cx="546413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Пространственное восприятие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18653" y="4245769"/>
            <a:ext cx="8314253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4290893"/>
            <a:ext cx="3847505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56090" y="4466868"/>
            <a:ext cx="24050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6239470" y="4530209"/>
            <a:ext cx="244482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Поиск выхода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59924" y="5136118"/>
            <a:ext cx="7672983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79" y="5181243"/>
            <a:ext cx="5130046" cy="83058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56209" y="5357217"/>
            <a:ext cx="24026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1"/>
          <p:cNvSpPr/>
          <p:nvPr/>
        </p:nvSpPr>
        <p:spPr>
          <a:xfrm>
            <a:off x="6880741" y="5420558"/>
            <a:ext cx="46703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Преодоление препятствий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701195" y="6026468"/>
            <a:ext cx="7031712" cy="15240"/>
          </a:xfrm>
          <a:prstGeom prst="roundRect">
            <a:avLst>
              <a:gd name="adj" fmla="val 235611"/>
            </a:avLst>
          </a:prstGeom>
          <a:solidFill>
            <a:srgbClr val="49606E"/>
          </a:solidFill>
          <a:ln/>
        </p:spPr>
      </p:sp>
      <p:sp>
        <p:nvSpPr>
          <p:cNvPr id="22" name="Прямоугольник 21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164431"/>
            <a:ext cx="637222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Пин-понг на двоих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227421"/>
            <a:ext cx="3614618" cy="2858214"/>
          </a:xfrm>
          <a:prstGeom prst="roundRect">
            <a:avLst>
              <a:gd name="adj" fmla="val 1256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466737"/>
            <a:ext cx="304657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Быстрая реакция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2962275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Игроки должны быстро реагировать на движения мяча.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227421"/>
            <a:ext cx="3614618" cy="2858214"/>
          </a:xfrm>
          <a:prstGeom prst="roundRect">
            <a:avLst>
              <a:gd name="adj" fmla="val 1256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2466737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Стратегическое мышление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314224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Игроки должны предугадывать движения противника и выбирать оптимальную тактику.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324951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564267"/>
            <a:ext cx="53810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Увлекательная игра для двоих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6059805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Соревнуйтесь с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друзьями</a:t>
            </a:r>
            <a:endParaRPr lang="en-US" sz="185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085982" y="7208757"/>
            <a:ext cx="2425148" cy="891633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9"/>
          <a:stretch/>
        </p:blipFill>
        <p:spPr>
          <a:xfrm rot="5400000">
            <a:off x="-2043748" y="2046498"/>
            <a:ext cx="8246540" cy="4159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756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162" y="3142298"/>
            <a:ext cx="4848463" cy="606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Судоку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303770" y="4057412"/>
            <a:ext cx="22860" cy="3605808"/>
          </a:xfrm>
          <a:prstGeom prst="roundRect">
            <a:avLst>
              <a:gd name="adj" fmla="val 135211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6385084" y="4509611"/>
            <a:ext cx="721162" cy="22860"/>
          </a:xfrm>
          <a:prstGeom prst="roundRect">
            <a:avLst>
              <a:gd name="adj" fmla="val 135211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7083385" y="4289227"/>
            <a:ext cx="463629" cy="463629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7246620" y="4375547"/>
            <a:ext cx="13704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107049" y="4263390"/>
            <a:ext cx="4074914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Заполняйте сетку числами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21162" y="4689991"/>
            <a:ext cx="5460802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 каждой строке, столбце и квадрате 3x3 не повторяются одни и те же цифры.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524155" y="5539740"/>
            <a:ext cx="721162" cy="22860"/>
          </a:xfrm>
          <a:prstGeom prst="roundRect">
            <a:avLst>
              <a:gd name="adj" fmla="val 135211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7083385" y="5319355"/>
            <a:ext cx="463629" cy="463629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7200424" y="5405676"/>
            <a:ext cx="229433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8448437" y="5293519"/>
            <a:ext cx="3459718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Логическое мышление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8448437" y="5720120"/>
            <a:ext cx="5460802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Игра развивает аналитические способности и внимательность.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385084" y="6466880"/>
            <a:ext cx="721162" cy="22860"/>
          </a:xfrm>
          <a:prstGeom prst="roundRect">
            <a:avLst>
              <a:gd name="adj" fmla="val 135211"/>
            </a:avLst>
          </a:prstGeom>
          <a:solidFill>
            <a:srgbClr val="49606E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3385" y="6246495"/>
            <a:ext cx="463629" cy="463629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7198281" y="6332815"/>
            <a:ext cx="23383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2511623" y="6220658"/>
            <a:ext cx="3670340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От простого к сложному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21162" y="6647259"/>
            <a:ext cx="5460802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Выбирайте уровень сложности по своему вкусу.</a:t>
            </a:r>
            <a:endParaRPr lang="en-US" sz="16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2085982" y="7046843"/>
            <a:ext cx="2425148" cy="1053548"/>
          </a:xfrm>
          <a:prstGeom prst="rect">
            <a:avLst/>
          </a:prstGeom>
          <a:solidFill>
            <a:srgbClr val="112836"/>
          </a:solidFill>
          <a:ln>
            <a:solidFill>
              <a:srgbClr val="112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482</Words>
  <Application>Microsoft Office PowerPoint</Application>
  <PresentationFormat>Произвольный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Calibri</vt:lpstr>
      <vt:lpstr>Bahnschrift SemiBold Condensed</vt:lpstr>
      <vt:lpstr>Cabin</vt:lpstr>
      <vt:lpstr>Arial</vt:lpstr>
      <vt:lpstr>Bahnschrift</vt:lpstr>
      <vt:lpstr>Unbounded</vt:lpstr>
      <vt:lpstr>Arial Black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Станислав Москаленко</cp:lastModifiedBy>
  <cp:revision>6</cp:revision>
  <dcterms:created xsi:type="dcterms:W3CDTF">2025-01-30T15:06:19Z</dcterms:created>
  <dcterms:modified xsi:type="dcterms:W3CDTF">2025-02-04T14:49:35Z</dcterms:modified>
</cp:coreProperties>
</file>