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321" r:id="rId2"/>
    <p:sldId id="269" r:id="rId3"/>
    <p:sldId id="314" r:id="rId4"/>
    <p:sldId id="268" r:id="rId5"/>
    <p:sldId id="306" r:id="rId6"/>
    <p:sldId id="311" r:id="rId7"/>
    <p:sldId id="316" r:id="rId8"/>
    <p:sldId id="317" r:id="rId9"/>
    <p:sldId id="310" r:id="rId10"/>
    <p:sldId id="318" r:id="rId11"/>
    <p:sldId id="319" r:id="rId12"/>
    <p:sldId id="320" r:id="rId13"/>
    <p:sldId id="299" r:id="rId14"/>
  </p:sldIdLst>
  <p:sldSz cx="12192000" cy="6858000"/>
  <p:notesSz cx="6858000" cy="9144000"/>
  <p:embeddedFontLst>
    <p:embeddedFont>
      <p:font typeface="Barlow Light" panose="020B0604020202020204" charset="0"/>
      <p:regular r:id="rId16"/>
      <p:bold r:id="rId17"/>
      <p:italic r:id="rId18"/>
      <p:boldItalic r:id="rId19"/>
    </p:embeddedFont>
    <p:embeddedFont>
      <p:font typeface="EB Garamond" panose="020B060402020202020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Montserrat ExtraBold" panose="020B0604020202020204" charset="0"/>
      <p:bold r:id="rId28"/>
      <p:boldItalic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yi See" initials="XS" lastIdx="1" clrIdx="0">
    <p:extLst>
      <p:ext uri="{19B8F6BF-5375-455C-9EA6-DF929625EA0E}">
        <p15:presenceInfo xmlns:p15="http://schemas.microsoft.com/office/powerpoint/2012/main" userId="b6d727e795725c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763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F44FC-8C24-455A-B33D-0BEEB5D2B37A}" v="70" dt="2021-03-22T08:47:32.450"/>
    <p1510:client id="{CD1E6ECC-52D9-4211-A0EF-88846E304C21}" v="2" dt="2021-03-23T01:35:25.761"/>
  </p1510:revLst>
</p1510:revInfo>
</file>

<file path=ppt/tableStyles.xml><?xml version="1.0" encoding="utf-8"?>
<a:tblStyleLst xmlns:a="http://schemas.openxmlformats.org/drawingml/2006/main" def="{8E6598C6-1E54-44FD-99EA-05F9839DE1F6}">
  <a:tblStyle styleId="{8E6598C6-1E54-44FD-99EA-05F9839DE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0452" autoAdjust="0"/>
  </p:normalViewPr>
  <p:slideViewPr>
    <p:cSldViewPr snapToGrid="0">
      <p:cViewPr varScale="1">
        <p:scale>
          <a:sx n="74" d="100"/>
          <a:sy n="7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i_xuan@ymail.com" userId="530e92a9bb6670c7" providerId="LiveId" clId="{CD1E6ECC-52D9-4211-A0EF-88846E304C21}"/>
    <pc:docChg chg="delSld modSld">
      <pc:chgData name="mei_xuan@ymail.com" userId="530e92a9bb6670c7" providerId="LiveId" clId="{CD1E6ECC-52D9-4211-A0EF-88846E304C21}" dt="2021-03-23T01:35:42.513" v="19" actId="20577"/>
      <pc:docMkLst>
        <pc:docMk/>
      </pc:docMkLst>
      <pc:sldChg chg="del">
        <pc:chgData name="mei_xuan@ymail.com" userId="530e92a9bb6670c7" providerId="LiveId" clId="{CD1E6ECC-52D9-4211-A0EF-88846E304C21}" dt="2021-03-23T01:35:10.818" v="0" actId="47"/>
        <pc:sldMkLst>
          <pc:docMk/>
          <pc:sldMk cId="0" sldId="256"/>
        </pc:sldMkLst>
      </pc:sldChg>
      <pc:sldChg chg="modSp mod">
        <pc:chgData name="mei_xuan@ymail.com" userId="530e92a9bb6670c7" providerId="LiveId" clId="{CD1E6ECC-52D9-4211-A0EF-88846E304C21}" dt="2021-03-23T01:35:42.513" v="19" actId="20577"/>
        <pc:sldMkLst>
          <pc:docMk/>
          <pc:sldMk cId="0" sldId="269"/>
        </pc:sldMkLst>
        <pc:spChg chg="mod">
          <ac:chgData name="mei_xuan@ymail.com" userId="530e92a9bb6670c7" providerId="LiveId" clId="{CD1E6ECC-52D9-4211-A0EF-88846E304C21}" dt="2021-03-23T01:35:42.513" v="19" actId="20577"/>
          <ac:spMkLst>
            <pc:docMk/>
            <pc:sldMk cId="0" sldId="269"/>
            <ac:spMk id="1067" creationId="{00000000-0000-0000-0000-000000000000}"/>
          </ac:spMkLst>
        </pc:spChg>
      </pc:sldChg>
    </pc:docChg>
  </pc:docChgLst>
  <pc:docChgLst>
    <pc:chgData name="mei_xuan@ymail.com" userId="530e92a9bb6670c7" providerId="LiveId" clId="{1D5820EE-0FD6-4FC9-B92C-E58982C0CA10}"/>
    <pc:docChg chg="undo custSel addSld delSld modSld sldOrd">
      <pc:chgData name="mei_xuan@ymail.com" userId="530e92a9bb6670c7" providerId="LiveId" clId="{1D5820EE-0FD6-4FC9-B92C-E58982C0CA10}" dt="2021-03-21T15:41:58.723" v="392" actId="20577"/>
      <pc:docMkLst>
        <pc:docMk/>
      </pc:docMkLst>
      <pc:sldChg chg="addSp delSp modSp mod">
        <pc:chgData name="mei_xuan@ymail.com" userId="530e92a9bb6670c7" providerId="LiveId" clId="{1D5820EE-0FD6-4FC9-B92C-E58982C0CA10}" dt="2021-03-21T15:20:38.463" v="273" actId="478"/>
        <pc:sldMkLst>
          <pc:docMk/>
          <pc:sldMk cId="0" sldId="256"/>
        </pc:sldMkLst>
        <pc:spChg chg="mod">
          <ac:chgData name="mei_xuan@ymail.com" userId="530e92a9bb6670c7" providerId="LiveId" clId="{1D5820EE-0FD6-4FC9-B92C-E58982C0CA10}" dt="2021-03-21T15:13:40.783" v="208" actId="1037"/>
          <ac:spMkLst>
            <pc:docMk/>
            <pc:sldMk cId="0" sldId="256"/>
            <ac:spMk id="46" creationId="{546803D8-72EF-4F3F-831D-3482E1179D93}"/>
          </ac:spMkLst>
        </pc:spChg>
        <pc:spChg chg="mod">
          <ac:chgData name="mei_xuan@ymail.com" userId="530e92a9bb6670c7" providerId="LiveId" clId="{1D5820EE-0FD6-4FC9-B92C-E58982C0CA10}" dt="2021-03-21T15:11:14.494" v="110"/>
          <ac:spMkLst>
            <pc:docMk/>
            <pc:sldMk cId="0" sldId="256"/>
            <ac:spMk id="48" creationId="{4451D514-6737-4EFF-A08B-C4F9BB0AA1B9}"/>
          </ac:spMkLst>
        </pc:spChg>
        <pc:spChg chg="mod">
          <ac:chgData name="mei_xuan@ymail.com" userId="530e92a9bb6670c7" providerId="LiveId" clId="{1D5820EE-0FD6-4FC9-B92C-E58982C0CA10}" dt="2021-03-21T15:11:14.494" v="110"/>
          <ac:spMkLst>
            <pc:docMk/>
            <pc:sldMk cId="0" sldId="256"/>
            <ac:spMk id="49" creationId="{B3AE4E5C-57C4-4A23-A007-6451839D47CC}"/>
          </ac:spMkLst>
        </pc:spChg>
        <pc:spChg chg="mod">
          <ac:chgData name="mei_xuan@ymail.com" userId="530e92a9bb6670c7" providerId="LiveId" clId="{1D5820EE-0FD6-4FC9-B92C-E58982C0CA10}" dt="2021-03-21T15:11:14.494" v="110"/>
          <ac:spMkLst>
            <pc:docMk/>
            <pc:sldMk cId="0" sldId="256"/>
            <ac:spMk id="50" creationId="{95DAFBD0-30DE-4D62-9211-04864201FBB4}"/>
          </ac:spMkLst>
        </pc:spChg>
        <pc:spChg chg="mod">
          <ac:chgData name="mei_xuan@ymail.com" userId="530e92a9bb6670c7" providerId="LiveId" clId="{1D5820EE-0FD6-4FC9-B92C-E58982C0CA10}" dt="2021-03-21T15:11:14.494" v="110"/>
          <ac:spMkLst>
            <pc:docMk/>
            <pc:sldMk cId="0" sldId="256"/>
            <ac:spMk id="51" creationId="{EF418D47-710C-45D8-9815-FBA55098B5D8}"/>
          </ac:spMkLst>
        </pc:spChg>
        <pc:spChg chg="mod">
          <ac:chgData name="mei_xuan@ymail.com" userId="530e92a9bb6670c7" providerId="LiveId" clId="{1D5820EE-0FD6-4FC9-B92C-E58982C0CA10}" dt="2021-03-21T15:11:14.494" v="110"/>
          <ac:spMkLst>
            <pc:docMk/>
            <pc:sldMk cId="0" sldId="256"/>
            <ac:spMk id="52" creationId="{F0177E45-F569-442A-9DF0-542A312486E3}"/>
          </ac:spMkLst>
        </pc:spChg>
        <pc:spChg chg="mod">
          <ac:chgData name="mei_xuan@ymail.com" userId="530e92a9bb6670c7" providerId="LiveId" clId="{1D5820EE-0FD6-4FC9-B92C-E58982C0CA10}" dt="2021-03-21T15:11:14.494" v="110"/>
          <ac:spMkLst>
            <pc:docMk/>
            <pc:sldMk cId="0" sldId="256"/>
            <ac:spMk id="53" creationId="{1ED22EDB-9C7E-4DCB-A0B2-D4D858731DE1}"/>
          </ac:spMkLst>
        </pc:spChg>
        <pc:spChg chg="mod">
          <ac:chgData name="mei_xuan@ymail.com" userId="530e92a9bb6670c7" providerId="LiveId" clId="{1D5820EE-0FD6-4FC9-B92C-E58982C0CA10}" dt="2021-03-21T15:11:14.494" v="110"/>
          <ac:spMkLst>
            <pc:docMk/>
            <pc:sldMk cId="0" sldId="256"/>
            <ac:spMk id="54" creationId="{6C456DE9-D12A-4B51-806E-1100C6538A0A}"/>
          </ac:spMkLst>
        </pc:spChg>
        <pc:spChg chg="mod">
          <ac:chgData name="mei_xuan@ymail.com" userId="530e92a9bb6670c7" providerId="LiveId" clId="{1D5820EE-0FD6-4FC9-B92C-E58982C0CA10}" dt="2021-03-21T15:11:14.494" v="110"/>
          <ac:spMkLst>
            <pc:docMk/>
            <pc:sldMk cId="0" sldId="256"/>
            <ac:spMk id="55" creationId="{1E97C1A7-2D54-40E6-A749-9E582AC379DB}"/>
          </ac:spMkLst>
        </pc:spChg>
        <pc:spChg chg="mod">
          <ac:chgData name="mei_xuan@ymail.com" userId="530e92a9bb6670c7" providerId="LiveId" clId="{1D5820EE-0FD6-4FC9-B92C-E58982C0CA10}" dt="2021-03-21T15:11:14.494" v="110"/>
          <ac:spMkLst>
            <pc:docMk/>
            <pc:sldMk cId="0" sldId="256"/>
            <ac:spMk id="56" creationId="{3061794F-4681-496B-863B-DA88C5C8D8F0}"/>
          </ac:spMkLst>
        </pc:spChg>
        <pc:spChg chg="add del mod">
          <ac:chgData name="mei_xuan@ymail.com" userId="530e92a9bb6670c7" providerId="LiveId" clId="{1D5820EE-0FD6-4FC9-B92C-E58982C0CA10}" dt="2021-03-21T15:12:06.443" v="116" actId="1076"/>
          <ac:spMkLst>
            <pc:docMk/>
            <pc:sldMk cId="0" sldId="256"/>
            <ac:spMk id="57" creationId="{488F72DC-E7D5-4A6F-8164-84D1BD8E4F34}"/>
          </ac:spMkLst>
        </pc:spChg>
        <pc:spChg chg="add del mod">
          <ac:chgData name="mei_xuan@ymail.com" userId="530e92a9bb6670c7" providerId="LiveId" clId="{1D5820EE-0FD6-4FC9-B92C-E58982C0CA10}" dt="2021-03-21T15:12:06.443" v="116" actId="1076"/>
          <ac:spMkLst>
            <pc:docMk/>
            <pc:sldMk cId="0" sldId="256"/>
            <ac:spMk id="58" creationId="{186264AC-B0B8-46B9-BAD7-BC1200287C52}"/>
          </ac:spMkLst>
        </pc:spChg>
        <pc:spChg chg="add del mod">
          <ac:chgData name="mei_xuan@ymail.com" userId="530e92a9bb6670c7" providerId="LiveId" clId="{1D5820EE-0FD6-4FC9-B92C-E58982C0CA10}" dt="2021-03-21T15:12:06.443" v="116" actId="1076"/>
          <ac:spMkLst>
            <pc:docMk/>
            <pc:sldMk cId="0" sldId="256"/>
            <ac:spMk id="59" creationId="{2A6A2181-2D95-4468-9055-802E786CD1A4}"/>
          </ac:spMkLst>
        </pc:spChg>
        <pc:spChg chg="add del mod">
          <ac:chgData name="mei_xuan@ymail.com" userId="530e92a9bb6670c7" providerId="LiveId" clId="{1D5820EE-0FD6-4FC9-B92C-E58982C0CA10}" dt="2021-03-21T15:12:06.443" v="116" actId="1076"/>
          <ac:spMkLst>
            <pc:docMk/>
            <pc:sldMk cId="0" sldId="256"/>
            <ac:spMk id="60" creationId="{74601488-E553-45EB-B222-41CDA56E19A0}"/>
          </ac:spMkLst>
        </pc:spChg>
        <pc:spChg chg="add del mod">
          <ac:chgData name="mei_xuan@ymail.com" userId="530e92a9bb6670c7" providerId="LiveId" clId="{1D5820EE-0FD6-4FC9-B92C-E58982C0CA10}" dt="2021-03-21T15:12:06.443" v="116" actId="1076"/>
          <ac:spMkLst>
            <pc:docMk/>
            <pc:sldMk cId="0" sldId="256"/>
            <ac:spMk id="61" creationId="{7B0C2006-0B3F-4A0D-B68D-082031BF85BE}"/>
          </ac:spMkLst>
        </pc:spChg>
        <pc:spChg chg="add del mod">
          <ac:chgData name="mei_xuan@ymail.com" userId="530e92a9bb6670c7" providerId="LiveId" clId="{1D5820EE-0FD6-4FC9-B92C-E58982C0CA10}" dt="2021-03-21T15:12:06.443" v="116" actId="1076"/>
          <ac:spMkLst>
            <pc:docMk/>
            <pc:sldMk cId="0" sldId="256"/>
            <ac:spMk id="62" creationId="{03B38BAE-B35A-45AD-8C96-86C998E83211}"/>
          </ac:spMkLst>
        </pc:spChg>
        <pc:spChg chg="mod">
          <ac:chgData name="mei_xuan@ymail.com" userId="530e92a9bb6670c7" providerId="LiveId" clId="{1D5820EE-0FD6-4FC9-B92C-E58982C0CA10}" dt="2021-03-21T15:11:14.494" v="110"/>
          <ac:spMkLst>
            <pc:docMk/>
            <pc:sldMk cId="0" sldId="256"/>
            <ac:spMk id="64" creationId="{544974E2-D7AD-4691-B6FE-B36580B19E64}"/>
          </ac:spMkLst>
        </pc:spChg>
        <pc:spChg chg="mod">
          <ac:chgData name="mei_xuan@ymail.com" userId="530e92a9bb6670c7" providerId="LiveId" clId="{1D5820EE-0FD6-4FC9-B92C-E58982C0CA10}" dt="2021-03-21T15:11:14.494" v="110"/>
          <ac:spMkLst>
            <pc:docMk/>
            <pc:sldMk cId="0" sldId="256"/>
            <ac:spMk id="65" creationId="{9849E021-20D8-4C5E-8F05-EDCAD134A3E8}"/>
          </ac:spMkLst>
        </pc:spChg>
        <pc:spChg chg="mod">
          <ac:chgData name="mei_xuan@ymail.com" userId="530e92a9bb6670c7" providerId="LiveId" clId="{1D5820EE-0FD6-4FC9-B92C-E58982C0CA10}" dt="2021-03-21T15:11:14.494" v="110"/>
          <ac:spMkLst>
            <pc:docMk/>
            <pc:sldMk cId="0" sldId="256"/>
            <ac:spMk id="66" creationId="{CE114C90-5227-4A8E-B6D4-42FFB2DDF622}"/>
          </ac:spMkLst>
        </pc:spChg>
        <pc:spChg chg="mod">
          <ac:chgData name="mei_xuan@ymail.com" userId="530e92a9bb6670c7" providerId="LiveId" clId="{1D5820EE-0FD6-4FC9-B92C-E58982C0CA10}" dt="2021-03-21T15:11:14.494" v="110"/>
          <ac:spMkLst>
            <pc:docMk/>
            <pc:sldMk cId="0" sldId="256"/>
            <ac:spMk id="67" creationId="{E8BDC8CA-92D7-4359-889E-32714C6C7346}"/>
          </ac:spMkLst>
        </pc:spChg>
        <pc:spChg chg="mod">
          <ac:chgData name="mei_xuan@ymail.com" userId="530e92a9bb6670c7" providerId="LiveId" clId="{1D5820EE-0FD6-4FC9-B92C-E58982C0CA10}" dt="2021-03-21T15:11:14.494" v="110"/>
          <ac:spMkLst>
            <pc:docMk/>
            <pc:sldMk cId="0" sldId="256"/>
            <ac:spMk id="68" creationId="{F14B6154-7A42-403D-97AF-F8ECE3D929C0}"/>
          </ac:spMkLst>
        </pc:spChg>
        <pc:spChg chg="mod">
          <ac:chgData name="mei_xuan@ymail.com" userId="530e92a9bb6670c7" providerId="LiveId" clId="{1D5820EE-0FD6-4FC9-B92C-E58982C0CA10}" dt="2021-03-21T15:11:14.494" v="110"/>
          <ac:spMkLst>
            <pc:docMk/>
            <pc:sldMk cId="0" sldId="256"/>
            <ac:spMk id="69" creationId="{36DDC541-7FE9-407F-8677-F29C851D3545}"/>
          </ac:spMkLst>
        </pc:spChg>
        <pc:spChg chg="add del mod">
          <ac:chgData name="mei_xuan@ymail.com" userId="530e92a9bb6670c7" providerId="LiveId" clId="{1D5820EE-0FD6-4FC9-B92C-E58982C0CA10}" dt="2021-03-21T15:12:06.443" v="116" actId="1076"/>
          <ac:spMkLst>
            <pc:docMk/>
            <pc:sldMk cId="0" sldId="256"/>
            <ac:spMk id="70" creationId="{CBAD4E93-5075-43ED-8B38-E455452785DE}"/>
          </ac:spMkLst>
        </pc:spChg>
        <pc:spChg chg="mod">
          <ac:chgData name="mei_xuan@ymail.com" userId="530e92a9bb6670c7" providerId="LiveId" clId="{1D5820EE-0FD6-4FC9-B92C-E58982C0CA10}" dt="2021-03-21T15:11:14.494" v="110"/>
          <ac:spMkLst>
            <pc:docMk/>
            <pc:sldMk cId="0" sldId="256"/>
            <ac:spMk id="72" creationId="{E26CB202-692A-4263-8731-3D74EA49BF66}"/>
          </ac:spMkLst>
        </pc:spChg>
        <pc:spChg chg="mod">
          <ac:chgData name="mei_xuan@ymail.com" userId="530e92a9bb6670c7" providerId="LiveId" clId="{1D5820EE-0FD6-4FC9-B92C-E58982C0CA10}" dt="2021-03-21T15:11:14.494" v="110"/>
          <ac:spMkLst>
            <pc:docMk/>
            <pc:sldMk cId="0" sldId="256"/>
            <ac:spMk id="73" creationId="{923343B2-1608-479E-9824-F279C465F4D1}"/>
          </ac:spMkLst>
        </pc:spChg>
        <pc:spChg chg="add del mod">
          <ac:chgData name="mei_xuan@ymail.com" userId="530e92a9bb6670c7" providerId="LiveId" clId="{1D5820EE-0FD6-4FC9-B92C-E58982C0CA10}" dt="2021-03-21T15:19:12.855" v="269" actId="478"/>
          <ac:spMkLst>
            <pc:docMk/>
            <pc:sldMk cId="0" sldId="256"/>
            <ac:spMk id="74" creationId="{B10BE6F6-4B0C-4788-A2D9-A229E6BD1E3D}"/>
          </ac:spMkLst>
        </pc:spChg>
        <pc:spChg chg="add del mod">
          <ac:chgData name="mei_xuan@ymail.com" userId="530e92a9bb6670c7" providerId="LiveId" clId="{1D5820EE-0FD6-4FC9-B92C-E58982C0CA10}" dt="2021-03-21T15:19:12.855" v="269" actId="478"/>
          <ac:spMkLst>
            <pc:docMk/>
            <pc:sldMk cId="0" sldId="256"/>
            <ac:spMk id="75" creationId="{1CE2658C-0351-4C2F-8683-531622332ADC}"/>
          </ac:spMkLst>
        </pc:spChg>
        <pc:spChg chg="mod">
          <ac:chgData name="mei_xuan@ymail.com" userId="530e92a9bb6670c7" providerId="LiveId" clId="{1D5820EE-0FD6-4FC9-B92C-E58982C0CA10}" dt="2021-03-21T15:15:12.342" v="241"/>
          <ac:spMkLst>
            <pc:docMk/>
            <pc:sldMk cId="0" sldId="256"/>
            <ac:spMk id="77" creationId="{DA96F0BB-C33E-47B9-B6FA-AEBC254D7278}"/>
          </ac:spMkLst>
        </pc:spChg>
        <pc:spChg chg="mod">
          <ac:chgData name="mei_xuan@ymail.com" userId="530e92a9bb6670c7" providerId="LiveId" clId="{1D5820EE-0FD6-4FC9-B92C-E58982C0CA10}" dt="2021-03-21T15:15:12.342" v="241"/>
          <ac:spMkLst>
            <pc:docMk/>
            <pc:sldMk cId="0" sldId="256"/>
            <ac:spMk id="78" creationId="{0B2E1457-8591-44BE-B2ED-312C577FA492}"/>
          </ac:spMkLst>
        </pc:spChg>
        <pc:spChg chg="mod">
          <ac:chgData name="mei_xuan@ymail.com" userId="530e92a9bb6670c7" providerId="LiveId" clId="{1D5820EE-0FD6-4FC9-B92C-E58982C0CA10}" dt="2021-03-21T15:15:12.342" v="241"/>
          <ac:spMkLst>
            <pc:docMk/>
            <pc:sldMk cId="0" sldId="256"/>
            <ac:spMk id="79" creationId="{2D4AF133-9CB1-49F2-9E4B-310B6C4BEF76}"/>
          </ac:spMkLst>
        </pc:spChg>
        <pc:spChg chg="mod">
          <ac:chgData name="mei_xuan@ymail.com" userId="530e92a9bb6670c7" providerId="LiveId" clId="{1D5820EE-0FD6-4FC9-B92C-E58982C0CA10}" dt="2021-03-21T15:15:12.342" v="241"/>
          <ac:spMkLst>
            <pc:docMk/>
            <pc:sldMk cId="0" sldId="256"/>
            <ac:spMk id="80" creationId="{8CE6969E-77EF-47FD-9FCA-1CA035C4FFEA}"/>
          </ac:spMkLst>
        </pc:spChg>
        <pc:spChg chg="add del mod">
          <ac:chgData name="mei_xuan@ymail.com" userId="530e92a9bb6670c7" providerId="LiveId" clId="{1D5820EE-0FD6-4FC9-B92C-E58982C0CA10}" dt="2021-03-21T15:20:38.463" v="273" actId="478"/>
          <ac:spMkLst>
            <pc:docMk/>
            <pc:sldMk cId="0" sldId="256"/>
            <ac:spMk id="81" creationId="{17B973C5-E9CF-4F6B-B042-0D883D542C25}"/>
          </ac:spMkLst>
        </pc:spChg>
        <pc:spChg chg="add del mod">
          <ac:chgData name="mei_xuan@ymail.com" userId="530e92a9bb6670c7" providerId="LiveId" clId="{1D5820EE-0FD6-4FC9-B92C-E58982C0CA10}" dt="2021-03-21T15:20:38.463" v="273" actId="478"/>
          <ac:spMkLst>
            <pc:docMk/>
            <pc:sldMk cId="0" sldId="256"/>
            <ac:spMk id="82" creationId="{F5E0E34E-0762-4AE2-903F-48E683C70FED}"/>
          </ac:spMkLst>
        </pc:spChg>
        <pc:spChg chg="mod">
          <ac:chgData name="mei_xuan@ymail.com" userId="530e92a9bb6670c7" providerId="LiveId" clId="{1D5820EE-0FD6-4FC9-B92C-E58982C0CA10}" dt="2021-03-21T15:16:01.286" v="246" actId="1076"/>
          <ac:spMkLst>
            <pc:docMk/>
            <pc:sldMk cId="0" sldId="256"/>
            <ac:spMk id="93" creationId="{00000000-0000-0000-0000-000000000000}"/>
          </ac:spMkLst>
        </pc:spChg>
        <pc:spChg chg="mod">
          <ac:chgData name="mei_xuan@ymail.com" userId="530e92a9bb6670c7" providerId="LiveId" clId="{1D5820EE-0FD6-4FC9-B92C-E58982C0CA10}" dt="2021-03-21T15:13:40.783" v="208" actId="1037"/>
          <ac:spMkLst>
            <pc:docMk/>
            <pc:sldMk cId="0" sldId="256"/>
            <ac:spMk id="94" creationId="{00000000-0000-0000-0000-000000000000}"/>
          </ac:spMkLst>
        </pc:spChg>
        <pc:spChg chg="del">
          <ac:chgData name="mei_xuan@ymail.com" userId="530e92a9bb6670c7" providerId="LiveId" clId="{1D5820EE-0FD6-4FC9-B92C-E58982C0CA10}" dt="2021-03-21T15:10:17.456" v="102" actId="478"/>
          <ac:spMkLst>
            <pc:docMk/>
            <pc:sldMk cId="0" sldId="256"/>
            <ac:spMk id="96" creationId="{00000000-0000-0000-0000-000000000000}"/>
          </ac:spMkLst>
        </pc:spChg>
        <pc:spChg chg="del">
          <ac:chgData name="mei_xuan@ymail.com" userId="530e92a9bb6670c7" providerId="LiveId" clId="{1D5820EE-0FD6-4FC9-B92C-E58982C0CA10}" dt="2021-03-21T15:10:17.456" v="102" actId="478"/>
          <ac:spMkLst>
            <pc:docMk/>
            <pc:sldMk cId="0" sldId="256"/>
            <ac:spMk id="97" creationId="{00000000-0000-0000-0000-000000000000}"/>
          </ac:spMkLst>
        </pc:spChg>
        <pc:spChg chg="del">
          <ac:chgData name="mei_xuan@ymail.com" userId="530e92a9bb6670c7" providerId="LiveId" clId="{1D5820EE-0FD6-4FC9-B92C-E58982C0CA10}" dt="2021-03-21T15:10:17.456" v="102" actId="478"/>
          <ac:spMkLst>
            <pc:docMk/>
            <pc:sldMk cId="0" sldId="256"/>
            <ac:spMk id="98" creationId="{00000000-0000-0000-0000-000000000000}"/>
          </ac:spMkLst>
        </pc:spChg>
        <pc:spChg chg="del">
          <ac:chgData name="mei_xuan@ymail.com" userId="530e92a9bb6670c7" providerId="LiveId" clId="{1D5820EE-0FD6-4FC9-B92C-E58982C0CA10}" dt="2021-03-21T15:10:17.456" v="102" actId="478"/>
          <ac:spMkLst>
            <pc:docMk/>
            <pc:sldMk cId="0" sldId="256"/>
            <ac:spMk id="99" creationId="{00000000-0000-0000-0000-000000000000}"/>
          </ac:spMkLst>
        </pc:spChg>
        <pc:spChg chg="del">
          <ac:chgData name="mei_xuan@ymail.com" userId="530e92a9bb6670c7" providerId="LiveId" clId="{1D5820EE-0FD6-4FC9-B92C-E58982C0CA10}" dt="2021-03-21T15:10:17.456" v="102" actId="478"/>
          <ac:spMkLst>
            <pc:docMk/>
            <pc:sldMk cId="0" sldId="256"/>
            <ac:spMk id="100" creationId="{00000000-0000-0000-0000-000000000000}"/>
          </ac:spMkLst>
        </pc:spChg>
        <pc:spChg chg="del">
          <ac:chgData name="mei_xuan@ymail.com" userId="530e92a9bb6670c7" providerId="LiveId" clId="{1D5820EE-0FD6-4FC9-B92C-E58982C0CA10}" dt="2021-03-21T15:10:20.835" v="103" actId="478"/>
          <ac:spMkLst>
            <pc:docMk/>
            <pc:sldMk cId="0" sldId="256"/>
            <ac:spMk id="101" creationId="{00000000-0000-0000-0000-000000000000}"/>
          </ac:spMkLst>
        </pc:spChg>
        <pc:spChg chg="del">
          <ac:chgData name="mei_xuan@ymail.com" userId="530e92a9bb6670c7" providerId="LiveId" clId="{1D5820EE-0FD6-4FC9-B92C-E58982C0CA10}" dt="2021-03-21T15:10:17.456" v="102" actId="478"/>
          <ac:spMkLst>
            <pc:docMk/>
            <pc:sldMk cId="0" sldId="256"/>
            <ac:spMk id="102" creationId="{00000000-0000-0000-0000-000000000000}"/>
          </ac:spMkLst>
        </pc:spChg>
        <pc:spChg chg="del">
          <ac:chgData name="mei_xuan@ymail.com" userId="530e92a9bb6670c7" providerId="LiveId" clId="{1D5820EE-0FD6-4FC9-B92C-E58982C0CA10}" dt="2021-03-21T15:10:17.456" v="102" actId="478"/>
          <ac:spMkLst>
            <pc:docMk/>
            <pc:sldMk cId="0" sldId="256"/>
            <ac:spMk id="103" creationId="{00000000-0000-0000-0000-000000000000}"/>
          </ac:spMkLst>
        </pc:spChg>
        <pc:spChg chg="del">
          <ac:chgData name="mei_xuan@ymail.com" userId="530e92a9bb6670c7" providerId="LiveId" clId="{1D5820EE-0FD6-4FC9-B92C-E58982C0CA10}" dt="2021-03-21T15:10:17.456" v="102" actId="478"/>
          <ac:spMkLst>
            <pc:docMk/>
            <pc:sldMk cId="0" sldId="256"/>
            <ac:spMk id="104" creationId="{00000000-0000-0000-0000-000000000000}"/>
          </ac:spMkLst>
        </pc:spChg>
        <pc:spChg chg="del">
          <ac:chgData name="mei_xuan@ymail.com" userId="530e92a9bb6670c7" providerId="LiveId" clId="{1D5820EE-0FD6-4FC9-B92C-E58982C0CA10}" dt="2021-03-21T15:10:17.456" v="102" actId="478"/>
          <ac:spMkLst>
            <pc:docMk/>
            <pc:sldMk cId="0" sldId="256"/>
            <ac:spMk id="105" creationId="{00000000-0000-0000-0000-000000000000}"/>
          </ac:spMkLst>
        </pc:spChg>
        <pc:spChg chg="del">
          <ac:chgData name="mei_xuan@ymail.com" userId="530e92a9bb6670c7" providerId="LiveId" clId="{1D5820EE-0FD6-4FC9-B92C-E58982C0CA10}" dt="2021-03-21T15:10:17.456" v="102" actId="478"/>
          <ac:spMkLst>
            <pc:docMk/>
            <pc:sldMk cId="0" sldId="256"/>
            <ac:spMk id="106" creationId="{00000000-0000-0000-0000-000000000000}"/>
          </ac:spMkLst>
        </pc:spChg>
        <pc:spChg chg="del">
          <ac:chgData name="mei_xuan@ymail.com" userId="530e92a9bb6670c7" providerId="LiveId" clId="{1D5820EE-0FD6-4FC9-B92C-E58982C0CA10}" dt="2021-03-21T15:10:17.456" v="102" actId="478"/>
          <ac:spMkLst>
            <pc:docMk/>
            <pc:sldMk cId="0" sldId="256"/>
            <ac:spMk id="107" creationId="{00000000-0000-0000-0000-000000000000}"/>
          </ac:spMkLst>
        </pc:spChg>
        <pc:spChg chg="del">
          <ac:chgData name="mei_xuan@ymail.com" userId="530e92a9bb6670c7" providerId="LiveId" clId="{1D5820EE-0FD6-4FC9-B92C-E58982C0CA10}" dt="2021-03-21T15:10:17.456" v="102" actId="478"/>
          <ac:spMkLst>
            <pc:docMk/>
            <pc:sldMk cId="0" sldId="256"/>
            <ac:spMk id="108" creationId="{00000000-0000-0000-0000-000000000000}"/>
          </ac:spMkLst>
        </pc:spChg>
        <pc:spChg chg="del">
          <ac:chgData name="mei_xuan@ymail.com" userId="530e92a9bb6670c7" providerId="LiveId" clId="{1D5820EE-0FD6-4FC9-B92C-E58982C0CA10}" dt="2021-03-21T15:10:17.456" v="102" actId="478"/>
          <ac:spMkLst>
            <pc:docMk/>
            <pc:sldMk cId="0" sldId="256"/>
            <ac:spMk id="109" creationId="{00000000-0000-0000-0000-000000000000}"/>
          </ac:spMkLst>
        </pc:spChg>
        <pc:spChg chg="del">
          <ac:chgData name="mei_xuan@ymail.com" userId="530e92a9bb6670c7" providerId="LiveId" clId="{1D5820EE-0FD6-4FC9-B92C-E58982C0CA10}" dt="2021-03-21T15:10:17.456" v="102" actId="478"/>
          <ac:spMkLst>
            <pc:docMk/>
            <pc:sldMk cId="0" sldId="256"/>
            <ac:spMk id="110" creationId="{00000000-0000-0000-0000-000000000000}"/>
          </ac:spMkLst>
        </pc:spChg>
        <pc:spChg chg="del">
          <ac:chgData name="mei_xuan@ymail.com" userId="530e92a9bb6670c7" providerId="LiveId" clId="{1D5820EE-0FD6-4FC9-B92C-E58982C0CA10}" dt="2021-03-21T15:10:17.456" v="102" actId="478"/>
          <ac:spMkLst>
            <pc:docMk/>
            <pc:sldMk cId="0" sldId="256"/>
            <ac:spMk id="111" creationId="{00000000-0000-0000-0000-000000000000}"/>
          </ac:spMkLst>
        </pc:spChg>
        <pc:spChg chg="del">
          <ac:chgData name="mei_xuan@ymail.com" userId="530e92a9bb6670c7" providerId="LiveId" clId="{1D5820EE-0FD6-4FC9-B92C-E58982C0CA10}" dt="2021-03-21T15:10:17.456" v="102" actId="478"/>
          <ac:spMkLst>
            <pc:docMk/>
            <pc:sldMk cId="0" sldId="256"/>
            <ac:spMk id="112" creationId="{00000000-0000-0000-0000-000000000000}"/>
          </ac:spMkLst>
        </pc:spChg>
        <pc:spChg chg="del">
          <ac:chgData name="mei_xuan@ymail.com" userId="530e92a9bb6670c7" providerId="LiveId" clId="{1D5820EE-0FD6-4FC9-B92C-E58982C0CA10}" dt="2021-03-21T15:10:17.456" v="102" actId="478"/>
          <ac:spMkLst>
            <pc:docMk/>
            <pc:sldMk cId="0" sldId="256"/>
            <ac:spMk id="113" creationId="{00000000-0000-0000-0000-000000000000}"/>
          </ac:spMkLst>
        </pc:spChg>
        <pc:spChg chg="del">
          <ac:chgData name="mei_xuan@ymail.com" userId="530e92a9bb6670c7" providerId="LiveId" clId="{1D5820EE-0FD6-4FC9-B92C-E58982C0CA10}" dt="2021-03-21T15:10:17.456" v="102" actId="478"/>
          <ac:spMkLst>
            <pc:docMk/>
            <pc:sldMk cId="0" sldId="256"/>
            <ac:spMk id="114" creationId="{00000000-0000-0000-0000-000000000000}"/>
          </ac:spMkLst>
        </pc:spChg>
        <pc:spChg chg="del">
          <ac:chgData name="mei_xuan@ymail.com" userId="530e92a9bb6670c7" providerId="LiveId" clId="{1D5820EE-0FD6-4FC9-B92C-E58982C0CA10}" dt="2021-03-21T15:10:17.456" v="102" actId="478"/>
          <ac:spMkLst>
            <pc:docMk/>
            <pc:sldMk cId="0" sldId="256"/>
            <ac:spMk id="115" creationId="{00000000-0000-0000-0000-000000000000}"/>
          </ac:spMkLst>
        </pc:spChg>
        <pc:spChg chg="del">
          <ac:chgData name="mei_xuan@ymail.com" userId="530e92a9bb6670c7" providerId="LiveId" clId="{1D5820EE-0FD6-4FC9-B92C-E58982C0CA10}" dt="2021-03-21T15:10:17.456" v="102" actId="478"/>
          <ac:spMkLst>
            <pc:docMk/>
            <pc:sldMk cId="0" sldId="256"/>
            <ac:spMk id="116" creationId="{00000000-0000-0000-0000-000000000000}"/>
          </ac:spMkLst>
        </pc:spChg>
        <pc:spChg chg="del">
          <ac:chgData name="mei_xuan@ymail.com" userId="530e92a9bb6670c7" providerId="LiveId" clId="{1D5820EE-0FD6-4FC9-B92C-E58982C0CA10}" dt="2021-03-21T15:10:17.456" v="102" actId="478"/>
          <ac:spMkLst>
            <pc:docMk/>
            <pc:sldMk cId="0" sldId="256"/>
            <ac:spMk id="117" creationId="{00000000-0000-0000-0000-000000000000}"/>
          </ac:spMkLst>
        </pc:spChg>
        <pc:spChg chg="del">
          <ac:chgData name="mei_xuan@ymail.com" userId="530e92a9bb6670c7" providerId="LiveId" clId="{1D5820EE-0FD6-4FC9-B92C-E58982C0CA10}" dt="2021-03-21T15:10:17.456" v="102" actId="478"/>
          <ac:spMkLst>
            <pc:docMk/>
            <pc:sldMk cId="0" sldId="256"/>
            <ac:spMk id="118" creationId="{00000000-0000-0000-0000-000000000000}"/>
          </ac:spMkLst>
        </pc:spChg>
        <pc:spChg chg="del">
          <ac:chgData name="mei_xuan@ymail.com" userId="530e92a9bb6670c7" providerId="LiveId" clId="{1D5820EE-0FD6-4FC9-B92C-E58982C0CA10}" dt="2021-03-21T15:10:17.456" v="102" actId="478"/>
          <ac:spMkLst>
            <pc:docMk/>
            <pc:sldMk cId="0" sldId="256"/>
            <ac:spMk id="119" creationId="{00000000-0000-0000-0000-000000000000}"/>
          </ac:spMkLst>
        </pc:spChg>
        <pc:spChg chg="del">
          <ac:chgData name="mei_xuan@ymail.com" userId="530e92a9bb6670c7" providerId="LiveId" clId="{1D5820EE-0FD6-4FC9-B92C-E58982C0CA10}" dt="2021-03-21T15:10:17.456" v="102" actId="478"/>
          <ac:spMkLst>
            <pc:docMk/>
            <pc:sldMk cId="0" sldId="256"/>
            <ac:spMk id="120" creationId="{00000000-0000-0000-0000-000000000000}"/>
          </ac:spMkLst>
        </pc:spChg>
        <pc:spChg chg="del">
          <ac:chgData name="mei_xuan@ymail.com" userId="530e92a9bb6670c7" providerId="LiveId" clId="{1D5820EE-0FD6-4FC9-B92C-E58982C0CA10}" dt="2021-03-21T15:10:17.456" v="102" actId="478"/>
          <ac:spMkLst>
            <pc:docMk/>
            <pc:sldMk cId="0" sldId="256"/>
            <ac:spMk id="121" creationId="{00000000-0000-0000-0000-000000000000}"/>
          </ac:spMkLst>
        </pc:spChg>
        <pc:spChg chg="del">
          <ac:chgData name="mei_xuan@ymail.com" userId="530e92a9bb6670c7" providerId="LiveId" clId="{1D5820EE-0FD6-4FC9-B92C-E58982C0CA10}" dt="2021-03-21T15:10:17.456" v="102" actId="478"/>
          <ac:spMkLst>
            <pc:docMk/>
            <pc:sldMk cId="0" sldId="256"/>
            <ac:spMk id="122" creationId="{00000000-0000-0000-0000-000000000000}"/>
          </ac:spMkLst>
        </pc:spChg>
        <pc:spChg chg="del">
          <ac:chgData name="mei_xuan@ymail.com" userId="530e92a9bb6670c7" providerId="LiveId" clId="{1D5820EE-0FD6-4FC9-B92C-E58982C0CA10}" dt="2021-03-21T15:10:17.456" v="102" actId="478"/>
          <ac:spMkLst>
            <pc:docMk/>
            <pc:sldMk cId="0" sldId="256"/>
            <ac:spMk id="123" creationId="{00000000-0000-0000-0000-000000000000}"/>
          </ac:spMkLst>
        </pc:spChg>
        <pc:spChg chg="del">
          <ac:chgData name="mei_xuan@ymail.com" userId="530e92a9bb6670c7" providerId="LiveId" clId="{1D5820EE-0FD6-4FC9-B92C-E58982C0CA10}" dt="2021-03-21T15:10:17.456" v="102" actId="478"/>
          <ac:spMkLst>
            <pc:docMk/>
            <pc:sldMk cId="0" sldId="256"/>
            <ac:spMk id="124" creationId="{00000000-0000-0000-0000-000000000000}"/>
          </ac:spMkLst>
        </pc:spChg>
        <pc:spChg chg="del">
          <ac:chgData name="mei_xuan@ymail.com" userId="530e92a9bb6670c7" providerId="LiveId" clId="{1D5820EE-0FD6-4FC9-B92C-E58982C0CA10}" dt="2021-03-21T15:10:17.456" v="102" actId="478"/>
          <ac:spMkLst>
            <pc:docMk/>
            <pc:sldMk cId="0" sldId="256"/>
            <ac:spMk id="125" creationId="{00000000-0000-0000-0000-000000000000}"/>
          </ac:spMkLst>
        </pc:spChg>
        <pc:spChg chg="del">
          <ac:chgData name="mei_xuan@ymail.com" userId="530e92a9bb6670c7" providerId="LiveId" clId="{1D5820EE-0FD6-4FC9-B92C-E58982C0CA10}" dt="2021-03-21T15:10:17.456" v="102" actId="478"/>
          <ac:spMkLst>
            <pc:docMk/>
            <pc:sldMk cId="0" sldId="256"/>
            <ac:spMk id="126" creationId="{00000000-0000-0000-0000-000000000000}"/>
          </ac:spMkLst>
        </pc:spChg>
        <pc:spChg chg="del">
          <ac:chgData name="mei_xuan@ymail.com" userId="530e92a9bb6670c7" providerId="LiveId" clId="{1D5820EE-0FD6-4FC9-B92C-E58982C0CA10}" dt="2021-03-21T15:10:17.456" v="102" actId="478"/>
          <ac:spMkLst>
            <pc:docMk/>
            <pc:sldMk cId="0" sldId="256"/>
            <ac:spMk id="127" creationId="{00000000-0000-0000-0000-000000000000}"/>
          </ac:spMkLst>
        </pc:spChg>
        <pc:spChg chg="del">
          <ac:chgData name="mei_xuan@ymail.com" userId="530e92a9bb6670c7" providerId="LiveId" clId="{1D5820EE-0FD6-4FC9-B92C-E58982C0CA10}" dt="2021-03-21T15:10:17.456" v="102" actId="478"/>
          <ac:spMkLst>
            <pc:docMk/>
            <pc:sldMk cId="0" sldId="256"/>
            <ac:spMk id="128" creationId="{00000000-0000-0000-0000-000000000000}"/>
          </ac:spMkLst>
        </pc:spChg>
        <pc:spChg chg="del">
          <ac:chgData name="mei_xuan@ymail.com" userId="530e92a9bb6670c7" providerId="LiveId" clId="{1D5820EE-0FD6-4FC9-B92C-E58982C0CA10}" dt="2021-03-21T15:10:17.456" v="102" actId="478"/>
          <ac:spMkLst>
            <pc:docMk/>
            <pc:sldMk cId="0" sldId="256"/>
            <ac:spMk id="129" creationId="{00000000-0000-0000-0000-000000000000}"/>
          </ac:spMkLst>
        </pc:spChg>
        <pc:spChg chg="del">
          <ac:chgData name="mei_xuan@ymail.com" userId="530e92a9bb6670c7" providerId="LiveId" clId="{1D5820EE-0FD6-4FC9-B92C-E58982C0CA10}" dt="2021-03-21T15:10:17.456" v="102" actId="478"/>
          <ac:spMkLst>
            <pc:docMk/>
            <pc:sldMk cId="0" sldId="256"/>
            <ac:spMk id="130" creationId="{00000000-0000-0000-0000-000000000000}"/>
          </ac:spMkLst>
        </pc:spChg>
        <pc:spChg chg="del">
          <ac:chgData name="mei_xuan@ymail.com" userId="530e92a9bb6670c7" providerId="LiveId" clId="{1D5820EE-0FD6-4FC9-B92C-E58982C0CA10}" dt="2021-03-21T15:10:17.456" v="102" actId="478"/>
          <ac:spMkLst>
            <pc:docMk/>
            <pc:sldMk cId="0" sldId="256"/>
            <ac:spMk id="131" creationId="{00000000-0000-0000-0000-000000000000}"/>
          </ac:spMkLst>
        </pc:spChg>
        <pc:spChg chg="del">
          <ac:chgData name="mei_xuan@ymail.com" userId="530e92a9bb6670c7" providerId="LiveId" clId="{1D5820EE-0FD6-4FC9-B92C-E58982C0CA10}" dt="2021-03-21T15:10:17.456" v="102" actId="478"/>
          <ac:spMkLst>
            <pc:docMk/>
            <pc:sldMk cId="0" sldId="256"/>
            <ac:spMk id="132" creationId="{00000000-0000-0000-0000-000000000000}"/>
          </ac:spMkLst>
        </pc:spChg>
        <pc:spChg chg="del">
          <ac:chgData name="mei_xuan@ymail.com" userId="530e92a9bb6670c7" providerId="LiveId" clId="{1D5820EE-0FD6-4FC9-B92C-E58982C0CA10}" dt="2021-03-21T15:10:17.456" v="102" actId="478"/>
          <ac:spMkLst>
            <pc:docMk/>
            <pc:sldMk cId="0" sldId="256"/>
            <ac:spMk id="133" creationId="{00000000-0000-0000-0000-000000000000}"/>
          </ac:spMkLst>
        </pc:spChg>
        <pc:spChg chg="del">
          <ac:chgData name="mei_xuan@ymail.com" userId="530e92a9bb6670c7" providerId="LiveId" clId="{1D5820EE-0FD6-4FC9-B92C-E58982C0CA10}" dt="2021-03-21T15:10:17.456" v="102" actId="478"/>
          <ac:spMkLst>
            <pc:docMk/>
            <pc:sldMk cId="0" sldId="256"/>
            <ac:spMk id="134" creationId="{00000000-0000-0000-0000-000000000000}"/>
          </ac:spMkLst>
        </pc:spChg>
        <pc:spChg chg="del">
          <ac:chgData name="mei_xuan@ymail.com" userId="530e92a9bb6670c7" providerId="LiveId" clId="{1D5820EE-0FD6-4FC9-B92C-E58982C0CA10}" dt="2021-03-21T15:10:17.456" v="102" actId="478"/>
          <ac:spMkLst>
            <pc:docMk/>
            <pc:sldMk cId="0" sldId="256"/>
            <ac:spMk id="135" creationId="{00000000-0000-0000-0000-000000000000}"/>
          </ac:spMkLst>
        </pc:spChg>
        <pc:grpChg chg="add del mod">
          <ac:chgData name="mei_xuan@ymail.com" userId="530e92a9bb6670c7" providerId="LiveId" clId="{1D5820EE-0FD6-4FC9-B92C-E58982C0CA10}" dt="2021-03-21T15:12:06.443" v="116" actId="1076"/>
          <ac:grpSpMkLst>
            <pc:docMk/>
            <pc:sldMk cId="0" sldId="256"/>
            <ac:grpSpMk id="47" creationId="{BDEFE551-E355-49EB-8ED8-BCAFB40F0D47}"/>
          </ac:grpSpMkLst>
        </pc:grpChg>
        <pc:grpChg chg="add del mod">
          <ac:chgData name="mei_xuan@ymail.com" userId="530e92a9bb6670c7" providerId="LiveId" clId="{1D5820EE-0FD6-4FC9-B92C-E58982C0CA10}" dt="2021-03-21T15:12:06.443" v="116" actId="1076"/>
          <ac:grpSpMkLst>
            <pc:docMk/>
            <pc:sldMk cId="0" sldId="256"/>
            <ac:grpSpMk id="63" creationId="{B7CC1F20-740E-461E-B45B-34D092CABE7B}"/>
          </ac:grpSpMkLst>
        </pc:grpChg>
        <pc:grpChg chg="add del mod">
          <ac:chgData name="mei_xuan@ymail.com" userId="530e92a9bb6670c7" providerId="LiveId" clId="{1D5820EE-0FD6-4FC9-B92C-E58982C0CA10}" dt="2021-03-21T15:12:06.443" v="116" actId="1076"/>
          <ac:grpSpMkLst>
            <pc:docMk/>
            <pc:sldMk cId="0" sldId="256"/>
            <ac:grpSpMk id="71" creationId="{FCE5166F-3B84-4BC4-9BAA-B1EED5A614A4}"/>
          </ac:grpSpMkLst>
        </pc:grpChg>
        <pc:grpChg chg="add del mod">
          <ac:chgData name="mei_xuan@ymail.com" userId="530e92a9bb6670c7" providerId="LiveId" clId="{1D5820EE-0FD6-4FC9-B92C-E58982C0CA10}" dt="2021-03-21T15:16:39.989" v="256" actId="1076"/>
          <ac:grpSpMkLst>
            <pc:docMk/>
            <pc:sldMk cId="0" sldId="256"/>
            <ac:grpSpMk id="76" creationId="{CB5B10E6-CD33-456D-A62E-22E037144246}"/>
          </ac:grpSpMkLst>
        </pc:grpChg>
        <pc:cxnChg chg="mod">
          <ac:chgData name="mei_xuan@ymail.com" userId="530e92a9bb6670c7" providerId="LiveId" clId="{1D5820EE-0FD6-4FC9-B92C-E58982C0CA10}" dt="2021-03-21T15:13:48.407" v="235" actId="1037"/>
          <ac:cxnSpMkLst>
            <pc:docMk/>
            <pc:sldMk cId="0" sldId="256"/>
            <ac:cxnSpMk id="95" creationId="{00000000-0000-0000-0000-000000000000}"/>
          </ac:cxnSpMkLst>
        </pc:cxnChg>
      </pc:sldChg>
      <pc:sldChg chg="addSp delSp modSp mod">
        <pc:chgData name="mei_xuan@ymail.com" userId="530e92a9bb6670c7" providerId="LiveId" clId="{1D5820EE-0FD6-4FC9-B92C-E58982C0CA10}" dt="2021-03-21T14:58:03.036" v="79" actId="1076"/>
        <pc:sldMkLst>
          <pc:docMk/>
          <pc:sldMk cId="0" sldId="268"/>
        </pc:sldMkLst>
        <pc:spChg chg="mod">
          <ac:chgData name="mei_xuan@ymail.com" userId="530e92a9bb6670c7" providerId="LiveId" clId="{1D5820EE-0FD6-4FC9-B92C-E58982C0CA10}" dt="2021-03-21T14:57:42.372" v="75" actId="1037"/>
          <ac:spMkLst>
            <pc:docMk/>
            <pc:sldMk cId="0" sldId="268"/>
            <ac:spMk id="890" creationId="{00000000-0000-0000-0000-000000000000}"/>
          </ac:spMkLst>
        </pc:spChg>
        <pc:spChg chg="mod">
          <ac:chgData name="mei_xuan@ymail.com" userId="530e92a9bb6670c7" providerId="LiveId" clId="{1D5820EE-0FD6-4FC9-B92C-E58982C0CA10}" dt="2021-03-21T14:56:25.312" v="49" actId="1076"/>
          <ac:spMkLst>
            <pc:docMk/>
            <pc:sldMk cId="0" sldId="268"/>
            <ac:spMk id="892" creationId="{00000000-0000-0000-0000-000000000000}"/>
          </ac:spMkLst>
        </pc:spChg>
        <pc:spChg chg="mod">
          <ac:chgData name="mei_xuan@ymail.com" userId="530e92a9bb6670c7" providerId="LiveId" clId="{1D5820EE-0FD6-4FC9-B92C-E58982C0CA10}" dt="2021-03-21T14:53:55.866" v="37" actId="1076"/>
          <ac:spMkLst>
            <pc:docMk/>
            <pc:sldMk cId="0" sldId="268"/>
            <ac:spMk id="900" creationId="{00000000-0000-0000-0000-000000000000}"/>
          </ac:spMkLst>
        </pc:spChg>
        <pc:picChg chg="add mod">
          <ac:chgData name="mei_xuan@ymail.com" userId="530e92a9bb6670c7" providerId="LiveId" clId="{1D5820EE-0FD6-4FC9-B92C-E58982C0CA10}" dt="2021-03-21T14:54:21.203" v="40" actId="1076"/>
          <ac:picMkLst>
            <pc:docMk/>
            <pc:sldMk cId="0" sldId="268"/>
            <ac:picMk id="3" creationId="{D24E9832-2381-4771-AD4C-71F7455780DA}"/>
          </ac:picMkLst>
        </pc:picChg>
        <pc:picChg chg="add mod">
          <ac:chgData name="mei_xuan@ymail.com" userId="530e92a9bb6670c7" providerId="LiveId" clId="{1D5820EE-0FD6-4FC9-B92C-E58982C0CA10}" dt="2021-03-21T14:58:03.036" v="79" actId="1076"/>
          <ac:picMkLst>
            <pc:docMk/>
            <pc:sldMk cId="0" sldId="268"/>
            <ac:picMk id="6" creationId="{CF1CC433-E8C5-4557-8CF3-E204D8E17E94}"/>
          </ac:picMkLst>
        </pc:picChg>
        <pc:cxnChg chg="add mod">
          <ac:chgData name="mei_xuan@ymail.com" userId="530e92a9bb6670c7" providerId="LiveId" clId="{1D5820EE-0FD6-4FC9-B92C-E58982C0CA10}" dt="2021-03-21T14:54:00.916" v="38" actId="14100"/>
          <ac:cxnSpMkLst>
            <pc:docMk/>
            <pc:sldMk cId="0" sldId="268"/>
            <ac:cxnSpMk id="151" creationId="{EED7E750-6BBA-4848-9F67-C9BAEC2F7BE8}"/>
          </ac:cxnSpMkLst>
        </pc:cxnChg>
        <pc:cxnChg chg="del mod">
          <ac:chgData name="mei_xuan@ymail.com" userId="530e92a9bb6670c7" providerId="LiveId" clId="{1D5820EE-0FD6-4FC9-B92C-E58982C0CA10}" dt="2021-03-21T14:56:18.040" v="48" actId="478"/>
          <ac:cxnSpMkLst>
            <pc:docMk/>
            <pc:sldMk cId="0" sldId="268"/>
            <ac:cxnSpMk id="1047" creationId="{00000000-0000-0000-0000-000000000000}"/>
          </ac:cxnSpMkLst>
        </pc:cxnChg>
        <pc:cxnChg chg="del">
          <ac:chgData name="mei_xuan@ymail.com" userId="530e92a9bb6670c7" providerId="LiveId" clId="{1D5820EE-0FD6-4FC9-B92C-E58982C0CA10}" dt="2021-03-21T14:54:29.446" v="41" actId="478"/>
          <ac:cxnSpMkLst>
            <pc:docMk/>
            <pc:sldMk cId="0" sldId="268"/>
            <ac:cxnSpMk id="1049" creationId="{00000000-0000-0000-0000-000000000000}"/>
          </ac:cxnSpMkLst>
        </pc:cxnChg>
      </pc:sldChg>
      <pc:sldChg chg="modSp add del mod">
        <pc:chgData name="mei_xuan@ymail.com" userId="530e92a9bb6670c7" providerId="LiveId" clId="{1D5820EE-0FD6-4FC9-B92C-E58982C0CA10}" dt="2021-03-21T15:20:43.454" v="274" actId="2696"/>
        <pc:sldMkLst>
          <pc:docMk/>
          <pc:sldMk cId="0" sldId="269"/>
        </pc:sldMkLst>
        <pc:spChg chg="mod">
          <ac:chgData name="mei_xuan@ymail.com" userId="530e92a9bb6670c7" providerId="LiveId" clId="{1D5820EE-0FD6-4FC9-B92C-E58982C0CA10}" dt="2021-03-21T15:10:54.954" v="109" actId="1076"/>
          <ac:spMkLst>
            <pc:docMk/>
            <pc:sldMk cId="0" sldId="269"/>
            <ac:spMk id="1067" creationId="{00000000-0000-0000-0000-000000000000}"/>
          </ac:spMkLst>
        </pc:spChg>
      </pc:sldChg>
      <pc:sldChg chg="del">
        <pc:chgData name="mei_xuan@ymail.com" userId="530e92a9bb6670c7" providerId="LiveId" clId="{1D5820EE-0FD6-4FC9-B92C-E58982C0CA10}" dt="2021-03-21T14:59:06.077" v="80" actId="47"/>
        <pc:sldMkLst>
          <pc:docMk/>
          <pc:sldMk cId="499771457" sldId="294"/>
        </pc:sldMkLst>
      </pc:sldChg>
      <pc:sldChg chg="modSp mod">
        <pc:chgData name="mei_xuan@ymail.com" userId="530e92a9bb6670c7" providerId="LiveId" clId="{1D5820EE-0FD6-4FC9-B92C-E58982C0CA10}" dt="2021-03-21T15:41:58.723" v="392" actId="20577"/>
        <pc:sldMkLst>
          <pc:docMk/>
          <pc:sldMk cId="1249724185" sldId="299"/>
        </pc:sldMkLst>
        <pc:spChg chg="mod">
          <ac:chgData name="mei_xuan@ymail.com" userId="530e92a9bb6670c7" providerId="LiveId" clId="{1D5820EE-0FD6-4FC9-B92C-E58982C0CA10}" dt="2021-03-21T15:41:58.723" v="392" actId="20577"/>
          <ac:spMkLst>
            <pc:docMk/>
            <pc:sldMk cId="1249724185" sldId="299"/>
            <ac:spMk id="1891" creationId="{00000000-0000-0000-0000-000000000000}"/>
          </ac:spMkLst>
        </pc:spChg>
      </pc:sldChg>
      <pc:sldChg chg="del">
        <pc:chgData name="mei_xuan@ymail.com" userId="530e92a9bb6670c7" providerId="LiveId" clId="{1D5820EE-0FD6-4FC9-B92C-E58982C0CA10}" dt="2021-03-21T15:03:59.383" v="99" actId="2696"/>
        <pc:sldMkLst>
          <pc:docMk/>
          <pc:sldMk cId="3029200412" sldId="303"/>
        </pc:sldMkLst>
      </pc:sldChg>
      <pc:sldChg chg="modSp mod">
        <pc:chgData name="mei_xuan@ymail.com" userId="530e92a9bb6670c7" providerId="LiveId" clId="{1D5820EE-0FD6-4FC9-B92C-E58982C0CA10}" dt="2021-03-21T15:31:00.622" v="379" actId="14100"/>
        <pc:sldMkLst>
          <pc:docMk/>
          <pc:sldMk cId="398241109" sldId="306"/>
        </pc:sldMkLst>
        <pc:spChg chg="mod">
          <ac:chgData name="mei_xuan@ymail.com" userId="530e92a9bb6670c7" providerId="LiveId" clId="{1D5820EE-0FD6-4FC9-B92C-E58982C0CA10}" dt="2021-03-21T15:31:00.622" v="379" actId="14100"/>
          <ac:spMkLst>
            <pc:docMk/>
            <pc:sldMk cId="398241109" sldId="306"/>
            <ac:spMk id="206" creationId="{00000000-0000-0000-0000-000000000000}"/>
          </ac:spMkLst>
        </pc:spChg>
      </pc:sldChg>
      <pc:sldChg chg="modSp">
        <pc:chgData name="mei_xuan@ymail.com" userId="530e92a9bb6670c7" providerId="LiveId" clId="{1D5820EE-0FD6-4FC9-B92C-E58982C0CA10}" dt="2021-03-21T15:30:35.338" v="368" actId="20577"/>
        <pc:sldMkLst>
          <pc:docMk/>
          <pc:sldMk cId="0" sldId="308"/>
        </pc:sldMkLst>
        <pc:spChg chg="mod">
          <ac:chgData name="mei_xuan@ymail.com" userId="530e92a9bb6670c7" providerId="LiveId" clId="{1D5820EE-0FD6-4FC9-B92C-E58982C0CA10}" dt="2021-03-21T15:30:35.338" v="368" actId="20577"/>
          <ac:spMkLst>
            <pc:docMk/>
            <pc:sldMk cId="0" sldId="308"/>
            <ac:spMk id="36" creationId="{29CD2C40-BC9F-4744-B812-4A88EE48ABD4}"/>
          </ac:spMkLst>
        </pc:spChg>
      </pc:sldChg>
      <pc:sldChg chg="modSp mod">
        <pc:chgData name="mei_xuan@ymail.com" userId="530e92a9bb6670c7" providerId="LiveId" clId="{1D5820EE-0FD6-4FC9-B92C-E58982C0CA10}" dt="2021-03-21T14:50:23.463" v="27" actId="1036"/>
        <pc:sldMkLst>
          <pc:docMk/>
          <pc:sldMk cId="0" sldId="311"/>
        </pc:sldMkLst>
        <pc:spChg chg="mod">
          <ac:chgData name="mei_xuan@ymail.com" userId="530e92a9bb6670c7" providerId="LiveId" clId="{1D5820EE-0FD6-4FC9-B92C-E58982C0CA10}" dt="2021-03-21T14:50:23.463" v="27" actId="1036"/>
          <ac:spMkLst>
            <pc:docMk/>
            <pc:sldMk cId="0" sldId="311"/>
            <ac:spMk id="162" creationId="{00000000-0000-0000-0000-000000000000}"/>
          </ac:spMkLst>
        </pc:spChg>
      </pc:sldChg>
      <pc:sldChg chg="del">
        <pc:chgData name="mei_xuan@ymail.com" userId="530e92a9bb6670c7" providerId="LiveId" clId="{1D5820EE-0FD6-4FC9-B92C-E58982C0CA10}" dt="2021-03-21T15:03:09.815" v="98" actId="2696"/>
        <pc:sldMkLst>
          <pc:docMk/>
          <pc:sldMk cId="2948117619" sldId="312"/>
        </pc:sldMkLst>
      </pc:sldChg>
      <pc:sldChg chg="ord">
        <pc:chgData name="mei_xuan@ymail.com" userId="530e92a9bb6670c7" providerId="LiveId" clId="{1D5820EE-0FD6-4FC9-B92C-E58982C0CA10}" dt="2021-03-21T15:04:02.204" v="101"/>
        <pc:sldMkLst>
          <pc:docMk/>
          <pc:sldMk cId="3147674753" sldId="313"/>
        </pc:sldMkLst>
      </pc:sldChg>
      <pc:sldChg chg="addSp delSp modSp add del mod modNotesTx">
        <pc:chgData name="mei_xuan@ymail.com" userId="530e92a9bb6670c7" providerId="LiveId" clId="{1D5820EE-0FD6-4FC9-B92C-E58982C0CA10}" dt="2021-03-21T15:37:41.135" v="391" actId="2696"/>
        <pc:sldMkLst>
          <pc:docMk/>
          <pc:sldMk cId="2753133775" sldId="314"/>
        </pc:sldMkLst>
        <pc:spChg chg="del">
          <ac:chgData name="mei_xuan@ymail.com" userId="530e92a9bb6670c7" providerId="LiveId" clId="{1D5820EE-0FD6-4FC9-B92C-E58982C0CA10}" dt="2021-03-21T15:26:53.162" v="276" actId="478"/>
          <ac:spMkLst>
            <pc:docMk/>
            <pc:sldMk cId="2753133775" sldId="314"/>
            <ac:spMk id="79" creationId="{211EAED6-A85A-4EC0-9404-633011CAF550}"/>
          </ac:spMkLst>
        </pc:spChg>
        <pc:spChg chg="del">
          <ac:chgData name="mei_xuan@ymail.com" userId="530e92a9bb6670c7" providerId="LiveId" clId="{1D5820EE-0FD6-4FC9-B92C-E58982C0CA10}" dt="2021-03-21T15:26:53.162" v="276" actId="478"/>
          <ac:spMkLst>
            <pc:docMk/>
            <pc:sldMk cId="2753133775" sldId="314"/>
            <ac:spMk id="80" creationId="{CE98D79A-1A21-4E02-AE66-73D658218124}"/>
          </ac:spMkLst>
        </pc:spChg>
        <pc:spChg chg="mod">
          <ac:chgData name="mei_xuan@ymail.com" userId="530e92a9bb6670c7" providerId="LiveId" clId="{1D5820EE-0FD6-4FC9-B92C-E58982C0CA10}" dt="2021-03-21T15:27:46.605" v="347" actId="20577"/>
          <ac:spMkLst>
            <pc:docMk/>
            <pc:sldMk cId="2753133775" sldId="314"/>
            <ac:spMk id="202"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3"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4"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0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10" creationId="{00000000-0000-0000-0000-000000000000}"/>
          </ac:spMkLst>
        </pc:spChg>
        <pc:spChg chg="del">
          <ac:chgData name="mei_xuan@ymail.com" userId="530e92a9bb6670c7" providerId="LiveId" clId="{1D5820EE-0FD6-4FC9-B92C-E58982C0CA10}" dt="2021-03-21T15:26:53.162" v="276" actId="478"/>
          <ac:spMkLst>
            <pc:docMk/>
            <pc:sldMk cId="2753133775" sldId="314"/>
            <ac:spMk id="23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5"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6"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7"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8" creationId="{00000000-0000-0000-0000-000000000000}"/>
          </ac:spMkLst>
        </pc:spChg>
        <pc:spChg chg="del">
          <ac:chgData name="mei_xuan@ymail.com" userId="530e92a9bb6670c7" providerId="LiveId" clId="{1D5820EE-0FD6-4FC9-B92C-E58982C0CA10}" dt="2021-03-21T15:26:53.162" v="276" actId="478"/>
          <ac:spMkLst>
            <pc:docMk/>
            <pc:sldMk cId="2753133775" sldId="314"/>
            <ac:spMk id="259" creationId="{00000000-0000-0000-0000-000000000000}"/>
          </ac:spMkLst>
        </pc:spChg>
        <pc:spChg chg="del">
          <ac:chgData name="mei_xuan@ymail.com" userId="530e92a9bb6670c7" providerId="LiveId" clId="{1D5820EE-0FD6-4FC9-B92C-E58982C0CA10}" dt="2021-03-21T15:26:53.162" v="276" actId="478"/>
          <ac:spMkLst>
            <pc:docMk/>
            <pc:sldMk cId="2753133775" sldId="314"/>
            <ac:spMk id="260" creationId="{00000000-0000-0000-0000-000000000000}"/>
          </ac:spMkLst>
        </pc:spChg>
        <pc:grpChg chg="del">
          <ac:chgData name="mei_xuan@ymail.com" userId="530e92a9bb6670c7" providerId="LiveId" clId="{1D5820EE-0FD6-4FC9-B92C-E58982C0CA10}" dt="2021-03-21T15:26:53.162" v="276" actId="478"/>
          <ac:grpSpMkLst>
            <pc:docMk/>
            <pc:sldMk cId="2753133775" sldId="314"/>
            <ac:grpSpMk id="61" creationId="{B6727893-E22B-4F20-9C0D-AE4EB30E9908}"/>
          </ac:grpSpMkLst>
        </pc:grpChg>
        <pc:grpChg chg="del">
          <ac:chgData name="mei_xuan@ymail.com" userId="530e92a9bb6670c7" providerId="LiveId" clId="{1D5820EE-0FD6-4FC9-B92C-E58982C0CA10}" dt="2021-03-21T15:26:53.162" v="276" actId="478"/>
          <ac:grpSpMkLst>
            <pc:docMk/>
            <pc:sldMk cId="2753133775" sldId="314"/>
            <ac:grpSpMk id="219" creationId="{00000000-0000-0000-0000-000000000000}"/>
          </ac:grpSpMkLst>
        </pc:grpChg>
        <pc:grpChg chg="del">
          <ac:chgData name="mei_xuan@ymail.com" userId="530e92a9bb6670c7" providerId="LiveId" clId="{1D5820EE-0FD6-4FC9-B92C-E58982C0CA10}" dt="2021-03-21T15:26:53.162" v="276" actId="478"/>
          <ac:grpSpMkLst>
            <pc:docMk/>
            <pc:sldMk cId="2753133775" sldId="314"/>
            <ac:grpSpMk id="237" creationId="{00000000-0000-0000-0000-000000000000}"/>
          </ac:grpSpMkLst>
        </pc:grpChg>
        <pc:picChg chg="add del mod">
          <ac:chgData name="mei_xuan@ymail.com" userId="530e92a9bb6670c7" providerId="LiveId" clId="{1D5820EE-0FD6-4FC9-B92C-E58982C0CA10}" dt="2021-03-21T15:33:18.487" v="381" actId="478"/>
          <ac:picMkLst>
            <pc:docMk/>
            <pc:sldMk cId="2753133775" sldId="314"/>
            <ac:picMk id="3" creationId="{8C6488F1-FEA9-4133-9DBA-D92074702367}"/>
          </ac:picMkLst>
        </pc:picChg>
        <pc:picChg chg="add mod">
          <ac:chgData name="mei_xuan@ymail.com" userId="530e92a9bb6670c7" providerId="LiveId" clId="{1D5820EE-0FD6-4FC9-B92C-E58982C0CA10}" dt="2021-03-21T15:34:26.164" v="390" actId="1076"/>
          <ac:picMkLst>
            <pc:docMk/>
            <pc:sldMk cId="2753133775" sldId="314"/>
            <ac:picMk id="5" creationId="{F169C907-B621-4E32-99B6-A31261447DE0}"/>
          </ac:picMkLst>
        </pc:picChg>
      </pc:sldChg>
    </pc:docChg>
  </pc:docChgLst>
  <pc:docChgLst>
    <pc:chgData name="mei_xuan@ymail.com" userId="530e92a9bb6670c7" providerId="LiveId" clId="{3AEF44FC-8C24-455A-B33D-0BEEB5D2B37A}"/>
    <pc:docChg chg="undo custSel addSld delSld modSld sldOrd">
      <pc:chgData name="mei_xuan@ymail.com" userId="530e92a9bb6670c7" providerId="LiveId" clId="{3AEF44FC-8C24-455A-B33D-0BEEB5D2B37A}" dt="2021-03-22T08:49:16.046" v="1719" actId="692"/>
      <pc:docMkLst>
        <pc:docMk/>
      </pc:docMkLst>
      <pc:sldChg chg="modNotesTx">
        <pc:chgData name="mei_xuan@ymail.com" userId="530e92a9bb6670c7" providerId="LiveId" clId="{3AEF44FC-8C24-455A-B33D-0BEEB5D2B37A}" dt="2021-03-22T02:59:07.305" v="516"/>
        <pc:sldMkLst>
          <pc:docMk/>
          <pc:sldMk cId="0" sldId="268"/>
        </pc:sldMkLst>
      </pc:sldChg>
      <pc:sldChg chg="del ord">
        <pc:chgData name="mei_xuan@ymail.com" userId="530e92a9bb6670c7" providerId="LiveId" clId="{3AEF44FC-8C24-455A-B33D-0BEEB5D2B37A}" dt="2021-03-22T02:58:40.620" v="515" actId="2696"/>
        <pc:sldMkLst>
          <pc:docMk/>
          <pc:sldMk cId="3519253964" sldId="307"/>
        </pc:sldMkLst>
      </pc:sldChg>
      <pc:sldChg chg="del">
        <pc:chgData name="mei_xuan@ymail.com" userId="530e92a9bb6670c7" providerId="LiveId" clId="{3AEF44FC-8C24-455A-B33D-0BEEB5D2B37A}" dt="2021-03-22T02:58:35.322" v="514" actId="2696"/>
        <pc:sldMkLst>
          <pc:docMk/>
          <pc:sldMk cId="0" sldId="308"/>
        </pc:sldMkLst>
      </pc:sldChg>
      <pc:sldChg chg="modSp del mod ord">
        <pc:chgData name="mei_xuan@ymail.com" userId="530e92a9bb6670c7" providerId="LiveId" clId="{3AEF44FC-8C24-455A-B33D-0BEEB5D2B37A}" dt="2021-03-22T08:47:14.331" v="1713" actId="2696"/>
        <pc:sldMkLst>
          <pc:docMk/>
          <pc:sldMk cId="199869908" sldId="309"/>
        </pc:sldMkLst>
        <pc:spChg chg="mod">
          <ac:chgData name="mei_xuan@ymail.com" userId="530e92a9bb6670c7" providerId="LiveId" clId="{3AEF44FC-8C24-455A-B33D-0BEEB5D2B37A}" dt="2021-03-22T08:03:06.458" v="1611" actId="20577"/>
          <ac:spMkLst>
            <pc:docMk/>
            <pc:sldMk cId="199869908" sldId="309"/>
            <ac:spMk id="46" creationId="{38F2C650-4808-4992-9DA6-06C0B916C0E5}"/>
          </ac:spMkLst>
        </pc:spChg>
        <pc:spChg chg="mod">
          <ac:chgData name="mei_xuan@ymail.com" userId="530e92a9bb6670c7" providerId="LiveId" clId="{3AEF44FC-8C24-455A-B33D-0BEEB5D2B37A}" dt="2021-03-22T08:02:25.822" v="1564" actId="20577"/>
          <ac:spMkLst>
            <pc:docMk/>
            <pc:sldMk cId="199869908" sldId="309"/>
            <ac:spMk id="89" creationId="{51C5E3FB-3831-44BE-A599-C1083B6A3E84}"/>
          </ac:spMkLst>
        </pc:spChg>
        <pc:spChg chg="mod">
          <ac:chgData name="mei_xuan@ymail.com" userId="530e92a9bb6670c7" providerId="LiveId" clId="{3AEF44FC-8C24-455A-B33D-0BEEB5D2B37A}" dt="2021-03-22T08:01:13.438" v="1453" actId="20577"/>
          <ac:spMkLst>
            <pc:docMk/>
            <pc:sldMk cId="199869908" sldId="309"/>
            <ac:spMk id="1159" creationId="{00000000-0000-0000-0000-000000000000}"/>
          </ac:spMkLst>
        </pc:spChg>
        <pc:spChg chg="mod">
          <ac:chgData name="mei_xuan@ymail.com" userId="530e92a9bb6670c7" providerId="LiveId" clId="{3AEF44FC-8C24-455A-B33D-0BEEB5D2B37A}" dt="2021-03-22T08:01:36.632" v="1486" actId="20577"/>
          <ac:spMkLst>
            <pc:docMk/>
            <pc:sldMk cId="199869908" sldId="309"/>
            <ac:spMk id="1160" creationId="{00000000-0000-0000-0000-000000000000}"/>
          </ac:spMkLst>
        </pc:spChg>
        <pc:spChg chg="mod">
          <ac:chgData name="mei_xuan@ymail.com" userId="530e92a9bb6670c7" providerId="LiveId" clId="{3AEF44FC-8C24-455A-B33D-0BEEB5D2B37A}" dt="2021-03-22T08:05:11.558" v="1617" actId="14100"/>
          <ac:spMkLst>
            <pc:docMk/>
            <pc:sldMk cId="199869908" sldId="309"/>
            <ac:spMk id="1168" creationId="{00000000-0000-0000-0000-000000000000}"/>
          </ac:spMkLst>
        </pc:spChg>
        <pc:spChg chg="mod">
          <ac:chgData name="mei_xuan@ymail.com" userId="530e92a9bb6670c7" providerId="LiveId" clId="{3AEF44FC-8C24-455A-B33D-0BEEB5D2B37A}" dt="2021-03-22T08:01:55.869" v="1521" actId="20577"/>
          <ac:spMkLst>
            <pc:docMk/>
            <pc:sldMk cId="199869908" sldId="309"/>
            <ac:spMk id="1169" creationId="{00000000-0000-0000-0000-000000000000}"/>
          </ac:spMkLst>
        </pc:spChg>
      </pc:sldChg>
      <pc:sldChg chg="ord">
        <pc:chgData name="mei_xuan@ymail.com" userId="530e92a9bb6670c7" providerId="LiveId" clId="{3AEF44FC-8C24-455A-B33D-0BEEB5D2B37A}" dt="2021-03-22T08:48:44.997" v="1716"/>
        <pc:sldMkLst>
          <pc:docMk/>
          <pc:sldMk cId="1240000113" sldId="310"/>
        </pc:sldMkLst>
      </pc:sldChg>
      <pc:sldChg chg="add del">
        <pc:chgData name="mei_xuan@ymail.com" userId="530e92a9bb6670c7" providerId="LiveId" clId="{3AEF44FC-8C24-455A-B33D-0BEEB5D2B37A}" dt="2021-03-22T06:56:12.119" v="825" actId="47"/>
        <pc:sldMkLst>
          <pc:docMk/>
          <pc:sldMk cId="3147674753" sldId="313"/>
        </pc:sldMkLst>
      </pc:sldChg>
      <pc:sldChg chg="addSp delSp modSp mod modNotesTx">
        <pc:chgData name="mei_xuan@ymail.com" userId="530e92a9bb6670c7" providerId="LiveId" clId="{3AEF44FC-8C24-455A-B33D-0BEEB5D2B37A}" dt="2021-03-22T02:58:08.671" v="513" actId="1035"/>
        <pc:sldMkLst>
          <pc:docMk/>
          <pc:sldMk cId="1526672848" sldId="314"/>
        </pc:sldMkLst>
        <pc:spChg chg="add del mod">
          <ac:chgData name="mei_xuan@ymail.com" userId="530e92a9bb6670c7" providerId="LiveId" clId="{3AEF44FC-8C24-455A-B33D-0BEEB5D2B37A}" dt="2021-03-22T01:40:39.095" v="1"/>
          <ac:spMkLst>
            <pc:docMk/>
            <pc:sldMk cId="1526672848" sldId="314"/>
            <ac:spMk id="3" creationId="{40785AA6-ED0A-4391-BB5B-0E15999C8F5E}"/>
          </ac:spMkLst>
        </pc:spChg>
        <pc:spChg chg="del">
          <ac:chgData name="mei_xuan@ymail.com" userId="530e92a9bb6670c7" providerId="LiveId" clId="{3AEF44FC-8C24-455A-B33D-0BEEB5D2B37A}" dt="2021-03-22T01:40:34.394" v="0" actId="478"/>
          <ac:spMkLst>
            <pc:docMk/>
            <pc:sldMk cId="1526672848" sldId="314"/>
            <ac:spMk id="14" creationId="{09F7FAC4-E708-4FCC-B00D-08998D2B2656}"/>
          </ac:spMkLst>
        </pc:spChg>
        <pc:spChg chg="mod">
          <ac:chgData name="mei_xuan@ymail.com" userId="530e92a9bb6670c7" providerId="LiveId" clId="{3AEF44FC-8C24-455A-B33D-0BEEB5D2B37A}" dt="2021-03-22T02:40:36.751" v="329" actId="164"/>
          <ac:spMkLst>
            <pc:docMk/>
            <pc:sldMk cId="1526672848" sldId="314"/>
            <ac:spMk id="22" creationId="{F4894D04-DC02-4E5F-91E3-015375A7CA82}"/>
          </ac:spMkLst>
        </pc:spChg>
        <pc:spChg chg="mod topLvl">
          <ac:chgData name="mei_xuan@ymail.com" userId="530e92a9bb6670c7" providerId="LiveId" clId="{3AEF44FC-8C24-455A-B33D-0BEEB5D2B37A}" dt="2021-03-22T02:47:52.024" v="383" actId="164"/>
          <ac:spMkLst>
            <pc:docMk/>
            <pc:sldMk cId="1526672848" sldId="314"/>
            <ac:spMk id="23" creationId="{FCFC57CB-A8AD-4D2F-ADC9-17480D1ACB23}"/>
          </ac:spMkLst>
        </pc:spChg>
        <pc:spChg chg="add mod">
          <ac:chgData name="mei_xuan@ymail.com" userId="530e92a9bb6670c7" providerId="LiveId" clId="{3AEF44FC-8C24-455A-B33D-0BEEB5D2B37A}" dt="2021-03-22T01:40:39.095" v="1"/>
          <ac:spMkLst>
            <pc:docMk/>
            <pc:sldMk cId="1526672848" sldId="314"/>
            <ac:spMk id="44" creationId="{260F70F5-6D7A-4F38-8148-636755599A31}"/>
          </ac:spMkLst>
        </pc:spChg>
        <pc:spChg chg="add mod">
          <ac:chgData name="mei_xuan@ymail.com" userId="530e92a9bb6670c7" providerId="LiveId" clId="{3AEF44FC-8C24-455A-B33D-0BEEB5D2B37A}" dt="2021-03-22T02:40:36.751" v="329" actId="164"/>
          <ac:spMkLst>
            <pc:docMk/>
            <pc:sldMk cId="1526672848" sldId="314"/>
            <ac:spMk id="45" creationId="{9B739618-727B-40C4-993A-F54705A82419}"/>
          </ac:spMkLst>
        </pc:spChg>
        <pc:spChg chg="add mod ord topLvl">
          <ac:chgData name="mei_xuan@ymail.com" userId="530e92a9bb6670c7" providerId="LiveId" clId="{3AEF44FC-8C24-455A-B33D-0BEEB5D2B37A}" dt="2021-03-22T02:47:52.024" v="383" actId="164"/>
          <ac:spMkLst>
            <pc:docMk/>
            <pc:sldMk cId="1526672848" sldId="314"/>
            <ac:spMk id="46" creationId="{6E0D0FAD-843D-417A-A8B0-98D26C967A01}"/>
          </ac:spMkLst>
        </pc:spChg>
        <pc:spChg chg="mod ord">
          <ac:chgData name="mei_xuan@ymail.com" userId="530e92a9bb6670c7" providerId="LiveId" clId="{3AEF44FC-8C24-455A-B33D-0BEEB5D2B37A}" dt="2021-03-22T02:40:36.751" v="329" actId="164"/>
          <ac:spMkLst>
            <pc:docMk/>
            <pc:sldMk cId="1526672848" sldId="314"/>
            <ac:spMk id="47" creationId="{494432D0-8B6C-421E-B15D-07C74EDF444B}"/>
          </ac:spMkLst>
        </pc:spChg>
        <pc:spChg chg="del">
          <ac:chgData name="mei_xuan@ymail.com" userId="530e92a9bb6670c7" providerId="LiveId" clId="{3AEF44FC-8C24-455A-B33D-0BEEB5D2B37A}" dt="2021-03-22T01:44:11.042" v="67" actId="478"/>
          <ac:spMkLst>
            <pc:docMk/>
            <pc:sldMk cId="1526672848" sldId="314"/>
            <ac:spMk id="52" creationId="{896494A9-8494-4918-8EB4-DBBC4F72FA0B}"/>
          </ac:spMkLst>
        </pc:spChg>
        <pc:spChg chg="del">
          <ac:chgData name="mei_xuan@ymail.com" userId="530e92a9bb6670c7" providerId="LiveId" clId="{3AEF44FC-8C24-455A-B33D-0BEEB5D2B37A}" dt="2021-03-22T01:44:08.584" v="66" actId="478"/>
          <ac:spMkLst>
            <pc:docMk/>
            <pc:sldMk cId="1526672848" sldId="314"/>
            <ac:spMk id="58" creationId="{FB516365-99AB-4F8B-B64A-7DF9DB2D3438}"/>
          </ac:spMkLst>
        </pc:spChg>
        <pc:spChg chg="mod">
          <ac:chgData name="mei_xuan@ymail.com" userId="530e92a9bb6670c7" providerId="LiveId" clId="{3AEF44FC-8C24-455A-B33D-0BEEB5D2B37A}" dt="2021-03-22T02:40:31.340" v="328" actId="164"/>
          <ac:spMkLst>
            <pc:docMk/>
            <pc:sldMk cId="1526672848" sldId="314"/>
            <ac:spMk id="69" creationId="{1A4DC0D6-8307-4121-952A-86E381B7D157}"/>
          </ac:spMkLst>
        </pc:spChg>
        <pc:spChg chg="add del mod">
          <ac:chgData name="mei_xuan@ymail.com" userId="530e92a9bb6670c7" providerId="LiveId" clId="{3AEF44FC-8C24-455A-B33D-0BEEB5D2B37A}" dt="2021-03-22T02:03:38.578" v="102"/>
          <ac:spMkLst>
            <pc:docMk/>
            <pc:sldMk cId="1526672848" sldId="314"/>
            <ac:spMk id="70" creationId="{8AA8CD40-3160-4383-9CE5-AF3EFBCC0F60}"/>
          </ac:spMkLst>
        </pc:spChg>
        <pc:spChg chg="add mod topLvl">
          <ac:chgData name="mei_xuan@ymail.com" userId="530e92a9bb6670c7" providerId="LiveId" clId="{3AEF44FC-8C24-455A-B33D-0BEEB5D2B37A}" dt="2021-03-22T02:47:52.024" v="383" actId="164"/>
          <ac:spMkLst>
            <pc:docMk/>
            <pc:sldMk cId="1526672848" sldId="314"/>
            <ac:spMk id="72" creationId="{9A1C8B3C-8924-40D9-ADBE-434E713B3F0D}"/>
          </ac:spMkLst>
        </pc:spChg>
        <pc:spChg chg="del mod">
          <ac:chgData name="mei_xuan@ymail.com" userId="530e92a9bb6670c7" providerId="LiveId" clId="{3AEF44FC-8C24-455A-B33D-0BEEB5D2B37A}" dt="2021-03-22T01:41:03.512" v="5" actId="478"/>
          <ac:spMkLst>
            <pc:docMk/>
            <pc:sldMk cId="1526672848" sldId="314"/>
            <ac:spMk id="73" creationId="{3A8E2E54-95C2-40DB-9060-152DFDD2DFCD}"/>
          </ac:spMkLst>
        </pc:spChg>
        <pc:spChg chg="add mod">
          <ac:chgData name="mei_xuan@ymail.com" userId="530e92a9bb6670c7" providerId="LiveId" clId="{3AEF44FC-8C24-455A-B33D-0BEEB5D2B37A}" dt="2021-03-22T02:40:31.340" v="328" actId="164"/>
          <ac:spMkLst>
            <pc:docMk/>
            <pc:sldMk cId="1526672848" sldId="314"/>
            <ac:spMk id="74" creationId="{661C4D82-C233-4889-9670-28F30BDE28F4}"/>
          </ac:spMkLst>
        </pc:spChg>
        <pc:spChg chg="add mod">
          <ac:chgData name="mei_xuan@ymail.com" userId="530e92a9bb6670c7" providerId="LiveId" clId="{3AEF44FC-8C24-455A-B33D-0BEEB5D2B37A}" dt="2021-03-22T02:40:31.340" v="328" actId="164"/>
          <ac:spMkLst>
            <pc:docMk/>
            <pc:sldMk cId="1526672848" sldId="314"/>
            <ac:spMk id="75" creationId="{85A40ACD-22FC-44A4-A1C0-17023FFCC234}"/>
          </ac:spMkLst>
        </pc:spChg>
        <pc:spChg chg="del">
          <ac:chgData name="mei_xuan@ymail.com" userId="530e92a9bb6670c7" providerId="LiveId" clId="{3AEF44FC-8C24-455A-B33D-0BEEB5D2B37A}" dt="2021-03-22T01:41:07.437" v="6" actId="478"/>
          <ac:spMkLst>
            <pc:docMk/>
            <pc:sldMk cId="1526672848" sldId="314"/>
            <ac:spMk id="77" creationId="{90240F79-5A6D-4320-BF26-4806B10FC21A}"/>
          </ac:spMkLst>
        </pc:spChg>
        <pc:spChg chg="add del mod">
          <ac:chgData name="mei_xuan@ymail.com" userId="530e92a9bb6670c7" providerId="LiveId" clId="{3AEF44FC-8C24-455A-B33D-0BEEB5D2B37A}" dt="2021-03-22T02:20:41.721" v="295" actId="478"/>
          <ac:spMkLst>
            <pc:docMk/>
            <pc:sldMk cId="1526672848" sldId="314"/>
            <ac:spMk id="79" creationId="{C243F491-BEEA-4CCA-AE1B-A0B532E1764B}"/>
          </ac:spMkLst>
        </pc:spChg>
        <pc:spChg chg="add del mod">
          <ac:chgData name="mei_xuan@ymail.com" userId="530e92a9bb6670c7" providerId="LiveId" clId="{3AEF44FC-8C24-455A-B33D-0BEEB5D2B37A}" dt="2021-03-22T02:20:40.804" v="294" actId="478"/>
          <ac:spMkLst>
            <pc:docMk/>
            <pc:sldMk cId="1526672848" sldId="314"/>
            <ac:spMk id="80" creationId="{747E87C5-5212-44E6-B77E-B0765421CC9E}"/>
          </ac:spMkLst>
        </pc:spChg>
        <pc:spChg chg="del">
          <ac:chgData name="mei_xuan@ymail.com" userId="530e92a9bb6670c7" providerId="LiveId" clId="{3AEF44FC-8C24-455A-B33D-0BEEB5D2B37A}" dt="2021-03-22T01:40:51.407" v="2" actId="478"/>
          <ac:spMkLst>
            <pc:docMk/>
            <pc:sldMk cId="1526672848" sldId="314"/>
            <ac:spMk id="82" creationId="{2F2B3376-A709-4814-A8AB-7EE033A7EC2F}"/>
          </ac:spMkLst>
        </pc:spChg>
        <pc:spChg chg="add mod">
          <ac:chgData name="mei_xuan@ymail.com" userId="530e92a9bb6670c7" providerId="LiveId" clId="{3AEF44FC-8C24-455A-B33D-0BEEB5D2B37A}" dt="2021-03-22T02:16:46.676" v="251"/>
          <ac:spMkLst>
            <pc:docMk/>
            <pc:sldMk cId="1526672848" sldId="314"/>
            <ac:spMk id="83" creationId="{84FED4C1-EE65-4EEC-9854-34B910277382}"/>
          </ac:spMkLst>
        </pc:spChg>
        <pc:spChg chg="del">
          <ac:chgData name="mei_xuan@ymail.com" userId="530e92a9bb6670c7" providerId="LiveId" clId="{3AEF44FC-8C24-455A-B33D-0BEEB5D2B37A}" dt="2021-03-22T01:40:56.759" v="3" actId="478"/>
          <ac:spMkLst>
            <pc:docMk/>
            <pc:sldMk cId="1526672848" sldId="314"/>
            <ac:spMk id="84" creationId="{FEEFE071-8BFD-4D39-87DF-6EEC1E244A01}"/>
          </ac:spMkLst>
        </pc:spChg>
        <pc:spChg chg="del mod">
          <ac:chgData name="mei_xuan@ymail.com" userId="530e92a9bb6670c7" providerId="LiveId" clId="{3AEF44FC-8C24-455A-B33D-0BEEB5D2B37A}" dt="2021-03-22T02:04:47.801" v="121" actId="478"/>
          <ac:spMkLst>
            <pc:docMk/>
            <pc:sldMk cId="1526672848" sldId="314"/>
            <ac:spMk id="85" creationId="{96D15EB4-FF34-4684-A38D-378B30A3C0E9}"/>
          </ac:spMkLst>
        </pc:spChg>
        <pc:spChg chg="del">
          <ac:chgData name="mei_xuan@ymail.com" userId="530e92a9bb6670c7" providerId="LiveId" clId="{3AEF44FC-8C24-455A-B33D-0BEEB5D2B37A}" dt="2021-03-22T02:04:47.801" v="121" actId="478"/>
          <ac:spMkLst>
            <pc:docMk/>
            <pc:sldMk cId="1526672848" sldId="314"/>
            <ac:spMk id="86" creationId="{4D82D23F-3C5A-4D7A-9772-86BBF269DF51}"/>
          </ac:spMkLst>
        </pc:spChg>
        <pc:spChg chg="del mod">
          <ac:chgData name="mei_xuan@ymail.com" userId="530e92a9bb6670c7" providerId="LiveId" clId="{3AEF44FC-8C24-455A-B33D-0BEEB5D2B37A}" dt="2021-03-22T02:04:47.801" v="121" actId="478"/>
          <ac:spMkLst>
            <pc:docMk/>
            <pc:sldMk cId="1526672848" sldId="314"/>
            <ac:spMk id="91" creationId="{9A3DEEFA-1761-4EE8-9329-76050BA84214}"/>
          </ac:spMkLst>
        </pc:spChg>
        <pc:spChg chg="add mod">
          <ac:chgData name="mei_xuan@ymail.com" userId="530e92a9bb6670c7" providerId="LiveId" clId="{3AEF44FC-8C24-455A-B33D-0BEEB5D2B37A}" dt="2021-03-22T02:16:46.676" v="251"/>
          <ac:spMkLst>
            <pc:docMk/>
            <pc:sldMk cId="1526672848" sldId="314"/>
            <ac:spMk id="92" creationId="{482F732A-BE0D-4C60-B5A8-B655B0B3A92E}"/>
          </ac:spMkLst>
        </pc:spChg>
        <pc:spChg chg="add mod">
          <ac:chgData name="mei_xuan@ymail.com" userId="530e92a9bb6670c7" providerId="LiveId" clId="{3AEF44FC-8C24-455A-B33D-0BEEB5D2B37A}" dt="2021-03-22T02:16:46.676" v="251"/>
          <ac:spMkLst>
            <pc:docMk/>
            <pc:sldMk cId="1526672848" sldId="314"/>
            <ac:spMk id="93" creationId="{8B210B5F-1318-4039-A2AB-6ABA18A978E8}"/>
          </ac:spMkLst>
        </pc:spChg>
        <pc:spChg chg="add mod">
          <ac:chgData name="mei_xuan@ymail.com" userId="530e92a9bb6670c7" providerId="LiveId" clId="{3AEF44FC-8C24-455A-B33D-0BEEB5D2B37A}" dt="2021-03-22T02:16:46.676" v="251"/>
          <ac:spMkLst>
            <pc:docMk/>
            <pc:sldMk cId="1526672848" sldId="314"/>
            <ac:spMk id="94" creationId="{D6499D1A-6B04-4815-844E-671129EA802B}"/>
          </ac:spMkLst>
        </pc:spChg>
        <pc:spChg chg="add mod">
          <ac:chgData name="mei_xuan@ymail.com" userId="530e92a9bb6670c7" providerId="LiveId" clId="{3AEF44FC-8C24-455A-B33D-0BEEB5D2B37A}" dt="2021-03-22T02:16:46.676" v="251"/>
          <ac:spMkLst>
            <pc:docMk/>
            <pc:sldMk cId="1526672848" sldId="314"/>
            <ac:spMk id="95" creationId="{BEDB9B1E-3BD8-4BAB-AA90-4FC17CB0EE5E}"/>
          </ac:spMkLst>
        </pc:spChg>
        <pc:spChg chg="add mod">
          <ac:chgData name="mei_xuan@ymail.com" userId="530e92a9bb6670c7" providerId="LiveId" clId="{3AEF44FC-8C24-455A-B33D-0BEEB5D2B37A}" dt="2021-03-22T02:16:46.676" v="251"/>
          <ac:spMkLst>
            <pc:docMk/>
            <pc:sldMk cId="1526672848" sldId="314"/>
            <ac:spMk id="96" creationId="{58EBC6AC-3E52-45CA-B817-2D1FC26F6926}"/>
          </ac:spMkLst>
        </pc:spChg>
        <pc:spChg chg="add mod">
          <ac:chgData name="mei_xuan@ymail.com" userId="530e92a9bb6670c7" providerId="LiveId" clId="{3AEF44FC-8C24-455A-B33D-0BEEB5D2B37A}" dt="2021-03-22T02:19:57.529" v="290" actId="207"/>
          <ac:spMkLst>
            <pc:docMk/>
            <pc:sldMk cId="1526672848" sldId="314"/>
            <ac:spMk id="98" creationId="{50EDE36B-3D3A-4C0F-A291-93B178C00157}"/>
          </ac:spMkLst>
        </pc:spChg>
        <pc:spChg chg="add mod">
          <ac:chgData name="mei_xuan@ymail.com" userId="530e92a9bb6670c7" providerId="LiveId" clId="{3AEF44FC-8C24-455A-B33D-0BEEB5D2B37A}" dt="2021-03-22T02:19:57.529" v="290" actId="207"/>
          <ac:spMkLst>
            <pc:docMk/>
            <pc:sldMk cId="1526672848" sldId="314"/>
            <ac:spMk id="99" creationId="{C45CE00C-B4DF-4149-B48C-33C07BD07723}"/>
          </ac:spMkLst>
        </pc:spChg>
        <pc:spChg chg="add mod">
          <ac:chgData name="mei_xuan@ymail.com" userId="530e92a9bb6670c7" providerId="LiveId" clId="{3AEF44FC-8C24-455A-B33D-0BEEB5D2B37A}" dt="2021-03-22T02:19:57.529" v="290" actId="207"/>
          <ac:spMkLst>
            <pc:docMk/>
            <pc:sldMk cId="1526672848" sldId="314"/>
            <ac:spMk id="100" creationId="{C9ADAB69-7B40-4885-849F-F2649A03D07D}"/>
          </ac:spMkLst>
        </pc:spChg>
        <pc:spChg chg="add mod">
          <ac:chgData name="mei_xuan@ymail.com" userId="530e92a9bb6670c7" providerId="LiveId" clId="{3AEF44FC-8C24-455A-B33D-0BEEB5D2B37A}" dt="2021-03-22T02:47:16.083" v="376" actId="165"/>
          <ac:spMkLst>
            <pc:docMk/>
            <pc:sldMk cId="1526672848" sldId="314"/>
            <ac:spMk id="102" creationId="{48A99E5E-E34E-492D-B9DB-BE03492770FF}"/>
          </ac:spMkLst>
        </pc:spChg>
        <pc:spChg chg="add mod">
          <ac:chgData name="mei_xuan@ymail.com" userId="530e92a9bb6670c7" providerId="LiveId" clId="{3AEF44FC-8C24-455A-B33D-0BEEB5D2B37A}" dt="2021-03-22T02:47:16.083" v="376" actId="165"/>
          <ac:spMkLst>
            <pc:docMk/>
            <pc:sldMk cId="1526672848" sldId="314"/>
            <ac:spMk id="103" creationId="{9094340A-D495-4CAA-938A-8FDCA98B75BE}"/>
          </ac:spMkLst>
        </pc:spChg>
        <pc:spChg chg="add mod">
          <ac:chgData name="mei_xuan@ymail.com" userId="530e92a9bb6670c7" providerId="LiveId" clId="{3AEF44FC-8C24-455A-B33D-0BEEB5D2B37A}" dt="2021-03-22T02:47:16.083" v="376" actId="165"/>
          <ac:spMkLst>
            <pc:docMk/>
            <pc:sldMk cId="1526672848" sldId="314"/>
            <ac:spMk id="104" creationId="{572949BF-1322-4ACC-BB44-9FF643960921}"/>
          </ac:spMkLst>
        </pc:spChg>
        <pc:spChg chg="add mod">
          <ac:chgData name="mei_xuan@ymail.com" userId="530e92a9bb6670c7" providerId="LiveId" clId="{3AEF44FC-8C24-455A-B33D-0BEEB5D2B37A}" dt="2021-03-22T02:47:16.083" v="376" actId="165"/>
          <ac:spMkLst>
            <pc:docMk/>
            <pc:sldMk cId="1526672848" sldId="314"/>
            <ac:spMk id="105" creationId="{957BAC1E-5486-48B9-B484-05BF7EAFA2CB}"/>
          </ac:spMkLst>
        </pc:spChg>
        <pc:spChg chg="add mod">
          <ac:chgData name="mei_xuan@ymail.com" userId="530e92a9bb6670c7" providerId="LiveId" clId="{3AEF44FC-8C24-455A-B33D-0BEEB5D2B37A}" dt="2021-03-22T02:47:16.083" v="376" actId="165"/>
          <ac:spMkLst>
            <pc:docMk/>
            <pc:sldMk cId="1526672848" sldId="314"/>
            <ac:spMk id="106" creationId="{07E1100A-B204-41B1-93F3-74AFA12CB0F5}"/>
          </ac:spMkLst>
        </pc:spChg>
        <pc:spChg chg="del mod topLvl">
          <ac:chgData name="mei_xuan@ymail.com" userId="530e92a9bb6670c7" providerId="LiveId" clId="{3AEF44FC-8C24-455A-B33D-0BEEB5D2B37A}" dt="2021-03-22T02:57:06.207" v="465" actId="478"/>
          <ac:spMkLst>
            <pc:docMk/>
            <pc:sldMk cId="1526672848" sldId="314"/>
            <ac:spMk id="109" creationId="{0BB070ED-F4E1-4F6C-8BB7-4F944313E5DC}"/>
          </ac:spMkLst>
        </pc:spChg>
        <pc:spChg chg="del mod topLvl">
          <ac:chgData name="mei_xuan@ymail.com" userId="530e92a9bb6670c7" providerId="LiveId" clId="{3AEF44FC-8C24-455A-B33D-0BEEB5D2B37A}" dt="2021-03-22T02:57:06.207" v="465" actId="478"/>
          <ac:spMkLst>
            <pc:docMk/>
            <pc:sldMk cId="1526672848" sldId="314"/>
            <ac:spMk id="110" creationId="{98CD3697-0A1B-45DF-A23E-627F74F514F6}"/>
          </ac:spMkLst>
        </pc:spChg>
        <pc:spChg chg="del mod topLvl">
          <ac:chgData name="mei_xuan@ymail.com" userId="530e92a9bb6670c7" providerId="LiveId" clId="{3AEF44FC-8C24-455A-B33D-0BEEB5D2B37A}" dt="2021-03-22T02:57:06.207" v="465" actId="478"/>
          <ac:spMkLst>
            <pc:docMk/>
            <pc:sldMk cId="1526672848" sldId="314"/>
            <ac:spMk id="111" creationId="{4741DA14-1DA9-44B4-B596-401DA11E411C}"/>
          </ac:spMkLst>
        </pc:spChg>
        <pc:spChg chg="mod">
          <ac:chgData name="mei_xuan@ymail.com" userId="530e92a9bb6670c7" providerId="LiveId" clId="{3AEF44FC-8C24-455A-B33D-0BEEB5D2B37A}" dt="2021-03-22T02:48:38.032" v="386" actId="165"/>
          <ac:spMkLst>
            <pc:docMk/>
            <pc:sldMk cId="1526672848" sldId="314"/>
            <ac:spMk id="113" creationId="{04D51084-94C7-43D8-BD1D-358CAF5749FE}"/>
          </ac:spMkLst>
        </pc:spChg>
        <pc:spChg chg="mod">
          <ac:chgData name="mei_xuan@ymail.com" userId="530e92a9bb6670c7" providerId="LiveId" clId="{3AEF44FC-8C24-455A-B33D-0BEEB5D2B37A}" dt="2021-03-22T02:48:38.032" v="386" actId="165"/>
          <ac:spMkLst>
            <pc:docMk/>
            <pc:sldMk cId="1526672848" sldId="314"/>
            <ac:spMk id="114" creationId="{0E143A2D-8D27-4EBF-9987-68157FE41702}"/>
          </ac:spMkLst>
        </pc:spChg>
        <pc:spChg chg="mod">
          <ac:chgData name="mei_xuan@ymail.com" userId="530e92a9bb6670c7" providerId="LiveId" clId="{3AEF44FC-8C24-455A-B33D-0BEEB5D2B37A}" dt="2021-03-22T02:48:38.032" v="386" actId="165"/>
          <ac:spMkLst>
            <pc:docMk/>
            <pc:sldMk cId="1526672848" sldId="314"/>
            <ac:spMk id="115" creationId="{170D3025-E7E7-4855-BEEC-276D2A878C3E}"/>
          </ac:spMkLst>
        </pc:spChg>
        <pc:spChg chg="mod">
          <ac:chgData name="mei_xuan@ymail.com" userId="530e92a9bb6670c7" providerId="LiveId" clId="{3AEF44FC-8C24-455A-B33D-0BEEB5D2B37A}" dt="2021-03-22T02:48:38.032" v="386" actId="165"/>
          <ac:spMkLst>
            <pc:docMk/>
            <pc:sldMk cId="1526672848" sldId="314"/>
            <ac:spMk id="116" creationId="{21B2295D-DC59-42C8-8ED5-A8870308AFB6}"/>
          </ac:spMkLst>
        </pc:spChg>
        <pc:spChg chg="mod">
          <ac:chgData name="mei_xuan@ymail.com" userId="530e92a9bb6670c7" providerId="LiveId" clId="{3AEF44FC-8C24-455A-B33D-0BEEB5D2B37A}" dt="2021-03-22T02:48:38.032" v="386" actId="165"/>
          <ac:spMkLst>
            <pc:docMk/>
            <pc:sldMk cId="1526672848" sldId="314"/>
            <ac:spMk id="117" creationId="{730E6119-06B2-4733-92BE-932D2A9F67F8}"/>
          </ac:spMkLst>
        </pc:spChg>
        <pc:grpChg chg="add mod">
          <ac:chgData name="mei_xuan@ymail.com" userId="530e92a9bb6670c7" providerId="LiveId" clId="{3AEF44FC-8C24-455A-B33D-0BEEB5D2B37A}" dt="2021-03-22T02:58:08.671" v="513" actId="1035"/>
          <ac:grpSpMkLst>
            <pc:docMk/>
            <pc:sldMk cId="1526672848" sldId="314"/>
            <ac:grpSpMk id="4" creationId="{C7D110F4-E8B1-496D-91D7-DFAF36E07884}"/>
          </ac:grpSpMkLst>
        </pc:grpChg>
        <pc:grpChg chg="add mod">
          <ac:chgData name="mei_xuan@ymail.com" userId="530e92a9bb6670c7" providerId="LiveId" clId="{3AEF44FC-8C24-455A-B33D-0BEEB5D2B37A}" dt="2021-03-22T02:58:08.671" v="513" actId="1035"/>
          <ac:grpSpMkLst>
            <pc:docMk/>
            <pc:sldMk cId="1526672848" sldId="314"/>
            <ac:grpSpMk id="5" creationId="{7AB1FB8A-93BD-4A9C-BDAB-916E08768B97}"/>
          </ac:grpSpMkLst>
        </pc:grpChg>
        <pc:grpChg chg="add del mod">
          <ac:chgData name="mei_xuan@ymail.com" userId="530e92a9bb6670c7" providerId="LiveId" clId="{3AEF44FC-8C24-455A-B33D-0BEEB5D2B37A}" dt="2021-03-22T02:47:16.083" v="376" actId="165"/>
          <ac:grpSpMkLst>
            <pc:docMk/>
            <pc:sldMk cId="1526672848" sldId="314"/>
            <ac:grpSpMk id="6" creationId="{7E2982DB-A646-44DD-9F2A-2F496F6862CB}"/>
          </ac:grpSpMkLst>
        </pc:grpChg>
        <pc:grpChg chg="add mod">
          <ac:chgData name="mei_xuan@ymail.com" userId="530e92a9bb6670c7" providerId="LiveId" clId="{3AEF44FC-8C24-455A-B33D-0BEEB5D2B37A}" dt="2021-03-22T02:58:08.671" v="513" actId="1035"/>
          <ac:grpSpMkLst>
            <pc:docMk/>
            <pc:sldMk cId="1526672848" sldId="314"/>
            <ac:grpSpMk id="7" creationId="{6955866A-DBEC-4AE4-97C9-650B9E579CA5}"/>
          </ac:grpSpMkLst>
        </pc:grpChg>
        <pc:grpChg chg="mod ord">
          <ac:chgData name="mei_xuan@ymail.com" userId="530e92a9bb6670c7" providerId="LiveId" clId="{3AEF44FC-8C24-455A-B33D-0BEEB5D2B37A}" dt="2021-03-22T02:40:36.751" v="329" actId="164"/>
          <ac:grpSpMkLst>
            <pc:docMk/>
            <pc:sldMk cId="1526672848" sldId="314"/>
            <ac:grpSpMk id="48" creationId="{C4E1A6C4-ED1A-4241-8C99-DF523CF0F481}"/>
          </ac:grpSpMkLst>
        </pc:grpChg>
        <pc:grpChg chg="del mod">
          <ac:chgData name="mei_xuan@ymail.com" userId="530e92a9bb6670c7" providerId="LiveId" clId="{3AEF44FC-8C24-455A-B33D-0BEEB5D2B37A}" dt="2021-03-22T02:20:50.105" v="296" actId="478"/>
          <ac:grpSpMkLst>
            <pc:docMk/>
            <pc:sldMk cId="1526672848" sldId="314"/>
            <ac:grpSpMk id="53" creationId="{5C456DC4-584B-4B70-82C2-EC7EB615360F}"/>
          </ac:grpSpMkLst>
        </pc:grpChg>
        <pc:grpChg chg="del mod">
          <ac:chgData name="mei_xuan@ymail.com" userId="530e92a9bb6670c7" providerId="LiveId" clId="{3AEF44FC-8C24-455A-B33D-0BEEB5D2B37A}" dt="2021-03-22T02:20:51.363" v="297" actId="478"/>
          <ac:grpSpMkLst>
            <pc:docMk/>
            <pc:sldMk cId="1526672848" sldId="314"/>
            <ac:grpSpMk id="59" creationId="{55B24F72-4AB6-4BE1-A1CE-36C87CAE7E2C}"/>
          </ac:grpSpMkLst>
        </pc:grpChg>
        <pc:grpChg chg="add del mod">
          <ac:chgData name="mei_xuan@ymail.com" userId="530e92a9bb6670c7" providerId="LiveId" clId="{3AEF44FC-8C24-455A-B33D-0BEEB5D2B37A}" dt="2021-03-22T02:17:15.614" v="255" actId="478"/>
          <ac:grpSpMkLst>
            <pc:docMk/>
            <pc:sldMk cId="1526672848" sldId="314"/>
            <ac:grpSpMk id="81" creationId="{F614E4DD-5F85-4EA7-A33F-E740C69898C4}"/>
          </ac:grpSpMkLst>
        </pc:grpChg>
        <pc:grpChg chg="del">
          <ac:chgData name="mei_xuan@ymail.com" userId="530e92a9bb6670c7" providerId="LiveId" clId="{3AEF44FC-8C24-455A-B33D-0BEEB5D2B37A}" dt="2021-03-22T02:04:47.801" v="121" actId="478"/>
          <ac:grpSpMkLst>
            <pc:docMk/>
            <pc:sldMk cId="1526672848" sldId="314"/>
            <ac:grpSpMk id="87" creationId="{A67CDAEE-76D0-4364-AC40-134A5ECECEF3}"/>
          </ac:grpSpMkLst>
        </pc:grpChg>
        <pc:grpChg chg="add mod">
          <ac:chgData name="mei_xuan@ymail.com" userId="530e92a9bb6670c7" providerId="LiveId" clId="{3AEF44FC-8C24-455A-B33D-0BEEB5D2B37A}" dt="2021-03-22T02:40:31.340" v="328" actId="164"/>
          <ac:grpSpMkLst>
            <pc:docMk/>
            <pc:sldMk cId="1526672848" sldId="314"/>
            <ac:grpSpMk id="97" creationId="{EE4B9F64-8DAD-46C8-8174-46DAD9E7F61C}"/>
          </ac:grpSpMkLst>
        </pc:grpChg>
        <pc:grpChg chg="add mod topLvl">
          <ac:chgData name="mei_xuan@ymail.com" userId="530e92a9bb6670c7" providerId="LiveId" clId="{3AEF44FC-8C24-455A-B33D-0BEEB5D2B37A}" dt="2021-03-22T02:47:52.024" v="383" actId="164"/>
          <ac:grpSpMkLst>
            <pc:docMk/>
            <pc:sldMk cId="1526672848" sldId="314"/>
            <ac:grpSpMk id="101" creationId="{140AAFD6-4044-49EF-ACAB-AF50B5583CF6}"/>
          </ac:grpSpMkLst>
        </pc:grpChg>
        <pc:grpChg chg="add del mod">
          <ac:chgData name="mei_xuan@ymail.com" userId="530e92a9bb6670c7" providerId="LiveId" clId="{3AEF44FC-8C24-455A-B33D-0BEEB5D2B37A}" dt="2021-03-22T02:48:38.032" v="386" actId="165"/>
          <ac:grpSpMkLst>
            <pc:docMk/>
            <pc:sldMk cId="1526672848" sldId="314"/>
            <ac:grpSpMk id="108" creationId="{F2CB1684-8CBA-4384-AFC9-B9A33524B183}"/>
          </ac:grpSpMkLst>
        </pc:grpChg>
        <pc:grpChg chg="del mod topLvl">
          <ac:chgData name="mei_xuan@ymail.com" userId="530e92a9bb6670c7" providerId="LiveId" clId="{3AEF44FC-8C24-455A-B33D-0BEEB5D2B37A}" dt="2021-03-22T02:57:06.207" v="465" actId="478"/>
          <ac:grpSpMkLst>
            <pc:docMk/>
            <pc:sldMk cId="1526672848" sldId="314"/>
            <ac:grpSpMk id="112" creationId="{9D681733-F150-4EC2-AF6C-EBFBB0948A1D}"/>
          </ac:grpSpMkLst>
        </pc:grpChg>
        <pc:picChg chg="add mod">
          <ac:chgData name="mei_xuan@ymail.com" userId="530e92a9bb6670c7" providerId="LiveId" clId="{3AEF44FC-8C24-455A-B33D-0BEEB5D2B37A}" dt="2021-03-22T02:57:18.056" v="467" actId="14100"/>
          <ac:picMkLst>
            <pc:docMk/>
            <pc:sldMk cId="1526672848" sldId="314"/>
            <ac:picMk id="107" creationId="{E525241B-BE30-429D-A155-BB1518EDF4C9}"/>
          </ac:picMkLst>
        </pc:picChg>
        <pc:cxnChg chg="del">
          <ac:chgData name="mei_xuan@ymail.com" userId="530e92a9bb6670c7" providerId="LiveId" clId="{3AEF44FC-8C24-455A-B33D-0BEEB5D2B37A}" dt="2021-03-22T01:41:34.885" v="8" actId="478"/>
          <ac:cxnSpMkLst>
            <pc:docMk/>
            <pc:sldMk cId="1526672848" sldId="314"/>
            <ac:cxnSpMk id="71" creationId="{D2417D56-4598-4EEB-9F57-46DDFA1A5DF0}"/>
          </ac:cxnSpMkLst>
        </pc:cxnChg>
        <pc:cxnChg chg="del">
          <ac:chgData name="mei_xuan@ymail.com" userId="530e92a9bb6670c7" providerId="LiveId" clId="{3AEF44FC-8C24-455A-B33D-0BEEB5D2B37A}" dt="2021-03-22T01:41:31.817" v="7" actId="478"/>
          <ac:cxnSpMkLst>
            <pc:docMk/>
            <pc:sldMk cId="1526672848" sldId="314"/>
            <ac:cxnSpMk id="76" creationId="{FABEB2EB-3AA6-4469-A842-A9F75E51D958}"/>
          </ac:cxnSpMkLst>
        </pc:cxnChg>
        <pc:cxnChg chg="del">
          <ac:chgData name="mei_xuan@ymail.com" userId="530e92a9bb6670c7" providerId="LiveId" clId="{3AEF44FC-8C24-455A-B33D-0BEEB5D2B37A}" dt="2021-03-22T01:41:38.226" v="9" actId="478"/>
          <ac:cxnSpMkLst>
            <pc:docMk/>
            <pc:sldMk cId="1526672848" sldId="314"/>
            <ac:cxnSpMk id="78" creationId="{D9660526-82B7-474B-9668-DF0B0C617F17}"/>
          </ac:cxnSpMkLst>
        </pc:cxnChg>
      </pc:sldChg>
      <pc:sldChg chg="addSp delSp modSp add del mod ord">
        <pc:chgData name="mei_xuan@ymail.com" userId="530e92a9bb6670c7" providerId="LiveId" clId="{3AEF44FC-8C24-455A-B33D-0BEEB5D2B37A}" dt="2021-03-22T06:37:44.375" v="621" actId="47"/>
        <pc:sldMkLst>
          <pc:docMk/>
          <pc:sldMk cId="1516489795" sldId="315"/>
        </pc:sldMkLst>
        <pc:spChg chg="del">
          <ac:chgData name="mei_xuan@ymail.com" userId="530e92a9bb6670c7" providerId="LiveId" clId="{3AEF44FC-8C24-455A-B33D-0BEEB5D2B37A}" dt="2021-03-22T06:06:56.965" v="518" actId="478"/>
          <ac:spMkLst>
            <pc:docMk/>
            <pc:sldMk cId="1516489795" sldId="315"/>
            <ac:spMk id="34" creationId="{CCF23486-F5B3-4FDA-AB48-E4DC3CD64EAB}"/>
          </ac:spMkLst>
        </pc:spChg>
        <pc:spChg chg="del">
          <ac:chgData name="mei_xuan@ymail.com" userId="530e92a9bb6670c7" providerId="LiveId" clId="{3AEF44FC-8C24-455A-B33D-0BEEB5D2B37A}" dt="2021-03-22T06:06:56.965" v="518" actId="478"/>
          <ac:spMkLst>
            <pc:docMk/>
            <pc:sldMk cId="1516489795" sldId="315"/>
            <ac:spMk id="35" creationId="{360C2644-2BF7-4990-8CBB-BE579D9A9F14}"/>
          </ac:spMkLst>
        </pc:spChg>
        <pc:spChg chg="del">
          <ac:chgData name="mei_xuan@ymail.com" userId="530e92a9bb6670c7" providerId="LiveId" clId="{3AEF44FC-8C24-455A-B33D-0BEEB5D2B37A}" dt="2021-03-22T06:06:56.965" v="518" actId="478"/>
          <ac:spMkLst>
            <pc:docMk/>
            <pc:sldMk cId="1516489795" sldId="315"/>
            <ac:spMk id="39" creationId="{E810DC1E-C88F-47E2-A4F4-48362B79F8B9}"/>
          </ac:spMkLst>
        </pc:spChg>
        <pc:spChg chg="del">
          <ac:chgData name="mei_xuan@ymail.com" userId="530e92a9bb6670c7" providerId="LiveId" clId="{3AEF44FC-8C24-455A-B33D-0BEEB5D2B37A}" dt="2021-03-22T06:06:56.965" v="518" actId="478"/>
          <ac:spMkLst>
            <pc:docMk/>
            <pc:sldMk cId="1516489795" sldId="315"/>
            <ac:spMk id="40" creationId="{7EF0B8FB-DC1F-42BA-804B-E04AA436C4BA}"/>
          </ac:spMkLst>
        </pc:spChg>
        <pc:spChg chg="del">
          <ac:chgData name="mei_xuan@ymail.com" userId="530e92a9bb6670c7" providerId="LiveId" clId="{3AEF44FC-8C24-455A-B33D-0BEEB5D2B37A}" dt="2021-03-22T06:06:56.965" v="518" actId="478"/>
          <ac:spMkLst>
            <pc:docMk/>
            <pc:sldMk cId="1516489795" sldId="315"/>
            <ac:spMk id="45" creationId="{50E8A1A1-F850-4C84-90D6-C6DB254F336E}"/>
          </ac:spMkLst>
        </pc:spChg>
        <pc:spChg chg="del">
          <ac:chgData name="mei_xuan@ymail.com" userId="530e92a9bb6670c7" providerId="LiveId" clId="{3AEF44FC-8C24-455A-B33D-0BEEB5D2B37A}" dt="2021-03-22T06:06:56.965" v="518" actId="478"/>
          <ac:spMkLst>
            <pc:docMk/>
            <pc:sldMk cId="1516489795" sldId="315"/>
            <ac:spMk id="46" creationId="{38F2C650-4808-4992-9DA6-06C0B916C0E5}"/>
          </ac:spMkLst>
        </pc:spChg>
        <pc:spChg chg="del">
          <ac:chgData name="mei_xuan@ymail.com" userId="530e92a9bb6670c7" providerId="LiveId" clId="{3AEF44FC-8C24-455A-B33D-0BEEB5D2B37A}" dt="2021-03-22T06:06:56.965" v="518" actId="478"/>
          <ac:spMkLst>
            <pc:docMk/>
            <pc:sldMk cId="1516489795" sldId="315"/>
            <ac:spMk id="47" creationId="{DAF628EE-0F3F-42D9-925F-4ECCF5BF2496}"/>
          </ac:spMkLst>
        </pc:spChg>
        <pc:spChg chg="del">
          <ac:chgData name="mei_xuan@ymail.com" userId="530e92a9bb6670c7" providerId="LiveId" clId="{3AEF44FC-8C24-455A-B33D-0BEEB5D2B37A}" dt="2021-03-22T06:06:56.965" v="518" actId="478"/>
          <ac:spMkLst>
            <pc:docMk/>
            <pc:sldMk cId="1516489795" sldId="315"/>
            <ac:spMk id="48" creationId="{76ECA757-C964-4C9E-9E03-FFFC88CA2F35}"/>
          </ac:spMkLst>
        </pc:spChg>
        <pc:spChg chg="del">
          <ac:chgData name="mei_xuan@ymail.com" userId="530e92a9bb6670c7" providerId="LiveId" clId="{3AEF44FC-8C24-455A-B33D-0BEEB5D2B37A}" dt="2021-03-22T06:06:56.965" v="518" actId="478"/>
          <ac:spMkLst>
            <pc:docMk/>
            <pc:sldMk cId="1516489795" sldId="315"/>
            <ac:spMk id="49" creationId="{7699AFAD-677E-4554-9C95-CF98F4D7CCEC}"/>
          </ac:spMkLst>
        </pc:spChg>
        <pc:spChg chg="del">
          <ac:chgData name="mei_xuan@ymail.com" userId="530e92a9bb6670c7" providerId="LiveId" clId="{3AEF44FC-8C24-455A-B33D-0BEEB5D2B37A}" dt="2021-03-22T06:06:56.965" v="518" actId="478"/>
          <ac:spMkLst>
            <pc:docMk/>
            <pc:sldMk cId="1516489795" sldId="315"/>
            <ac:spMk id="50" creationId="{25880341-E28D-4777-98CF-E663A20D4661}"/>
          </ac:spMkLst>
        </pc:spChg>
        <pc:spChg chg="del">
          <ac:chgData name="mei_xuan@ymail.com" userId="530e92a9bb6670c7" providerId="LiveId" clId="{3AEF44FC-8C24-455A-B33D-0BEEB5D2B37A}" dt="2021-03-22T06:06:56.965" v="518" actId="478"/>
          <ac:spMkLst>
            <pc:docMk/>
            <pc:sldMk cId="1516489795" sldId="315"/>
            <ac:spMk id="53" creationId="{E6AE95A9-4DD3-4857-AD76-186D3AF6BE2D}"/>
          </ac:spMkLst>
        </pc:spChg>
        <pc:spChg chg="del">
          <ac:chgData name="mei_xuan@ymail.com" userId="530e92a9bb6670c7" providerId="LiveId" clId="{3AEF44FC-8C24-455A-B33D-0BEEB5D2B37A}" dt="2021-03-22T06:06:56.965" v="518" actId="478"/>
          <ac:spMkLst>
            <pc:docMk/>
            <pc:sldMk cId="1516489795" sldId="315"/>
            <ac:spMk id="54" creationId="{CEB6FA1C-3BAF-41BF-88D7-E624EE9B7D7E}"/>
          </ac:spMkLst>
        </pc:spChg>
        <pc:spChg chg="del">
          <ac:chgData name="mei_xuan@ymail.com" userId="530e92a9bb6670c7" providerId="LiveId" clId="{3AEF44FC-8C24-455A-B33D-0BEEB5D2B37A}" dt="2021-03-22T06:06:56.965" v="518" actId="478"/>
          <ac:spMkLst>
            <pc:docMk/>
            <pc:sldMk cId="1516489795" sldId="315"/>
            <ac:spMk id="55" creationId="{FC6DE68D-E87C-4F61-B89C-4B4DFEE49E33}"/>
          </ac:spMkLst>
        </pc:spChg>
        <pc:spChg chg="del">
          <ac:chgData name="mei_xuan@ymail.com" userId="530e92a9bb6670c7" providerId="LiveId" clId="{3AEF44FC-8C24-455A-B33D-0BEEB5D2B37A}" dt="2021-03-22T06:06:56.965" v="518" actId="478"/>
          <ac:spMkLst>
            <pc:docMk/>
            <pc:sldMk cId="1516489795" sldId="315"/>
            <ac:spMk id="56" creationId="{911D4482-89CA-4E05-BFCC-CF7212C45E0C}"/>
          </ac:spMkLst>
        </pc:spChg>
        <pc:spChg chg="del">
          <ac:chgData name="mei_xuan@ymail.com" userId="530e92a9bb6670c7" providerId="LiveId" clId="{3AEF44FC-8C24-455A-B33D-0BEEB5D2B37A}" dt="2021-03-22T06:06:56.965" v="518" actId="478"/>
          <ac:spMkLst>
            <pc:docMk/>
            <pc:sldMk cId="1516489795" sldId="315"/>
            <ac:spMk id="57" creationId="{BFB2BCE5-7027-43B5-9B7D-1FD48FE34A0D}"/>
          </ac:spMkLst>
        </pc:spChg>
        <pc:spChg chg="del">
          <ac:chgData name="mei_xuan@ymail.com" userId="530e92a9bb6670c7" providerId="LiveId" clId="{3AEF44FC-8C24-455A-B33D-0BEEB5D2B37A}" dt="2021-03-22T06:06:56.965" v="518" actId="478"/>
          <ac:spMkLst>
            <pc:docMk/>
            <pc:sldMk cId="1516489795" sldId="315"/>
            <ac:spMk id="58" creationId="{9F2D94FB-C3EB-46EF-AC99-B5067FEB15C5}"/>
          </ac:spMkLst>
        </pc:spChg>
        <pc:spChg chg="del">
          <ac:chgData name="mei_xuan@ymail.com" userId="530e92a9bb6670c7" providerId="LiveId" clId="{3AEF44FC-8C24-455A-B33D-0BEEB5D2B37A}" dt="2021-03-22T06:06:56.965" v="518" actId="478"/>
          <ac:spMkLst>
            <pc:docMk/>
            <pc:sldMk cId="1516489795" sldId="315"/>
            <ac:spMk id="73" creationId="{2003801F-D845-464F-AC98-D89D0549B8E4}"/>
          </ac:spMkLst>
        </pc:spChg>
        <pc:spChg chg="del">
          <ac:chgData name="mei_xuan@ymail.com" userId="530e92a9bb6670c7" providerId="LiveId" clId="{3AEF44FC-8C24-455A-B33D-0BEEB5D2B37A}" dt="2021-03-22T06:06:56.965" v="518" actId="478"/>
          <ac:spMkLst>
            <pc:docMk/>
            <pc:sldMk cId="1516489795" sldId="315"/>
            <ac:spMk id="83" creationId="{98D44AE7-9BD4-400C-ACB5-009879FDFF05}"/>
          </ac:spMkLst>
        </pc:spChg>
        <pc:spChg chg="del">
          <ac:chgData name="mei_xuan@ymail.com" userId="530e92a9bb6670c7" providerId="LiveId" clId="{3AEF44FC-8C24-455A-B33D-0BEEB5D2B37A}" dt="2021-03-22T06:06:56.965" v="518" actId="478"/>
          <ac:spMkLst>
            <pc:docMk/>
            <pc:sldMk cId="1516489795" sldId="315"/>
            <ac:spMk id="84" creationId="{3AB6218F-9B84-49E3-8DBC-F50D58A825CD}"/>
          </ac:spMkLst>
        </pc:spChg>
        <pc:spChg chg="del">
          <ac:chgData name="mei_xuan@ymail.com" userId="530e92a9bb6670c7" providerId="LiveId" clId="{3AEF44FC-8C24-455A-B33D-0BEEB5D2B37A}" dt="2021-03-22T06:06:56.965" v="518" actId="478"/>
          <ac:spMkLst>
            <pc:docMk/>
            <pc:sldMk cId="1516489795" sldId="315"/>
            <ac:spMk id="89" creationId="{51C5E3FB-3831-44BE-A599-C1083B6A3E84}"/>
          </ac:spMkLst>
        </pc:spChg>
        <pc:spChg chg="del">
          <ac:chgData name="mei_xuan@ymail.com" userId="530e92a9bb6670c7" providerId="LiveId" clId="{3AEF44FC-8C24-455A-B33D-0BEEB5D2B37A}" dt="2021-03-22T06:06:56.965" v="518" actId="478"/>
          <ac:spMkLst>
            <pc:docMk/>
            <pc:sldMk cId="1516489795" sldId="315"/>
            <ac:spMk id="90" creationId="{43043200-EEC8-41BF-8756-FAA99DE4F3AB}"/>
          </ac:spMkLst>
        </pc:spChg>
        <pc:spChg chg="del">
          <ac:chgData name="mei_xuan@ymail.com" userId="530e92a9bb6670c7" providerId="LiveId" clId="{3AEF44FC-8C24-455A-B33D-0BEEB5D2B37A}" dt="2021-03-22T06:06:56.965" v="518" actId="478"/>
          <ac:spMkLst>
            <pc:docMk/>
            <pc:sldMk cId="1516489795" sldId="315"/>
            <ac:spMk id="91" creationId="{61B3109E-E4C2-4B78-987C-6DD65EF6443F}"/>
          </ac:spMkLst>
        </pc:spChg>
        <pc:spChg chg="del">
          <ac:chgData name="mei_xuan@ymail.com" userId="530e92a9bb6670c7" providerId="LiveId" clId="{3AEF44FC-8C24-455A-B33D-0BEEB5D2B37A}" dt="2021-03-22T06:06:56.965" v="518" actId="478"/>
          <ac:spMkLst>
            <pc:docMk/>
            <pc:sldMk cId="1516489795" sldId="315"/>
            <ac:spMk id="92" creationId="{5BD412D4-979C-4D44-9B21-74BF3EA3E6B5}"/>
          </ac:spMkLst>
        </pc:spChg>
        <pc:spChg chg="del">
          <ac:chgData name="mei_xuan@ymail.com" userId="530e92a9bb6670c7" providerId="LiveId" clId="{3AEF44FC-8C24-455A-B33D-0BEEB5D2B37A}" dt="2021-03-22T06:06:56.965" v="518" actId="478"/>
          <ac:spMkLst>
            <pc:docMk/>
            <pc:sldMk cId="1516489795" sldId="315"/>
            <ac:spMk id="93" creationId="{DB5B91E7-3184-458A-A63E-52F462F91DE5}"/>
          </ac:spMkLst>
        </pc:spChg>
        <pc:spChg chg="del">
          <ac:chgData name="mei_xuan@ymail.com" userId="530e92a9bb6670c7" providerId="LiveId" clId="{3AEF44FC-8C24-455A-B33D-0BEEB5D2B37A}" dt="2021-03-22T06:06:56.965" v="518" actId="478"/>
          <ac:spMkLst>
            <pc:docMk/>
            <pc:sldMk cId="1516489795" sldId="315"/>
            <ac:spMk id="94" creationId="{2F26151B-D185-46A4-B9A4-47F9D5DAC42F}"/>
          </ac:spMkLst>
        </pc:spChg>
        <pc:spChg chg="del">
          <ac:chgData name="mei_xuan@ymail.com" userId="530e92a9bb6670c7" providerId="LiveId" clId="{3AEF44FC-8C24-455A-B33D-0BEEB5D2B37A}" dt="2021-03-22T06:06:56.965" v="518" actId="478"/>
          <ac:spMkLst>
            <pc:docMk/>
            <pc:sldMk cId="1516489795" sldId="315"/>
            <ac:spMk id="114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4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5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3"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4"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8"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69"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0"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1"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2" creationId="{00000000-0000-0000-0000-000000000000}"/>
          </ac:spMkLst>
        </pc:spChg>
        <pc:spChg chg="del">
          <ac:chgData name="mei_xuan@ymail.com" userId="530e92a9bb6670c7" providerId="LiveId" clId="{3AEF44FC-8C24-455A-B33D-0BEEB5D2B37A}" dt="2021-03-22T06:06:56.965" v="518" actId="478"/>
          <ac:spMkLst>
            <pc:docMk/>
            <pc:sldMk cId="1516489795" sldId="315"/>
            <ac:spMk id="1173" creationId="{00000000-0000-0000-0000-000000000000}"/>
          </ac:spMkLst>
        </pc:spChg>
        <pc:grpChg chg="del">
          <ac:chgData name="mei_xuan@ymail.com" userId="530e92a9bb6670c7" providerId="LiveId" clId="{3AEF44FC-8C24-455A-B33D-0BEEB5D2B37A}" dt="2021-03-22T06:06:56.965" v="518" actId="478"/>
          <ac:grpSpMkLst>
            <pc:docMk/>
            <pc:sldMk cId="1516489795" sldId="315"/>
            <ac:grpSpMk id="67" creationId="{8A842328-0DD0-4B5D-8F0A-6FDFDFFCAB8E}"/>
          </ac:grpSpMkLst>
        </pc:grpChg>
        <pc:grpChg chg="del">
          <ac:chgData name="mei_xuan@ymail.com" userId="530e92a9bb6670c7" providerId="LiveId" clId="{3AEF44FC-8C24-455A-B33D-0BEEB5D2B37A}" dt="2021-03-22T06:06:56.965" v="518" actId="478"/>
          <ac:grpSpMkLst>
            <pc:docMk/>
            <pc:sldMk cId="1516489795" sldId="315"/>
            <ac:grpSpMk id="70" creationId="{175101CD-231A-4CA1-9D7F-4508738BDA68}"/>
          </ac:grpSpMkLst>
        </pc:grpChg>
        <pc:grpChg chg="del">
          <ac:chgData name="mei_xuan@ymail.com" userId="530e92a9bb6670c7" providerId="LiveId" clId="{3AEF44FC-8C24-455A-B33D-0BEEB5D2B37A}" dt="2021-03-22T06:06:56.965" v="518" actId="478"/>
          <ac:grpSpMkLst>
            <pc:docMk/>
            <pc:sldMk cId="1516489795" sldId="315"/>
            <ac:grpSpMk id="77" creationId="{3C12A010-9A88-4DD1-B35A-C923126157C2}"/>
          </ac:grpSpMkLst>
        </pc:grpChg>
        <pc:grpChg chg="del">
          <ac:chgData name="mei_xuan@ymail.com" userId="530e92a9bb6670c7" providerId="LiveId" clId="{3AEF44FC-8C24-455A-B33D-0BEEB5D2B37A}" dt="2021-03-22T06:06:56.965" v="518" actId="478"/>
          <ac:grpSpMkLst>
            <pc:docMk/>
            <pc:sldMk cId="1516489795" sldId="315"/>
            <ac:grpSpMk id="82" creationId="{F3A9E7A9-E5F6-4FF6-A792-4AEFD1155CF9}"/>
          </ac:grpSpMkLst>
        </pc:grpChg>
        <pc:picChg chg="add del mod">
          <ac:chgData name="mei_xuan@ymail.com" userId="530e92a9bb6670c7" providerId="LiveId" clId="{3AEF44FC-8C24-455A-B33D-0BEEB5D2B37A}" dt="2021-03-22T06:07:19.527" v="521" actId="478"/>
          <ac:picMkLst>
            <pc:docMk/>
            <pc:sldMk cId="1516489795" sldId="315"/>
            <ac:picMk id="3" creationId="{52B8992B-1CDD-4345-B1DF-169D98F10172}"/>
          </ac:picMkLst>
        </pc:picChg>
        <pc:picChg chg="add mod">
          <ac:chgData name="mei_xuan@ymail.com" userId="530e92a9bb6670c7" providerId="LiveId" clId="{3AEF44FC-8C24-455A-B33D-0BEEB5D2B37A}" dt="2021-03-22T06:18:30.234" v="523" actId="1076"/>
          <ac:picMkLst>
            <pc:docMk/>
            <pc:sldMk cId="1516489795" sldId="315"/>
            <ac:picMk id="5" creationId="{BF1D029B-8356-4666-93FC-DCF604544BDE}"/>
          </ac:picMkLst>
        </pc:picChg>
        <pc:cxnChg chg="del">
          <ac:chgData name="mei_xuan@ymail.com" userId="530e92a9bb6670c7" providerId="LiveId" clId="{3AEF44FC-8C24-455A-B33D-0BEEB5D2B37A}" dt="2021-03-22T06:06:56.965" v="518" actId="478"/>
          <ac:cxnSpMkLst>
            <pc:docMk/>
            <pc:sldMk cId="1516489795" sldId="315"/>
            <ac:cxnSpMk id="51" creationId="{A144E916-6E11-42B5-86F9-B624C912F249}"/>
          </ac:cxnSpMkLst>
        </pc:cxnChg>
        <pc:cxnChg chg="del">
          <ac:chgData name="mei_xuan@ymail.com" userId="530e92a9bb6670c7" providerId="LiveId" clId="{3AEF44FC-8C24-455A-B33D-0BEEB5D2B37A}" dt="2021-03-22T06:06:56.965" v="518" actId="478"/>
          <ac:cxnSpMkLst>
            <pc:docMk/>
            <pc:sldMk cId="1516489795" sldId="315"/>
            <ac:cxnSpMk id="52" creationId="{3763DF6E-3859-4021-B921-491E6FE05122}"/>
          </ac:cxnSpMkLst>
        </pc:cxnChg>
        <pc:cxnChg chg="del">
          <ac:chgData name="mei_xuan@ymail.com" userId="530e92a9bb6670c7" providerId="LiveId" clId="{3AEF44FC-8C24-455A-B33D-0BEEB5D2B37A}" dt="2021-03-22T06:06:56.965" v="518" actId="478"/>
          <ac:cxnSpMkLst>
            <pc:docMk/>
            <pc:sldMk cId="1516489795" sldId="315"/>
            <ac:cxnSpMk id="88" creationId="{184ACAF3-14CD-4478-BBED-C3E2245D760F}"/>
          </ac:cxnSpMkLst>
        </pc:cxnChg>
        <pc:cxnChg chg="del">
          <ac:chgData name="mei_xuan@ymail.com" userId="530e92a9bb6670c7" providerId="LiveId" clId="{3AEF44FC-8C24-455A-B33D-0BEEB5D2B37A}" dt="2021-03-22T06:06:56.965" v="518" actId="478"/>
          <ac:cxnSpMkLst>
            <pc:docMk/>
            <pc:sldMk cId="1516489795" sldId="315"/>
            <ac:cxnSpMk id="1166" creationId="{00000000-0000-0000-0000-000000000000}"/>
          </ac:cxnSpMkLst>
        </pc:cxnChg>
        <pc:cxnChg chg="del">
          <ac:chgData name="mei_xuan@ymail.com" userId="530e92a9bb6670c7" providerId="LiveId" clId="{3AEF44FC-8C24-455A-B33D-0BEEB5D2B37A}" dt="2021-03-22T06:06:56.965" v="518" actId="478"/>
          <ac:cxnSpMkLst>
            <pc:docMk/>
            <pc:sldMk cId="1516489795" sldId="315"/>
            <ac:cxnSpMk id="1167" creationId="{00000000-0000-0000-0000-000000000000}"/>
          </ac:cxnSpMkLst>
        </pc:cxnChg>
      </pc:sldChg>
      <pc:sldChg chg="addSp delSp modSp add del mod ord">
        <pc:chgData name="mei_xuan@ymail.com" userId="530e92a9bb6670c7" providerId="LiveId" clId="{3AEF44FC-8C24-455A-B33D-0BEEB5D2B37A}" dt="2021-03-22T08:47:28.764" v="1714" actId="2696"/>
        <pc:sldMkLst>
          <pc:docMk/>
          <pc:sldMk cId="44881797" sldId="316"/>
        </pc:sldMkLst>
        <pc:spChg chg="add mod">
          <ac:chgData name="mei_xuan@ymail.com" userId="530e92a9bb6670c7" providerId="LiveId" clId="{3AEF44FC-8C24-455A-B33D-0BEEB5D2B37A}" dt="2021-03-22T07:29:08.065" v="1235" actId="1035"/>
          <ac:spMkLst>
            <pc:docMk/>
            <pc:sldMk cId="44881797" sldId="316"/>
            <ac:spMk id="6" creationId="{65E43C93-CF57-48AC-A568-775B2698CB55}"/>
          </ac:spMkLst>
        </pc:spChg>
        <pc:spChg chg="add mod">
          <ac:chgData name="mei_xuan@ymail.com" userId="530e92a9bb6670c7" providerId="LiveId" clId="{3AEF44FC-8C24-455A-B33D-0BEEB5D2B37A}" dt="2021-03-22T07:29:08.065" v="1235" actId="1035"/>
          <ac:spMkLst>
            <pc:docMk/>
            <pc:sldMk cId="44881797" sldId="316"/>
            <ac:spMk id="7" creationId="{FFD9CDEB-596D-4656-AC0F-22E411203EB0}"/>
          </ac:spMkLst>
        </pc:spChg>
        <pc:spChg chg="add mod">
          <ac:chgData name="mei_xuan@ymail.com" userId="530e92a9bb6670c7" providerId="LiveId" clId="{3AEF44FC-8C24-455A-B33D-0BEEB5D2B37A}" dt="2021-03-22T07:29:08.065" v="1235" actId="1035"/>
          <ac:spMkLst>
            <pc:docMk/>
            <pc:sldMk cId="44881797" sldId="316"/>
            <ac:spMk id="8" creationId="{0BD0D9AD-453F-427F-A0FB-1D5F2984A572}"/>
          </ac:spMkLst>
        </pc:spChg>
        <pc:spChg chg="add mod">
          <ac:chgData name="mei_xuan@ymail.com" userId="530e92a9bb6670c7" providerId="LiveId" clId="{3AEF44FC-8C24-455A-B33D-0BEEB5D2B37A}" dt="2021-03-22T07:29:08.065" v="1235" actId="1035"/>
          <ac:spMkLst>
            <pc:docMk/>
            <pc:sldMk cId="44881797" sldId="316"/>
            <ac:spMk id="9" creationId="{00231219-0867-4A96-9F66-DB51D0276817}"/>
          </ac:spMkLst>
        </pc:spChg>
        <pc:spChg chg="add mod">
          <ac:chgData name="mei_xuan@ymail.com" userId="530e92a9bb6670c7" providerId="LiveId" clId="{3AEF44FC-8C24-455A-B33D-0BEEB5D2B37A}" dt="2021-03-22T07:29:08.065" v="1235" actId="1035"/>
          <ac:spMkLst>
            <pc:docMk/>
            <pc:sldMk cId="44881797" sldId="316"/>
            <ac:spMk id="10" creationId="{9128C40B-AC6B-4D5B-83AC-76778F2DA4AD}"/>
          </ac:spMkLst>
        </pc:spChg>
        <pc:spChg chg="add del mod">
          <ac:chgData name="mei_xuan@ymail.com" userId="530e92a9bb6670c7" providerId="LiveId" clId="{3AEF44FC-8C24-455A-B33D-0BEEB5D2B37A}" dt="2021-03-22T06:41:52.444" v="633" actId="478"/>
          <ac:spMkLst>
            <pc:docMk/>
            <pc:sldMk cId="44881797" sldId="316"/>
            <ac:spMk id="12" creationId="{15794FE6-BC26-446A-BF52-61E1BF083767}"/>
          </ac:spMkLst>
        </pc:spChg>
        <pc:spChg chg="add del mod">
          <ac:chgData name="mei_xuan@ymail.com" userId="530e92a9bb6670c7" providerId="LiveId" clId="{3AEF44FC-8C24-455A-B33D-0BEEB5D2B37A}" dt="2021-03-22T06:42:22.201" v="640" actId="478"/>
          <ac:spMkLst>
            <pc:docMk/>
            <pc:sldMk cId="44881797" sldId="316"/>
            <ac:spMk id="13" creationId="{BBC77ACC-30E6-44AE-AFD1-EEFFE29EA81C}"/>
          </ac:spMkLst>
        </pc:spChg>
        <pc:spChg chg="add del mod">
          <ac:chgData name="mei_xuan@ymail.com" userId="530e92a9bb6670c7" providerId="LiveId" clId="{3AEF44FC-8C24-455A-B33D-0BEEB5D2B37A}" dt="2021-03-22T06:40:41.275" v="627" actId="478"/>
          <ac:spMkLst>
            <pc:docMk/>
            <pc:sldMk cId="44881797" sldId="316"/>
            <ac:spMk id="15" creationId="{6BB02ABE-75EE-4A41-BA45-10D8A947B0A0}"/>
          </ac:spMkLst>
        </pc:spChg>
        <pc:spChg chg="add del mod">
          <ac:chgData name="mei_xuan@ymail.com" userId="530e92a9bb6670c7" providerId="LiveId" clId="{3AEF44FC-8C24-455A-B33D-0BEEB5D2B37A}" dt="2021-03-22T06:41:19.270" v="630" actId="478"/>
          <ac:spMkLst>
            <pc:docMk/>
            <pc:sldMk cId="44881797" sldId="316"/>
            <ac:spMk id="17" creationId="{D49C1456-F4A1-418A-8C48-96BABC642E55}"/>
          </ac:spMkLst>
        </pc:spChg>
        <pc:spChg chg="add del mod">
          <ac:chgData name="mei_xuan@ymail.com" userId="530e92a9bb6670c7" providerId="LiveId" clId="{3AEF44FC-8C24-455A-B33D-0BEEB5D2B37A}" dt="2021-03-22T06:40:19.853" v="623" actId="478"/>
          <ac:spMkLst>
            <pc:docMk/>
            <pc:sldMk cId="44881797" sldId="316"/>
            <ac:spMk id="19" creationId="{287C53D8-E1BC-4D75-8624-0ADE24ECDEE2}"/>
          </ac:spMkLst>
        </pc:spChg>
        <pc:spChg chg="add mod">
          <ac:chgData name="mei_xuan@ymail.com" userId="530e92a9bb6670c7" providerId="LiveId" clId="{3AEF44FC-8C24-455A-B33D-0BEEB5D2B37A}" dt="2021-03-22T06:39:33.203" v="622"/>
          <ac:spMkLst>
            <pc:docMk/>
            <pc:sldMk cId="44881797" sldId="316"/>
            <ac:spMk id="21" creationId="{8C857815-E15C-40C9-8A1B-0CDB713A5F24}"/>
          </ac:spMkLst>
        </pc:spChg>
        <pc:spChg chg="add mod">
          <ac:chgData name="mei_xuan@ymail.com" userId="530e92a9bb6670c7" providerId="LiveId" clId="{3AEF44FC-8C24-455A-B33D-0BEEB5D2B37A}" dt="2021-03-22T06:39:33.203" v="622"/>
          <ac:spMkLst>
            <pc:docMk/>
            <pc:sldMk cId="44881797" sldId="316"/>
            <ac:spMk id="22" creationId="{18AA6E07-A3C8-4934-BFBC-3437CFBCC7EA}"/>
          </ac:spMkLst>
        </pc:spChg>
        <pc:spChg chg="add mod">
          <ac:chgData name="mei_xuan@ymail.com" userId="530e92a9bb6670c7" providerId="LiveId" clId="{3AEF44FC-8C24-455A-B33D-0BEEB5D2B37A}" dt="2021-03-22T06:39:33.203" v="622"/>
          <ac:spMkLst>
            <pc:docMk/>
            <pc:sldMk cId="44881797" sldId="316"/>
            <ac:spMk id="23" creationId="{AE99FA78-B07E-4B34-B130-6BB16F824287}"/>
          </ac:spMkLst>
        </pc:spChg>
        <pc:spChg chg="add mod">
          <ac:chgData name="mei_xuan@ymail.com" userId="530e92a9bb6670c7" providerId="LiveId" clId="{3AEF44FC-8C24-455A-B33D-0BEEB5D2B37A}" dt="2021-03-22T06:39:33.203" v="622"/>
          <ac:spMkLst>
            <pc:docMk/>
            <pc:sldMk cId="44881797" sldId="316"/>
            <ac:spMk id="24" creationId="{EB0F28D1-E99E-4B0D-AFAB-FB9881B4919E}"/>
          </ac:spMkLst>
        </pc:spChg>
        <pc:spChg chg="add mod">
          <ac:chgData name="mei_xuan@ymail.com" userId="530e92a9bb6670c7" providerId="LiveId" clId="{3AEF44FC-8C24-455A-B33D-0BEEB5D2B37A}" dt="2021-03-22T06:39:33.203" v="622"/>
          <ac:spMkLst>
            <pc:docMk/>
            <pc:sldMk cId="44881797" sldId="316"/>
            <ac:spMk id="25" creationId="{03CBF787-AE3D-4BE1-A6A4-6F8D3601BDD2}"/>
          </ac:spMkLst>
        </pc:spChg>
        <pc:spChg chg="add mod">
          <ac:chgData name="mei_xuan@ymail.com" userId="530e92a9bb6670c7" providerId="LiveId" clId="{3AEF44FC-8C24-455A-B33D-0BEEB5D2B37A}" dt="2021-03-22T06:39:33.203" v="622"/>
          <ac:spMkLst>
            <pc:docMk/>
            <pc:sldMk cId="44881797" sldId="316"/>
            <ac:spMk id="26" creationId="{F9D772B4-7FD8-4EBA-9941-B90D6EB9B081}"/>
          </ac:spMkLst>
        </pc:spChg>
        <pc:spChg chg="add mod">
          <ac:chgData name="mei_xuan@ymail.com" userId="530e92a9bb6670c7" providerId="LiveId" clId="{3AEF44FC-8C24-455A-B33D-0BEEB5D2B37A}" dt="2021-03-22T06:39:33.203" v="622"/>
          <ac:spMkLst>
            <pc:docMk/>
            <pc:sldMk cId="44881797" sldId="316"/>
            <ac:spMk id="27" creationId="{FFA321E1-61B6-4024-913F-F121DD733727}"/>
          </ac:spMkLst>
        </pc:spChg>
        <pc:spChg chg="add mod">
          <ac:chgData name="mei_xuan@ymail.com" userId="530e92a9bb6670c7" providerId="LiveId" clId="{3AEF44FC-8C24-455A-B33D-0BEEB5D2B37A}" dt="2021-03-22T06:39:33.203" v="622"/>
          <ac:spMkLst>
            <pc:docMk/>
            <pc:sldMk cId="44881797" sldId="316"/>
            <ac:spMk id="28" creationId="{AC04A09A-D8BB-40F6-96BF-A3AD8212E5FB}"/>
          </ac:spMkLst>
        </pc:spChg>
        <pc:spChg chg="add mod">
          <ac:chgData name="mei_xuan@ymail.com" userId="530e92a9bb6670c7" providerId="LiveId" clId="{3AEF44FC-8C24-455A-B33D-0BEEB5D2B37A}" dt="2021-03-22T06:39:33.203" v="622"/>
          <ac:spMkLst>
            <pc:docMk/>
            <pc:sldMk cId="44881797" sldId="316"/>
            <ac:spMk id="29" creationId="{A30D3F3D-5245-4C65-B94C-973088FABD65}"/>
          </ac:spMkLst>
        </pc:spChg>
        <pc:spChg chg="add mod">
          <ac:chgData name="mei_xuan@ymail.com" userId="530e92a9bb6670c7" providerId="LiveId" clId="{3AEF44FC-8C24-455A-B33D-0BEEB5D2B37A}" dt="2021-03-22T06:39:33.203" v="622"/>
          <ac:spMkLst>
            <pc:docMk/>
            <pc:sldMk cId="44881797" sldId="316"/>
            <ac:spMk id="30" creationId="{A0016C1D-8C27-42AE-AA5A-6FCCDF6FB340}"/>
          </ac:spMkLst>
        </pc:spChg>
        <pc:spChg chg="add mod">
          <ac:chgData name="mei_xuan@ymail.com" userId="530e92a9bb6670c7" providerId="LiveId" clId="{3AEF44FC-8C24-455A-B33D-0BEEB5D2B37A}" dt="2021-03-22T06:39:33.203" v="622"/>
          <ac:spMkLst>
            <pc:docMk/>
            <pc:sldMk cId="44881797" sldId="316"/>
            <ac:spMk id="31" creationId="{55BE43B7-9D18-4344-986E-638494D13ADD}"/>
          </ac:spMkLst>
        </pc:spChg>
        <pc:spChg chg="add mod">
          <ac:chgData name="mei_xuan@ymail.com" userId="530e92a9bb6670c7" providerId="LiveId" clId="{3AEF44FC-8C24-455A-B33D-0BEEB5D2B37A}" dt="2021-03-22T06:39:33.203" v="622"/>
          <ac:spMkLst>
            <pc:docMk/>
            <pc:sldMk cId="44881797" sldId="316"/>
            <ac:spMk id="32" creationId="{26A4FF03-B107-4DFE-9F50-E701CFBB7509}"/>
          </ac:spMkLst>
        </pc:spChg>
        <pc:spChg chg="add mod">
          <ac:chgData name="mei_xuan@ymail.com" userId="530e92a9bb6670c7" providerId="LiveId" clId="{3AEF44FC-8C24-455A-B33D-0BEEB5D2B37A}" dt="2021-03-22T06:39:33.203" v="622"/>
          <ac:spMkLst>
            <pc:docMk/>
            <pc:sldMk cId="44881797" sldId="316"/>
            <ac:spMk id="33" creationId="{4CA63A63-B977-4A7D-B363-75CB49F396A1}"/>
          </ac:spMkLst>
        </pc:spChg>
        <pc:spChg chg="add mod">
          <ac:chgData name="mei_xuan@ymail.com" userId="530e92a9bb6670c7" providerId="LiveId" clId="{3AEF44FC-8C24-455A-B33D-0BEEB5D2B37A}" dt="2021-03-22T06:39:33.203" v="622"/>
          <ac:spMkLst>
            <pc:docMk/>
            <pc:sldMk cId="44881797" sldId="316"/>
            <ac:spMk id="34" creationId="{EE839073-059F-418F-AFC1-28E6175246AE}"/>
          </ac:spMkLst>
        </pc:spChg>
        <pc:spChg chg="add mod">
          <ac:chgData name="mei_xuan@ymail.com" userId="530e92a9bb6670c7" providerId="LiveId" clId="{3AEF44FC-8C24-455A-B33D-0BEEB5D2B37A}" dt="2021-03-22T06:39:33.203" v="622"/>
          <ac:spMkLst>
            <pc:docMk/>
            <pc:sldMk cId="44881797" sldId="316"/>
            <ac:spMk id="35" creationId="{FA41C34D-9692-40E5-8A13-E4E9271D4222}"/>
          </ac:spMkLst>
        </pc:spChg>
        <pc:spChg chg="add mod">
          <ac:chgData name="mei_xuan@ymail.com" userId="530e92a9bb6670c7" providerId="LiveId" clId="{3AEF44FC-8C24-455A-B33D-0BEEB5D2B37A}" dt="2021-03-22T06:39:33.203" v="622"/>
          <ac:spMkLst>
            <pc:docMk/>
            <pc:sldMk cId="44881797" sldId="316"/>
            <ac:spMk id="36" creationId="{B6F06078-629E-4D5F-A336-05A251EEA112}"/>
          </ac:spMkLst>
        </pc:spChg>
        <pc:spChg chg="add mod">
          <ac:chgData name="mei_xuan@ymail.com" userId="530e92a9bb6670c7" providerId="LiveId" clId="{3AEF44FC-8C24-455A-B33D-0BEEB5D2B37A}" dt="2021-03-22T06:39:33.203" v="622"/>
          <ac:spMkLst>
            <pc:docMk/>
            <pc:sldMk cId="44881797" sldId="316"/>
            <ac:spMk id="37" creationId="{415B5871-F861-4BE8-B16B-AAD0ECE1912E}"/>
          </ac:spMkLst>
        </pc:spChg>
        <pc:spChg chg="add mod">
          <ac:chgData name="mei_xuan@ymail.com" userId="530e92a9bb6670c7" providerId="LiveId" clId="{3AEF44FC-8C24-455A-B33D-0BEEB5D2B37A}" dt="2021-03-22T06:39:33.203" v="622"/>
          <ac:spMkLst>
            <pc:docMk/>
            <pc:sldMk cId="44881797" sldId="316"/>
            <ac:spMk id="38" creationId="{14ECFF08-43F3-450D-AAD7-62AEC14E7552}"/>
          </ac:spMkLst>
        </pc:spChg>
        <pc:spChg chg="add mod">
          <ac:chgData name="mei_xuan@ymail.com" userId="530e92a9bb6670c7" providerId="LiveId" clId="{3AEF44FC-8C24-455A-B33D-0BEEB5D2B37A}" dt="2021-03-22T06:39:33.203" v="622"/>
          <ac:spMkLst>
            <pc:docMk/>
            <pc:sldMk cId="44881797" sldId="316"/>
            <ac:spMk id="39" creationId="{B07C83EB-B2A8-429A-A45C-982F9FA88032}"/>
          </ac:spMkLst>
        </pc:spChg>
        <pc:spChg chg="add mod">
          <ac:chgData name="mei_xuan@ymail.com" userId="530e92a9bb6670c7" providerId="LiveId" clId="{3AEF44FC-8C24-455A-B33D-0BEEB5D2B37A}" dt="2021-03-22T06:39:33.203" v="622"/>
          <ac:spMkLst>
            <pc:docMk/>
            <pc:sldMk cId="44881797" sldId="316"/>
            <ac:spMk id="40" creationId="{AD9A8994-19D2-4DB8-84EC-214E8522489B}"/>
          </ac:spMkLst>
        </pc:spChg>
        <pc:spChg chg="add mod">
          <ac:chgData name="mei_xuan@ymail.com" userId="530e92a9bb6670c7" providerId="LiveId" clId="{3AEF44FC-8C24-455A-B33D-0BEEB5D2B37A}" dt="2021-03-22T06:39:33.203" v="622"/>
          <ac:spMkLst>
            <pc:docMk/>
            <pc:sldMk cId="44881797" sldId="316"/>
            <ac:spMk id="41" creationId="{33462195-E7BE-4969-994D-E4EB93A5D2B4}"/>
          </ac:spMkLst>
        </pc:spChg>
        <pc:spChg chg="add mod">
          <ac:chgData name="mei_xuan@ymail.com" userId="530e92a9bb6670c7" providerId="LiveId" clId="{3AEF44FC-8C24-455A-B33D-0BEEB5D2B37A}" dt="2021-03-22T06:39:33.203" v="622"/>
          <ac:spMkLst>
            <pc:docMk/>
            <pc:sldMk cId="44881797" sldId="316"/>
            <ac:spMk id="42" creationId="{503EB930-DBCC-4409-97F6-21C4F76B6EFE}"/>
          </ac:spMkLst>
        </pc:spChg>
        <pc:spChg chg="add mod">
          <ac:chgData name="mei_xuan@ymail.com" userId="530e92a9bb6670c7" providerId="LiveId" clId="{3AEF44FC-8C24-455A-B33D-0BEEB5D2B37A}" dt="2021-03-22T06:39:33.203" v="622"/>
          <ac:spMkLst>
            <pc:docMk/>
            <pc:sldMk cId="44881797" sldId="316"/>
            <ac:spMk id="43" creationId="{18F32D0D-BA5A-47D9-88A6-84CAEC6C4273}"/>
          </ac:spMkLst>
        </pc:spChg>
        <pc:spChg chg="add mod">
          <ac:chgData name="mei_xuan@ymail.com" userId="530e92a9bb6670c7" providerId="LiveId" clId="{3AEF44FC-8C24-455A-B33D-0BEEB5D2B37A}" dt="2021-03-22T06:39:33.203" v="622"/>
          <ac:spMkLst>
            <pc:docMk/>
            <pc:sldMk cId="44881797" sldId="316"/>
            <ac:spMk id="44" creationId="{B3FB2A34-6921-44E0-841A-2AC784298389}"/>
          </ac:spMkLst>
        </pc:spChg>
        <pc:spChg chg="add mod">
          <ac:chgData name="mei_xuan@ymail.com" userId="530e92a9bb6670c7" providerId="LiveId" clId="{3AEF44FC-8C24-455A-B33D-0BEEB5D2B37A}" dt="2021-03-22T06:39:33.203" v="622"/>
          <ac:spMkLst>
            <pc:docMk/>
            <pc:sldMk cId="44881797" sldId="316"/>
            <ac:spMk id="45" creationId="{F197DE19-517D-4E39-864F-1E49F8BB3ACF}"/>
          </ac:spMkLst>
        </pc:spChg>
        <pc:spChg chg="add mod">
          <ac:chgData name="mei_xuan@ymail.com" userId="530e92a9bb6670c7" providerId="LiveId" clId="{3AEF44FC-8C24-455A-B33D-0BEEB5D2B37A}" dt="2021-03-22T06:39:33.203" v="622"/>
          <ac:spMkLst>
            <pc:docMk/>
            <pc:sldMk cId="44881797" sldId="316"/>
            <ac:spMk id="46" creationId="{30A6DDFC-30F9-45D6-80F3-A1B01E687FD1}"/>
          </ac:spMkLst>
        </pc:spChg>
        <pc:spChg chg="add mod">
          <ac:chgData name="mei_xuan@ymail.com" userId="530e92a9bb6670c7" providerId="LiveId" clId="{3AEF44FC-8C24-455A-B33D-0BEEB5D2B37A}" dt="2021-03-22T06:39:33.203" v="622"/>
          <ac:spMkLst>
            <pc:docMk/>
            <pc:sldMk cId="44881797" sldId="316"/>
            <ac:spMk id="47" creationId="{79CEDCC4-8B20-4B84-8E7A-51D4C4A52307}"/>
          </ac:spMkLst>
        </pc:spChg>
        <pc:spChg chg="add mod">
          <ac:chgData name="mei_xuan@ymail.com" userId="530e92a9bb6670c7" providerId="LiveId" clId="{3AEF44FC-8C24-455A-B33D-0BEEB5D2B37A}" dt="2021-03-22T06:39:33.203" v="622"/>
          <ac:spMkLst>
            <pc:docMk/>
            <pc:sldMk cId="44881797" sldId="316"/>
            <ac:spMk id="48" creationId="{4F51268C-1EB7-4D8F-B59A-C46E10BFB8C5}"/>
          </ac:spMkLst>
        </pc:spChg>
        <pc:spChg chg="add mod">
          <ac:chgData name="mei_xuan@ymail.com" userId="530e92a9bb6670c7" providerId="LiveId" clId="{3AEF44FC-8C24-455A-B33D-0BEEB5D2B37A}" dt="2021-03-22T06:39:33.203" v="622"/>
          <ac:spMkLst>
            <pc:docMk/>
            <pc:sldMk cId="44881797" sldId="316"/>
            <ac:spMk id="49" creationId="{EBA89AC7-287A-4B82-B647-5997123CC6CC}"/>
          </ac:spMkLst>
        </pc:spChg>
        <pc:spChg chg="add mod">
          <ac:chgData name="mei_xuan@ymail.com" userId="530e92a9bb6670c7" providerId="LiveId" clId="{3AEF44FC-8C24-455A-B33D-0BEEB5D2B37A}" dt="2021-03-22T06:39:33.203" v="622"/>
          <ac:spMkLst>
            <pc:docMk/>
            <pc:sldMk cId="44881797" sldId="316"/>
            <ac:spMk id="50" creationId="{6ED85263-1BBB-4025-B7B4-B85F8B450FDF}"/>
          </ac:spMkLst>
        </pc:spChg>
        <pc:spChg chg="add mod">
          <ac:chgData name="mei_xuan@ymail.com" userId="530e92a9bb6670c7" providerId="LiveId" clId="{3AEF44FC-8C24-455A-B33D-0BEEB5D2B37A}" dt="2021-03-22T06:39:33.203" v="622"/>
          <ac:spMkLst>
            <pc:docMk/>
            <pc:sldMk cId="44881797" sldId="316"/>
            <ac:spMk id="51" creationId="{06907631-F762-4016-A5AF-B4F6D5A7D81F}"/>
          </ac:spMkLst>
        </pc:spChg>
        <pc:spChg chg="add mod">
          <ac:chgData name="mei_xuan@ymail.com" userId="530e92a9bb6670c7" providerId="LiveId" clId="{3AEF44FC-8C24-455A-B33D-0BEEB5D2B37A}" dt="2021-03-22T06:39:33.203" v="622"/>
          <ac:spMkLst>
            <pc:docMk/>
            <pc:sldMk cId="44881797" sldId="316"/>
            <ac:spMk id="52" creationId="{F842866C-E7F0-4A9E-9B9D-39145F11A5AB}"/>
          </ac:spMkLst>
        </pc:spChg>
        <pc:spChg chg="add mod">
          <ac:chgData name="mei_xuan@ymail.com" userId="530e92a9bb6670c7" providerId="LiveId" clId="{3AEF44FC-8C24-455A-B33D-0BEEB5D2B37A}" dt="2021-03-22T06:39:33.203" v="622"/>
          <ac:spMkLst>
            <pc:docMk/>
            <pc:sldMk cId="44881797" sldId="316"/>
            <ac:spMk id="53" creationId="{4AEF821E-9DC0-4F7D-B0F1-275597711D97}"/>
          </ac:spMkLst>
        </pc:spChg>
        <pc:spChg chg="add mod">
          <ac:chgData name="mei_xuan@ymail.com" userId="530e92a9bb6670c7" providerId="LiveId" clId="{3AEF44FC-8C24-455A-B33D-0BEEB5D2B37A}" dt="2021-03-22T06:39:33.203" v="622"/>
          <ac:spMkLst>
            <pc:docMk/>
            <pc:sldMk cId="44881797" sldId="316"/>
            <ac:spMk id="54" creationId="{B8B95E55-3BFB-43B0-81CD-A09DF5F68382}"/>
          </ac:spMkLst>
        </pc:spChg>
        <pc:spChg chg="add mod">
          <ac:chgData name="mei_xuan@ymail.com" userId="530e92a9bb6670c7" providerId="LiveId" clId="{3AEF44FC-8C24-455A-B33D-0BEEB5D2B37A}" dt="2021-03-22T06:39:33.203" v="622"/>
          <ac:spMkLst>
            <pc:docMk/>
            <pc:sldMk cId="44881797" sldId="316"/>
            <ac:spMk id="55" creationId="{20D7C80E-83F6-4679-9F61-ECB926C765E7}"/>
          </ac:spMkLst>
        </pc:spChg>
        <pc:spChg chg="add mod">
          <ac:chgData name="mei_xuan@ymail.com" userId="530e92a9bb6670c7" providerId="LiveId" clId="{3AEF44FC-8C24-455A-B33D-0BEEB5D2B37A}" dt="2021-03-22T06:39:33.203" v="622"/>
          <ac:spMkLst>
            <pc:docMk/>
            <pc:sldMk cId="44881797" sldId="316"/>
            <ac:spMk id="56" creationId="{47E84A79-973C-4E15-A1DA-9729A1939CB6}"/>
          </ac:spMkLst>
        </pc:spChg>
        <pc:spChg chg="add mod">
          <ac:chgData name="mei_xuan@ymail.com" userId="530e92a9bb6670c7" providerId="LiveId" clId="{3AEF44FC-8C24-455A-B33D-0BEEB5D2B37A}" dt="2021-03-22T06:39:33.203" v="622"/>
          <ac:spMkLst>
            <pc:docMk/>
            <pc:sldMk cId="44881797" sldId="316"/>
            <ac:spMk id="57" creationId="{1F23BE18-6D08-4FA1-B3F4-75C7A81CE284}"/>
          </ac:spMkLst>
        </pc:spChg>
        <pc:spChg chg="add mod">
          <ac:chgData name="mei_xuan@ymail.com" userId="530e92a9bb6670c7" providerId="LiveId" clId="{3AEF44FC-8C24-455A-B33D-0BEEB5D2B37A}" dt="2021-03-22T06:39:33.203" v="622"/>
          <ac:spMkLst>
            <pc:docMk/>
            <pc:sldMk cId="44881797" sldId="316"/>
            <ac:spMk id="58" creationId="{F6283172-4DD8-4A1B-9CAF-A3B6E8BC0516}"/>
          </ac:spMkLst>
        </pc:spChg>
        <pc:spChg chg="add mod">
          <ac:chgData name="mei_xuan@ymail.com" userId="530e92a9bb6670c7" providerId="LiveId" clId="{3AEF44FC-8C24-455A-B33D-0BEEB5D2B37A}" dt="2021-03-22T06:39:33.203" v="622"/>
          <ac:spMkLst>
            <pc:docMk/>
            <pc:sldMk cId="44881797" sldId="316"/>
            <ac:spMk id="59" creationId="{EDE3A5F4-E1E8-46D2-B6EC-79B1DD7EB4BD}"/>
          </ac:spMkLst>
        </pc:spChg>
        <pc:spChg chg="add mod">
          <ac:chgData name="mei_xuan@ymail.com" userId="530e92a9bb6670c7" providerId="LiveId" clId="{3AEF44FC-8C24-455A-B33D-0BEEB5D2B37A}" dt="2021-03-22T06:39:33.203" v="622"/>
          <ac:spMkLst>
            <pc:docMk/>
            <pc:sldMk cId="44881797" sldId="316"/>
            <ac:spMk id="60" creationId="{90B02A3F-2399-45CF-B410-0376B7D74675}"/>
          </ac:spMkLst>
        </pc:spChg>
        <pc:spChg chg="add mod">
          <ac:chgData name="mei_xuan@ymail.com" userId="530e92a9bb6670c7" providerId="LiveId" clId="{3AEF44FC-8C24-455A-B33D-0BEEB5D2B37A}" dt="2021-03-22T06:39:33.203" v="622"/>
          <ac:spMkLst>
            <pc:docMk/>
            <pc:sldMk cId="44881797" sldId="316"/>
            <ac:spMk id="61" creationId="{A56C51DA-9809-419A-B436-E7CC26DF8DF3}"/>
          </ac:spMkLst>
        </pc:spChg>
        <pc:spChg chg="add mod">
          <ac:chgData name="mei_xuan@ymail.com" userId="530e92a9bb6670c7" providerId="LiveId" clId="{3AEF44FC-8C24-455A-B33D-0BEEB5D2B37A}" dt="2021-03-22T06:39:33.203" v="622"/>
          <ac:spMkLst>
            <pc:docMk/>
            <pc:sldMk cId="44881797" sldId="316"/>
            <ac:spMk id="62" creationId="{39AD05FA-D3AE-4634-BD8C-7AD9F5FE4152}"/>
          </ac:spMkLst>
        </pc:spChg>
        <pc:spChg chg="add mod">
          <ac:chgData name="mei_xuan@ymail.com" userId="530e92a9bb6670c7" providerId="LiveId" clId="{3AEF44FC-8C24-455A-B33D-0BEEB5D2B37A}" dt="2021-03-22T06:39:33.203" v="622"/>
          <ac:spMkLst>
            <pc:docMk/>
            <pc:sldMk cId="44881797" sldId="316"/>
            <ac:spMk id="63" creationId="{09AF95B3-7096-4487-8E35-0A56FBB5E666}"/>
          </ac:spMkLst>
        </pc:spChg>
        <pc:spChg chg="add mod">
          <ac:chgData name="mei_xuan@ymail.com" userId="530e92a9bb6670c7" providerId="LiveId" clId="{3AEF44FC-8C24-455A-B33D-0BEEB5D2B37A}" dt="2021-03-22T07:35:05.468" v="1270" actId="207"/>
          <ac:spMkLst>
            <pc:docMk/>
            <pc:sldMk cId="44881797" sldId="316"/>
            <ac:spMk id="64" creationId="{8989CAEB-ACCE-4D72-A742-62737B89353B}"/>
          </ac:spMkLst>
        </pc:spChg>
        <pc:spChg chg="add mod">
          <ac:chgData name="mei_xuan@ymail.com" userId="530e92a9bb6670c7" providerId="LiveId" clId="{3AEF44FC-8C24-455A-B33D-0BEEB5D2B37A}" dt="2021-03-22T07:35:09.080" v="1271" actId="207"/>
          <ac:spMkLst>
            <pc:docMk/>
            <pc:sldMk cId="44881797" sldId="316"/>
            <ac:spMk id="65" creationId="{A4C527E1-1156-4A05-A14D-4B9674C9A368}"/>
          </ac:spMkLst>
        </pc:spChg>
        <pc:spChg chg="add mod">
          <ac:chgData name="mei_xuan@ymail.com" userId="530e92a9bb6670c7" providerId="LiveId" clId="{3AEF44FC-8C24-455A-B33D-0BEEB5D2B37A}" dt="2021-03-22T07:35:12.632" v="1272" actId="207"/>
          <ac:spMkLst>
            <pc:docMk/>
            <pc:sldMk cId="44881797" sldId="316"/>
            <ac:spMk id="66" creationId="{FE1369FC-17F7-4BA6-88E5-0173B083A7F8}"/>
          </ac:spMkLst>
        </pc:spChg>
        <pc:spChg chg="add mod">
          <ac:chgData name="mei_xuan@ymail.com" userId="530e92a9bb6670c7" providerId="LiveId" clId="{3AEF44FC-8C24-455A-B33D-0BEEB5D2B37A}" dt="2021-03-22T07:35:15.824" v="1273" actId="207"/>
          <ac:spMkLst>
            <pc:docMk/>
            <pc:sldMk cId="44881797" sldId="316"/>
            <ac:spMk id="67" creationId="{9ADEC1D4-CD4B-492C-A145-9299CCBBDB6B}"/>
          </ac:spMkLst>
        </pc:spChg>
        <pc:spChg chg="add mod">
          <ac:chgData name="mei_xuan@ymail.com" userId="530e92a9bb6670c7" providerId="LiveId" clId="{3AEF44FC-8C24-455A-B33D-0BEEB5D2B37A}" dt="2021-03-22T07:35:19.984" v="1274" actId="207"/>
          <ac:spMkLst>
            <pc:docMk/>
            <pc:sldMk cId="44881797" sldId="316"/>
            <ac:spMk id="68" creationId="{9BA6450A-2975-427D-BF7B-9349CBF88609}"/>
          </ac:spMkLst>
        </pc:spChg>
        <pc:spChg chg="mod">
          <ac:chgData name="mei_xuan@ymail.com" userId="530e92a9bb6670c7" providerId="LiveId" clId="{3AEF44FC-8C24-455A-B33D-0BEEB5D2B37A}" dt="2021-03-22T06:42:53.497" v="644"/>
          <ac:spMkLst>
            <pc:docMk/>
            <pc:sldMk cId="44881797" sldId="316"/>
            <ac:spMk id="70" creationId="{56D1D410-41B5-4726-BE79-2A5DF0B92E4C}"/>
          </ac:spMkLst>
        </pc:spChg>
        <pc:spChg chg="mod">
          <ac:chgData name="mei_xuan@ymail.com" userId="530e92a9bb6670c7" providerId="LiveId" clId="{3AEF44FC-8C24-455A-B33D-0BEEB5D2B37A}" dt="2021-03-22T06:42:53.497" v="644"/>
          <ac:spMkLst>
            <pc:docMk/>
            <pc:sldMk cId="44881797" sldId="316"/>
            <ac:spMk id="71" creationId="{1F9ACDF1-47C8-46E8-B78C-CCD56308978F}"/>
          </ac:spMkLst>
        </pc:spChg>
        <pc:spChg chg="mod">
          <ac:chgData name="mei_xuan@ymail.com" userId="530e92a9bb6670c7" providerId="LiveId" clId="{3AEF44FC-8C24-455A-B33D-0BEEB5D2B37A}" dt="2021-03-22T06:42:53.497" v="644"/>
          <ac:spMkLst>
            <pc:docMk/>
            <pc:sldMk cId="44881797" sldId="316"/>
            <ac:spMk id="72" creationId="{55038FAE-5467-4818-B38B-71D47B1D1492}"/>
          </ac:spMkLst>
        </pc:spChg>
        <pc:spChg chg="mod">
          <ac:chgData name="mei_xuan@ymail.com" userId="530e92a9bb6670c7" providerId="LiveId" clId="{3AEF44FC-8C24-455A-B33D-0BEEB5D2B37A}" dt="2021-03-22T06:42:53.497" v="644"/>
          <ac:spMkLst>
            <pc:docMk/>
            <pc:sldMk cId="44881797" sldId="316"/>
            <ac:spMk id="73" creationId="{A3D1A309-77D2-4437-8267-0397B3E228FF}"/>
          </ac:spMkLst>
        </pc:spChg>
        <pc:spChg chg="mod">
          <ac:chgData name="mei_xuan@ymail.com" userId="530e92a9bb6670c7" providerId="LiveId" clId="{3AEF44FC-8C24-455A-B33D-0BEEB5D2B37A}" dt="2021-03-22T06:43:22.003" v="652"/>
          <ac:spMkLst>
            <pc:docMk/>
            <pc:sldMk cId="44881797" sldId="316"/>
            <ac:spMk id="75" creationId="{B3E9CB09-6C0B-4507-BB7F-9AFAD72963C8}"/>
          </ac:spMkLst>
        </pc:spChg>
        <pc:spChg chg="mod">
          <ac:chgData name="mei_xuan@ymail.com" userId="530e92a9bb6670c7" providerId="LiveId" clId="{3AEF44FC-8C24-455A-B33D-0BEEB5D2B37A}" dt="2021-03-22T06:43:22.003" v="652"/>
          <ac:spMkLst>
            <pc:docMk/>
            <pc:sldMk cId="44881797" sldId="316"/>
            <ac:spMk id="76" creationId="{A04B90CA-0A5B-4752-9F34-86F5AD0F22F6}"/>
          </ac:spMkLst>
        </pc:spChg>
        <pc:spChg chg="mod">
          <ac:chgData name="mei_xuan@ymail.com" userId="530e92a9bb6670c7" providerId="LiveId" clId="{3AEF44FC-8C24-455A-B33D-0BEEB5D2B37A}" dt="2021-03-22T06:43:22.003" v="652"/>
          <ac:spMkLst>
            <pc:docMk/>
            <pc:sldMk cId="44881797" sldId="316"/>
            <ac:spMk id="77" creationId="{C643EFE5-DBE1-47A6-9201-5D2F6AD17487}"/>
          </ac:spMkLst>
        </pc:spChg>
        <pc:spChg chg="mod">
          <ac:chgData name="mei_xuan@ymail.com" userId="530e92a9bb6670c7" providerId="LiveId" clId="{3AEF44FC-8C24-455A-B33D-0BEEB5D2B37A}" dt="2021-03-22T06:43:22.003" v="652"/>
          <ac:spMkLst>
            <pc:docMk/>
            <pc:sldMk cId="44881797" sldId="316"/>
            <ac:spMk id="78" creationId="{434B9AC9-38ED-438A-A955-AD8EBDBE6ED2}"/>
          </ac:spMkLst>
        </pc:spChg>
        <pc:spChg chg="mod">
          <ac:chgData name="mei_xuan@ymail.com" userId="530e92a9bb6670c7" providerId="LiveId" clId="{3AEF44FC-8C24-455A-B33D-0BEEB5D2B37A}" dt="2021-03-22T06:43:22.003" v="652"/>
          <ac:spMkLst>
            <pc:docMk/>
            <pc:sldMk cId="44881797" sldId="316"/>
            <ac:spMk id="79" creationId="{D02E1211-6B91-4DC2-B7A3-9DB807D2D72D}"/>
          </ac:spMkLst>
        </pc:spChg>
        <pc:spChg chg="mod">
          <ac:chgData name="mei_xuan@ymail.com" userId="530e92a9bb6670c7" providerId="LiveId" clId="{3AEF44FC-8C24-455A-B33D-0BEEB5D2B37A}" dt="2021-03-22T06:43:22.003" v="652"/>
          <ac:spMkLst>
            <pc:docMk/>
            <pc:sldMk cId="44881797" sldId="316"/>
            <ac:spMk id="80" creationId="{94A12838-FAF8-4ECB-ACBF-9A3C4E462DE5}"/>
          </ac:spMkLst>
        </pc:spChg>
        <pc:spChg chg="mod">
          <ac:chgData name="mei_xuan@ymail.com" userId="530e92a9bb6670c7" providerId="LiveId" clId="{3AEF44FC-8C24-455A-B33D-0BEEB5D2B37A}" dt="2021-03-22T06:43:22.003" v="652"/>
          <ac:spMkLst>
            <pc:docMk/>
            <pc:sldMk cId="44881797" sldId="316"/>
            <ac:spMk id="81" creationId="{8E1DCCBD-3BA8-4EC6-8F5D-6D879844E5B2}"/>
          </ac:spMkLst>
        </pc:spChg>
        <pc:spChg chg="mod">
          <ac:chgData name="mei_xuan@ymail.com" userId="530e92a9bb6670c7" providerId="LiveId" clId="{3AEF44FC-8C24-455A-B33D-0BEEB5D2B37A}" dt="2021-03-22T06:43:22.003" v="652"/>
          <ac:spMkLst>
            <pc:docMk/>
            <pc:sldMk cId="44881797" sldId="316"/>
            <ac:spMk id="82" creationId="{96C024D8-6C3C-4F28-B401-6F25102F106B}"/>
          </ac:spMkLst>
        </pc:spChg>
        <pc:spChg chg="mod">
          <ac:chgData name="mei_xuan@ymail.com" userId="530e92a9bb6670c7" providerId="LiveId" clId="{3AEF44FC-8C24-455A-B33D-0BEEB5D2B37A}" dt="2021-03-22T06:43:22.003" v="652"/>
          <ac:spMkLst>
            <pc:docMk/>
            <pc:sldMk cId="44881797" sldId="316"/>
            <ac:spMk id="83" creationId="{B5362DC6-0F4B-4FD1-957B-2AFFFE35ECC2}"/>
          </ac:spMkLst>
        </pc:spChg>
        <pc:spChg chg="mod">
          <ac:chgData name="mei_xuan@ymail.com" userId="530e92a9bb6670c7" providerId="LiveId" clId="{3AEF44FC-8C24-455A-B33D-0BEEB5D2B37A}" dt="2021-03-22T06:44:01.722" v="655"/>
          <ac:spMkLst>
            <pc:docMk/>
            <pc:sldMk cId="44881797" sldId="316"/>
            <ac:spMk id="85" creationId="{685F04A5-DDC4-4C07-8FA6-FA739FD813A5}"/>
          </ac:spMkLst>
        </pc:spChg>
        <pc:spChg chg="mod">
          <ac:chgData name="mei_xuan@ymail.com" userId="530e92a9bb6670c7" providerId="LiveId" clId="{3AEF44FC-8C24-455A-B33D-0BEEB5D2B37A}" dt="2021-03-22T06:44:01.722" v="655"/>
          <ac:spMkLst>
            <pc:docMk/>
            <pc:sldMk cId="44881797" sldId="316"/>
            <ac:spMk id="86" creationId="{47E48AF3-E968-41AA-B274-0E1CC6A41AF2}"/>
          </ac:spMkLst>
        </pc:spChg>
        <pc:spChg chg="mod">
          <ac:chgData name="mei_xuan@ymail.com" userId="530e92a9bb6670c7" providerId="LiveId" clId="{3AEF44FC-8C24-455A-B33D-0BEEB5D2B37A}" dt="2021-03-22T06:44:30.281" v="659"/>
          <ac:spMkLst>
            <pc:docMk/>
            <pc:sldMk cId="44881797" sldId="316"/>
            <ac:spMk id="88" creationId="{5DB51ED1-4FD8-4573-9103-7AF7576D49D9}"/>
          </ac:spMkLst>
        </pc:spChg>
        <pc:spChg chg="mod">
          <ac:chgData name="mei_xuan@ymail.com" userId="530e92a9bb6670c7" providerId="LiveId" clId="{3AEF44FC-8C24-455A-B33D-0BEEB5D2B37A}" dt="2021-03-22T06:44:30.281" v="659"/>
          <ac:spMkLst>
            <pc:docMk/>
            <pc:sldMk cId="44881797" sldId="316"/>
            <ac:spMk id="89" creationId="{B2740025-C49D-475F-8C7D-7BE06FC65C93}"/>
          </ac:spMkLst>
        </pc:spChg>
        <pc:spChg chg="add mod">
          <ac:chgData name="mei_xuan@ymail.com" userId="530e92a9bb6670c7" providerId="LiveId" clId="{3AEF44FC-8C24-455A-B33D-0BEEB5D2B37A}" dt="2021-03-22T07:29:08.065" v="1235" actId="1035"/>
          <ac:spMkLst>
            <pc:docMk/>
            <pc:sldMk cId="44881797" sldId="316"/>
            <ac:spMk id="90" creationId="{62279544-D6E0-44C9-9045-E01027CC8505}"/>
          </ac:spMkLst>
        </pc:spChg>
        <pc:spChg chg="add mod">
          <ac:chgData name="mei_xuan@ymail.com" userId="530e92a9bb6670c7" providerId="LiveId" clId="{3AEF44FC-8C24-455A-B33D-0BEEB5D2B37A}" dt="2021-03-22T08:06:39.766" v="1621" actId="14100"/>
          <ac:spMkLst>
            <pc:docMk/>
            <pc:sldMk cId="44881797" sldId="316"/>
            <ac:spMk id="97" creationId="{9DF519E3-A295-47C7-BCAF-BB4DF8094320}"/>
          </ac:spMkLst>
        </pc:spChg>
        <pc:spChg chg="add mod">
          <ac:chgData name="mei_xuan@ymail.com" userId="530e92a9bb6670c7" providerId="LiveId" clId="{3AEF44FC-8C24-455A-B33D-0BEEB5D2B37A}" dt="2021-03-22T08:07:40.728" v="1628" actId="14100"/>
          <ac:spMkLst>
            <pc:docMk/>
            <pc:sldMk cId="44881797" sldId="316"/>
            <ac:spMk id="99" creationId="{808E2233-AC3C-40B3-B9DC-A7361A57BDBE}"/>
          </ac:spMkLst>
        </pc:spChg>
        <pc:spChg chg="add mod">
          <ac:chgData name="mei_xuan@ymail.com" userId="530e92a9bb6670c7" providerId="LiveId" clId="{3AEF44FC-8C24-455A-B33D-0BEEB5D2B37A}" dt="2021-03-22T08:06:22.974" v="1618" actId="255"/>
          <ac:spMkLst>
            <pc:docMk/>
            <pc:sldMk cId="44881797" sldId="316"/>
            <ac:spMk id="100" creationId="{9747D01F-30DD-4680-B85F-88F1581D2478}"/>
          </ac:spMkLst>
        </pc:spChg>
        <pc:spChg chg="add mod">
          <ac:chgData name="mei_xuan@ymail.com" userId="530e92a9bb6670c7" providerId="LiveId" clId="{3AEF44FC-8C24-455A-B33D-0BEEB5D2B37A}" dt="2021-03-22T08:07:13.255" v="1626" actId="14100"/>
          <ac:spMkLst>
            <pc:docMk/>
            <pc:sldMk cId="44881797" sldId="316"/>
            <ac:spMk id="107" creationId="{8E50C3FF-EBED-47B7-98C2-D36B729812D3}"/>
          </ac:spMkLst>
        </pc:spChg>
        <pc:spChg chg="add mod">
          <ac:chgData name="mei_xuan@ymail.com" userId="530e92a9bb6670c7" providerId="LiveId" clId="{3AEF44FC-8C24-455A-B33D-0BEEB5D2B37A}" dt="2021-03-22T08:06:28.375" v="1619" actId="255"/>
          <ac:spMkLst>
            <pc:docMk/>
            <pc:sldMk cId="44881797" sldId="316"/>
            <ac:spMk id="108" creationId="{A2137BC9-BF95-4D47-8139-B6CBA572DA3A}"/>
          </ac:spMkLst>
        </pc:spChg>
        <pc:grpChg chg="add del mod">
          <ac:chgData name="mei_xuan@ymail.com" userId="530e92a9bb6670c7" providerId="LiveId" clId="{3AEF44FC-8C24-455A-B33D-0BEEB5D2B37A}" dt="2021-03-22T06:44:12.250" v="657" actId="478"/>
          <ac:grpSpMkLst>
            <pc:docMk/>
            <pc:sldMk cId="44881797" sldId="316"/>
            <ac:grpSpMk id="11" creationId="{7BBFCCFE-58EC-40B2-9DDE-159414E78B46}"/>
          </ac:grpSpMkLst>
        </pc:grpChg>
        <pc:grpChg chg="add del mod">
          <ac:chgData name="mei_xuan@ymail.com" userId="530e92a9bb6670c7" providerId="LiveId" clId="{3AEF44FC-8C24-455A-B33D-0BEEB5D2B37A}" dt="2021-03-22T06:44:13.857" v="658" actId="478"/>
          <ac:grpSpMkLst>
            <pc:docMk/>
            <pc:sldMk cId="44881797" sldId="316"/>
            <ac:grpSpMk id="14" creationId="{DBD7721B-FC1B-421D-B62C-8E90503A05F1}"/>
          </ac:grpSpMkLst>
        </pc:grpChg>
        <pc:grpChg chg="add del mod">
          <ac:chgData name="mei_xuan@ymail.com" userId="530e92a9bb6670c7" providerId="LiveId" clId="{3AEF44FC-8C24-455A-B33D-0BEEB5D2B37A}" dt="2021-03-22T06:43:19.243" v="651" actId="478"/>
          <ac:grpSpMkLst>
            <pc:docMk/>
            <pc:sldMk cId="44881797" sldId="316"/>
            <ac:grpSpMk id="16" creationId="{C39485F2-DD4F-494D-AC00-0010B48526B4}"/>
          </ac:grpSpMkLst>
        </pc:grpChg>
        <pc:grpChg chg="add del mod">
          <ac:chgData name="mei_xuan@ymail.com" userId="530e92a9bb6670c7" providerId="LiveId" clId="{3AEF44FC-8C24-455A-B33D-0BEEB5D2B37A}" dt="2021-03-22T06:43:59.721" v="654" actId="478"/>
          <ac:grpSpMkLst>
            <pc:docMk/>
            <pc:sldMk cId="44881797" sldId="316"/>
            <ac:grpSpMk id="18" creationId="{22B0EF2C-C866-4391-A0EF-19B9C6542E1E}"/>
          </ac:grpSpMkLst>
        </pc:grpChg>
        <pc:grpChg chg="add del mod">
          <ac:chgData name="mei_xuan@ymail.com" userId="530e92a9bb6670c7" providerId="LiveId" clId="{3AEF44FC-8C24-455A-B33D-0BEEB5D2B37A}" dt="2021-03-22T06:42:51.456" v="643" actId="478"/>
          <ac:grpSpMkLst>
            <pc:docMk/>
            <pc:sldMk cId="44881797" sldId="316"/>
            <ac:grpSpMk id="20" creationId="{F4AD9154-44B8-4F80-8BD2-35F83AF45D03}"/>
          </ac:grpSpMkLst>
        </pc:grpChg>
        <pc:grpChg chg="add mod">
          <ac:chgData name="mei_xuan@ymail.com" userId="530e92a9bb6670c7" providerId="LiveId" clId="{3AEF44FC-8C24-455A-B33D-0BEEB5D2B37A}" dt="2021-03-22T07:29:08.065" v="1235" actId="1035"/>
          <ac:grpSpMkLst>
            <pc:docMk/>
            <pc:sldMk cId="44881797" sldId="316"/>
            <ac:grpSpMk id="69" creationId="{A8CA0246-1BC4-4541-9533-B2F3F90EFFCC}"/>
          </ac:grpSpMkLst>
        </pc:grpChg>
        <pc:grpChg chg="add mod">
          <ac:chgData name="mei_xuan@ymail.com" userId="530e92a9bb6670c7" providerId="LiveId" clId="{3AEF44FC-8C24-455A-B33D-0BEEB5D2B37A}" dt="2021-03-22T07:29:08.065" v="1235" actId="1035"/>
          <ac:grpSpMkLst>
            <pc:docMk/>
            <pc:sldMk cId="44881797" sldId="316"/>
            <ac:grpSpMk id="74" creationId="{72273EE9-8FB8-4E1E-A4BA-8C9941C47E6F}"/>
          </ac:grpSpMkLst>
        </pc:grpChg>
        <pc:grpChg chg="add mod">
          <ac:chgData name="mei_xuan@ymail.com" userId="530e92a9bb6670c7" providerId="LiveId" clId="{3AEF44FC-8C24-455A-B33D-0BEEB5D2B37A}" dt="2021-03-22T07:30:58.718" v="1247" actId="14100"/>
          <ac:grpSpMkLst>
            <pc:docMk/>
            <pc:sldMk cId="44881797" sldId="316"/>
            <ac:grpSpMk id="84" creationId="{2B803398-8FD1-4CB1-AF30-56EC9DCD43F8}"/>
          </ac:grpSpMkLst>
        </pc:grpChg>
        <pc:grpChg chg="add mod">
          <ac:chgData name="mei_xuan@ymail.com" userId="530e92a9bb6670c7" providerId="LiveId" clId="{3AEF44FC-8C24-455A-B33D-0BEEB5D2B37A}" dt="2021-03-22T07:29:08.065" v="1235" actId="1035"/>
          <ac:grpSpMkLst>
            <pc:docMk/>
            <pc:sldMk cId="44881797" sldId="316"/>
            <ac:grpSpMk id="87" creationId="{BD0F0F3D-6ECE-4A4D-9A46-798E02A07EFC}"/>
          </ac:grpSpMkLst>
        </pc:grpChg>
        <pc:picChg chg="del">
          <ac:chgData name="mei_xuan@ymail.com" userId="530e92a9bb6670c7" providerId="LiveId" clId="{3AEF44FC-8C24-455A-B33D-0BEEB5D2B37A}" dt="2021-03-22T06:19:10.140" v="525" actId="478"/>
          <ac:picMkLst>
            <pc:docMk/>
            <pc:sldMk cId="44881797" sldId="316"/>
            <ac:picMk id="5" creationId="{BF1D029B-8356-4666-93FC-DCF604544BDE}"/>
          </ac:picMkLst>
        </pc:picChg>
        <pc:cxnChg chg="add del mod">
          <ac:chgData name="mei_xuan@ymail.com" userId="530e92a9bb6670c7" providerId="LiveId" clId="{3AEF44FC-8C24-455A-B33D-0BEEB5D2B37A}" dt="2021-03-22T07:04:09.747" v="908" actId="478"/>
          <ac:cxnSpMkLst>
            <pc:docMk/>
            <pc:sldMk cId="44881797" sldId="316"/>
            <ac:cxnSpMk id="91" creationId="{A604998B-4391-457B-844F-E89AD0A35A0A}"/>
          </ac:cxnSpMkLst>
        </pc:cxnChg>
        <pc:cxnChg chg="add mod">
          <ac:chgData name="mei_xuan@ymail.com" userId="530e92a9bb6670c7" providerId="LiveId" clId="{3AEF44FC-8C24-455A-B33D-0BEEB5D2B37A}" dt="2021-03-22T07:29:08.065" v="1235" actId="1035"/>
          <ac:cxnSpMkLst>
            <pc:docMk/>
            <pc:sldMk cId="44881797" sldId="316"/>
            <ac:cxnSpMk id="94" creationId="{EE41F0A7-6D81-4569-BE3E-60BEE34AF968}"/>
          </ac:cxnSpMkLst>
        </pc:cxnChg>
        <pc:cxnChg chg="add del mod">
          <ac:chgData name="mei_xuan@ymail.com" userId="530e92a9bb6670c7" providerId="LiveId" clId="{3AEF44FC-8C24-455A-B33D-0BEEB5D2B37A}" dt="2021-03-22T07:29:52.113" v="1240" actId="478"/>
          <ac:cxnSpMkLst>
            <pc:docMk/>
            <pc:sldMk cId="44881797" sldId="316"/>
            <ac:cxnSpMk id="98" creationId="{FC5C4DC4-F950-411F-BF08-58E94EF0E310}"/>
          </ac:cxnSpMkLst>
        </pc:cxnChg>
        <pc:cxnChg chg="add del mod">
          <ac:chgData name="mei_xuan@ymail.com" userId="530e92a9bb6670c7" providerId="LiveId" clId="{3AEF44FC-8C24-455A-B33D-0BEEB5D2B37A}" dt="2021-03-22T07:00:21.804" v="865" actId="478"/>
          <ac:cxnSpMkLst>
            <pc:docMk/>
            <pc:sldMk cId="44881797" sldId="316"/>
            <ac:cxnSpMk id="101" creationId="{A326FA1F-1261-4D87-A81E-302EE9D4F90B}"/>
          </ac:cxnSpMkLst>
        </pc:cxnChg>
        <pc:cxnChg chg="add mod">
          <ac:chgData name="mei_xuan@ymail.com" userId="530e92a9bb6670c7" providerId="LiveId" clId="{3AEF44FC-8C24-455A-B33D-0BEEB5D2B37A}" dt="2021-03-22T07:29:08.065" v="1235" actId="1035"/>
          <ac:cxnSpMkLst>
            <pc:docMk/>
            <pc:sldMk cId="44881797" sldId="316"/>
            <ac:cxnSpMk id="103" creationId="{60D03DAA-1B1A-4097-B8C6-D679472434B2}"/>
          </ac:cxnSpMkLst>
        </pc:cxnChg>
        <pc:cxnChg chg="add mod">
          <ac:chgData name="mei_xuan@ymail.com" userId="530e92a9bb6670c7" providerId="LiveId" clId="{3AEF44FC-8C24-455A-B33D-0BEEB5D2B37A}" dt="2021-03-22T07:29:08.065" v="1235" actId="1035"/>
          <ac:cxnSpMkLst>
            <pc:docMk/>
            <pc:sldMk cId="44881797" sldId="316"/>
            <ac:cxnSpMk id="104" creationId="{E7E4328D-4B1A-49B0-972F-98984E3C6E71}"/>
          </ac:cxnSpMkLst>
        </pc:cxnChg>
        <pc:cxnChg chg="add del mod">
          <ac:chgData name="mei_xuan@ymail.com" userId="530e92a9bb6670c7" providerId="LiveId" clId="{3AEF44FC-8C24-455A-B33D-0BEEB5D2B37A}" dt="2021-03-22T07:29:55.992" v="1241" actId="478"/>
          <ac:cxnSpMkLst>
            <pc:docMk/>
            <pc:sldMk cId="44881797" sldId="316"/>
            <ac:cxnSpMk id="120" creationId="{867DD539-F7B0-40B4-A18A-1770EAEACCB8}"/>
          </ac:cxnSpMkLst>
        </pc:cxnChg>
        <pc:cxnChg chg="add mod">
          <ac:chgData name="mei_xuan@ymail.com" userId="530e92a9bb6670c7" providerId="LiveId" clId="{3AEF44FC-8C24-455A-B33D-0BEEB5D2B37A}" dt="2021-03-22T07:30:20.101" v="1243" actId="1076"/>
          <ac:cxnSpMkLst>
            <pc:docMk/>
            <pc:sldMk cId="44881797" sldId="316"/>
            <ac:cxnSpMk id="127" creationId="{9A2AFA25-E5B8-448A-9EC5-5DA98800E520}"/>
          </ac:cxnSpMkLst>
        </pc:cxnChg>
        <pc:cxnChg chg="add mod">
          <ac:chgData name="mei_xuan@ymail.com" userId="530e92a9bb6670c7" providerId="LiveId" clId="{3AEF44FC-8C24-455A-B33D-0BEEB5D2B37A}" dt="2021-03-22T07:30:36.468" v="1246" actId="1076"/>
          <ac:cxnSpMkLst>
            <pc:docMk/>
            <pc:sldMk cId="44881797" sldId="316"/>
            <ac:cxnSpMk id="128" creationId="{684F7693-FE79-4EBB-978E-E5279D01FE6E}"/>
          </ac:cxnSpMkLst>
        </pc:cxnChg>
      </pc:sldChg>
      <pc:sldChg chg="addSp delSp modSp del mod">
        <pc:chgData name="mei_xuan@ymail.com" userId="530e92a9bb6670c7" providerId="LiveId" clId="{3AEF44FC-8C24-455A-B33D-0BEEB5D2B37A}" dt="2021-03-22T06:53:30.509" v="737" actId="2696"/>
        <pc:sldMkLst>
          <pc:docMk/>
          <pc:sldMk cId="2871688856" sldId="317"/>
        </pc:sldMkLst>
        <pc:spChg chg="mod">
          <ac:chgData name="mei_xuan@ymail.com" userId="530e92a9bb6670c7" providerId="LiveId" clId="{3AEF44FC-8C24-455A-B33D-0BEEB5D2B37A}" dt="2021-03-22T06:29:07.543" v="533" actId="20577"/>
          <ac:spMkLst>
            <pc:docMk/>
            <pc:sldMk cId="2871688856" sldId="317"/>
            <ac:spMk id="14" creationId="{09F7FAC4-E708-4FCC-B00D-08998D2B2656}"/>
          </ac:spMkLst>
        </pc:spChg>
        <pc:spChg chg="add mod">
          <ac:chgData name="mei_xuan@ymail.com" userId="530e92a9bb6670c7" providerId="LiveId" clId="{3AEF44FC-8C24-455A-B33D-0BEEB5D2B37A}" dt="2021-03-22T06:35:08.869" v="605" actId="1037"/>
          <ac:spMkLst>
            <pc:docMk/>
            <pc:sldMk cId="2871688856" sldId="317"/>
            <ac:spMk id="42" creationId="{EE6905B2-F50A-4006-BD85-5A383912761A}"/>
          </ac:spMkLst>
        </pc:spChg>
        <pc:spChg chg="del mod">
          <ac:chgData name="mei_xuan@ymail.com" userId="530e92a9bb6670c7" providerId="LiveId" clId="{3AEF44FC-8C24-455A-B33D-0BEEB5D2B37A}" dt="2021-03-22T06:34:28.758" v="586" actId="478"/>
          <ac:spMkLst>
            <pc:docMk/>
            <pc:sldMk cId="2871688856" sldId="317"/>
            <ac:spMk id="82" creationId="{2F2B3376-A709-4814-A8AB-7EE033A7EC2F}"/>
          </ac:spMkLst>
        </pc:spChg>
        <pc:spChg chg="del">
          <ac:chgData name="mei_xuan@ymail.com" userId="530e92a9bb6670c7" providerId="LiveId" clId="{3AEF44FC-8C24-455A-B33D-0BEEB5D2B37A}" dt="2021-03-22T06:33:28.106" v="535" actId="478"/>
          <ac:spMkLst>
            <pc:docMk/>
            <pc:sldMk cId="2871688856" sldId="317"/>
            <ac:spMk id="84" creationId="{FEEFE071-8BFD-4D39-87DF-6EEC1E244A01}"/>
          </ac:spMkLst>
        </pc:spChg>
        <pc:spChg chg="mod">
          <ac:chgData name="mei_xuan@ymail.com" userId="530e92a9bb6670c7" providerId="LiveId" clId="{3AEF44FC-8C24-455A-B33D-0BEEB5D2B37A}" dt="2021-03-22T06:23:01.885" v="528" actId="6549"/>
          <ac:spMkLst>
            <pc:docMk/>
            <pc:sldMk cId="2871688856" sldId="317"/>
            <ac:spMk id="86" creationId="{4D82D23F-3C5A-4D7A-9772-86BBF269DF51}"/>
          </ac:spMkLst>
        </pc:spChg>
        <pc:cxnChg chg="mod">
          <ac:chgData name="mei_xuan@ymail.com" userId="530e92a9bb6670c7" providerId="LiveId" clId="{3AEF44FC-8C24-455A-B33D-0BEEB5D2B37A}" dt="2021-03-22T06:34:59.258" v="589" actId="14100"/>
          <ac:cxnSpMkLst>
            <pc:docMk/>
            <pc:sldMk cId="2871688856" sldId="317"/>
            <ac:cxnSpMk id="78" creationId="{D9660526-82B7-474B-9668-DF0B0C617F17}"/>
          </ac:cxnSpMkLst>
        </pc:cxnChg>
      </pc:sldChg>
      <pc:sldChg chg="addSp delSp modSp mod modClrScheme chgLayout">
        <pc:chgData name="mei_xuan@ymail.com" userId="530e92a9bb6670c7" providerId="LiveId" clId="{3AEF44FC-8C24-455A-B33D-0BEEB5D2B37A}" dt="2021-03-22T08:49:16.046" v="1719" actId="692"/>
        <pc:sldMkLst>
          <pc:docMk/>
          <pc:sldMk cId="3650364275" sldId="317"/>
        </pc:sldMkLst>
        <pc:spChg chg="mod topLvl">
          <ac:chgData name="mei_xuan@ymail.com" userId="530e92a9bb6670c7" providerId="LiveId" clId="{3AEF44FC-8C24-455A-B33D-0BEEB5D2B37A}" dt="2021-03-22T08:43:26.221" v="1663" actId="165"/>
          <ac:spMkLst>
            <pc:docMk/>
            <pc:sldMk cId="3650364275" sldId="317"/>
            <ac:spMk id="24" creationId="{8A8206F6-7A39-4DFF-BBDC-DE8DAC4799D6}"/>
          </ac:spMkLst>
        </pc:spChg>
        <pc:spChg chg="mod topLvl">
          <ac:chgData name="mei_xuan@ymail.com" userId="530e92a9bb6670c7" providerId="LiveId" clId="{3AEF44FC-8C24-455A-B33D-0BEEB5D2B37A}" dt="2021-03-22T08:44:17.650" v="1682" actId="165"/>
          <ac:spMkLst>
            <pc:docMk/>
            <pc:sldMk cId="3650364275" sldId="317"/>
            <ac:spMk id="27" creationId="{CC5B7715-D6BC-42ED-8DBE-AEF93F88B9EE}"/>
          </ac:spMkLst>
        </pc:spChg>
        <pc:spChg chg="mod topLvl">
          <ac:chgData name="mei_xuan@ymail.com" userId="530e92a9bb6670c7" providerId="LiveId" clId="{3AEF44FC-8C24-455A-B33D-0BEEB5D2B37A}" dt="2021-03-22T08:44:28.377" v="1686" actId="165"/>
          <ac:spMkLst>
            <pc:docMk/>
            <pc:sldMk cId="3650364275" sldId="317"/>
            <ac:spMk id="30" creationId="{007C3A0E-B80F-4000-A09D-3ABE90DB10CE}"/>
          </ac:spMkLst>
        </pc:spChg>
        <pc:spChg chg="mod topLvl">
          <ac:chgData name="mei_xuan@ymail.com" userId="530e92a9bb6670c7" providerId="LiveId" clId="{3AEF44FC-8C24-455A-B33D-0BEEB5D2B37A}" dt="2021-03-22T08:44:42.001" v="1690" actId="165"/>
          <ac:spMkLst>
            <pc:docMk/>
            <pc:sldMk cId="3650364275" sldId="317"/>
            <ac:spMk id="36" creationId="{A6EBCF2A-C303-4E0C-BFFD-41E1ACE4AB37}"/>
          </ac:spMkLst>
        </pc:spChg>
        <pc:spChg chg="mod topLvl">
          <ac:chgData name="mei_xuan@ymail.com" userId="530e92a9bb6670c7" providerId="LiveId" clId="{3AEF44FC-8C24-455A-B33D-0BEEB5D2B37A}" dt="2021-03-22T08:44:07.504" v="1678" actId="165"/>
          <ac:spMkLst>
            <pc:docMk/>
            <pc:sldMk cId="3650364275" sldId="317"/>
            <ac:spMk id="46" creationId="{46A3FD54-62D4-466C-B7ED-A80CBC2BE747}"/>
          </ac:spMkLst>
        </pc:spChg>
        <pc:spChg chg="mod topLvl">
          <ac:chgData name="mei_xuan@ymail.com" userId="530e92a9bb6670c7" providerId="LiveId" clId="{3AEF44FC-8C24-455A-B33D-0BEEB5D2B37A}" dt="2021-03-22T08:45:04.352" v="1700" actId="165"/>
          <ac:spMkLst>
            <pc:docMk/>
            <pc:sldMk cId="3650364275" sldId="317"/>
            <ac:spMk id="49" creationId="{F52AD7AD-7AAB-4986-9CD2-EBCE42D81358}"/>
          </ac:spMkLst>
        </pc:spChg>
        <pc:spChg chg="mod topLvl">
          <ac:chgData name="mei_xuan@ymail.com" userId="530e92a9bb6670c7" providerId="LiveId" clId="{3AEF44FC-8C24-455A-B33D-0BEEB5D2B37A}" dt="2021-03-22T08:43:46.334" v="1670" actId="165"/>
          <ac:spMkLst>
            <pc:docMk/>
            <pc:sldMk cId="3650364275" sldId="317"/>
            <ac:spMk id="52" creationId="{AFEB864F-79C8-4FF1-A1E3-F0BEA920913D}"/>
          </ac:spMkLst>
        </pc:spChg>
        <pc:spChg chg="mod topLvl">
          <ac:chgData name="mei_xuan@ymail.com" userId="530e92a9bb6670c7" providerId="LiveId" clId="{3AEF44FC-8C24-455A-B33D-0BEEB5D2B37A}" dt="2021-03-22T08:43:57.901" v="1674" actId="165"/>
          <ac:spMkLst>
            <pc:docMk/>
            <pc:sldMk cId="3650364275" sldId="317"/>
            <ac:spMk id="55" creationId="{63E16C0D-EE8F-4F21-857B-9E3524EF15FE}"/>
          </ac:spMkLst>
        </pc:spChg>
        <pc:spChg chg="mod topLvl">
          <ac:chgData name="mei_xuan@ymail.com" userId="530e92a9bb6670c7" providerId="LiveId" clId="{3AEF44FC-8C24-455A-B33D-0BEEB5D2B37A}" dt="2021-03-22T08:43:13.373" v="1659" actId="165"/>
          <ac:spMkLst>
            <pc:docMk/>
            <pc:sldMk cId="3650364275" sldId="317"/>
            <ac:spMk id="74" creationId="{FE127957-42C3-4A00-8696-AA08C3D6FE9B}"/>
          </ac:spMkLst>
        </pc:spChg>
        <pc:spChg chg="mod ord">
          <ac:chgData name="mei_xuan@ymail.com" userId="530e92a9bb6670c7" providerId="LiveId" clId="{3AEF44FC-8C24-455A-B33D-0BEEB5D2B37A}" dt="2021-03-22T06:58:13.472" v="826" actId="700"/>
          <ac:spMkLst>
            <pc:docMk/>
            <pc:sldMk cId="3650364275" sldId="317"/>
            <ac:spMk id="93" creationId="{B4752609-FE15-4AAA-A2DC-138349EA7963}"/>
          </ac:spMkLst>
        </pc:spChg>
        <pc:grpChg chg="del mod">
          <ac:chgData name="mei_xuan@ymail.com" userId="530e92a9bb6670c7" providerId="LiveId" clId="{3AEF44FC-8C24-455A-B33D-0BEEB5D2B37A}" dt="2021-03-22T08:43:26.221" v="1663" actId="165"/>
          <ac:grpSpMkLst>
            <pc:docMk/>
            <pc:sldMk cId="3650364275" sldId="317"/>
            <ac:grpSpMk id="22" creationId="{C4563266-A314-4C29-A4D1-5F3F7D5E4037}"/>
          </ac:grpSpMkLst>
        </pc:grpChg>
        <pc:grpChg chg="del mod">
          <ac:chgData name="mei_xuan@ymail.com" userId="530e92a9bb6670c7" providerId="LiveId" clId="{3AEF44FC-8C24-455A-B33D-0BEEB5D2B37A}" dt="2021-03-22T08:44:17.650" v="1682" actId="165"/>
          <ac:grpSpMkLst>
            <pc:docMk/>
            <pc:sldMk cId="3650364275" sldId="317"/>
            <ac:grpSpMk id="25" creationId="{4F39612F-24B9-40F4-9FBD-4E5A8DCAE906}"/>
          </ac:grpSpMkLst>
        </pc:grpChg>
        <pc:grpChg chg="del mod">
          <ac:chgData name="mei_xuan@ymail.com" userId="530e92a9bb6670c7" providerId="LiveId" clId="{3AEF44FC-8C24-455A-B33D-0BEEB5D2B37A}" dt="2021-03-22T08:44:28.377" v="1686" actId="165"/>
          <ac:grpSpMkLst>
            <pc:docMk/>
            <pc:sldMk cId="3650364275" sldId="317"/>
            <ac:grpSpMk id="28" creationId="{800500E9-B161-4C77-BFEB-5DBBEDEC3FE2}"/>
          </ac:grpSpMkLst>
        </pc:grpChg>
        <pc:grpChg chg="del mod">
          <ac:chgData name="mei_xuan@ymail.com" userId="530e92a9bb6670c7" providerId="LiveId" clId="{3AEF44FC-8C24-455A-B33D-0BEEB5D2B37A}" dt="2021-03-22T08:44:42.001" v="1690" actId="165"/>
          <ac:grpSpMkLst>
            <pc:docMk/>
            <pc:sldMk cId="3650364275" sldId="317"/>
            <ac:grpSpMk id="34" creationId="{3B0AB1F3-DDE1-49BE-8022-CD11BEE84BAC}"/>
          </ac:grpSpMkLst>
        </pc:grpChg>
        <pc:grpChg chg="del mod">
          <ac:chgData name="mei_xuan@ymail.com" userId="530e92a9bb6670c7" providerId="LiveId" clId="{3AEF44FC-8C24-455A-B33D-0BEEB5D2B37A}" dt="2021-03-22T08:44:07.504" v="1678" actId="165"/>
          <ac:grpSpMkLst>
            <pc:docMk/>
            <pc:sldMk cId="3650364275" sldId="317"/>
            <ac:grpSpMk id="44" creationId="{CA2C0D5A-8471-45A3-A308-41D32237F5E0}"/>
          </ac:grpSpMkLst>
        </pc:grpChg>
        <pc:grpChg chg="del">
          <ac:chgData name="mei_xuan@ymail.com" userId="530e92a9bb6670c7" providerId="LiveId" clId="{3AEF44FC-8C24-455A-B33D-0BEEB5D2B37A}" dt="2021-03-22T08:45:04.352" v="1700" actId="165"/>
          <ac:grpSpMkLst>
            <pc:docMk/>
            <pc:sldMk cId="3650364275" sldId="317"/>
            <ac:grpSpMk id="47" creationId="{51689676-E243-471D-A349-99D63C112A41}"/>
          </ac:grpSpMkLst>
        </pc:grpChg>
        <pc:grpChg chg="del">
          <ac:chgData name="mei_xuan@ymail.com" userId="530e92a9bb6670c7" providerId="LiveId" clId="{3AEF44FC-8C24-455A-B33D-0BEEB5D2B37A}" dt="2021-03-22T08:43:46.334" v="1670" actId="165"/>
          <ac:grpSpMkLst>
            <pc:docMk/>
            <pc:sldMk cId="3650364275" sldId="317"/>
            <ac:grpSpMk id="50" creationId="{A695F3E0-841D-4C8C-8CE7-18B0D79416ED}"/>
          </ac:grpSpMkLst>
        </pc:grpChg>
        <pc:grpChg chg="del mod">
          <ac:chgData name="mei_xuan@ymail.com" userId="530e92a9bb6670c7" providerId="LiveId" clId="{3AEF44FC-8C24-455A-B33D-0BEEB5D2B37A}" dt="2021-03-22T08:43:57.901" v="1674" actId="165"/>
          <ac:grpSpMkLst>
            <pc:docMk/>
            <pc:sldMk cId="3650364275" sldId="317"/>
            <ac:grpSpMk id="53" creationId="{FEF13F0F-A79F-4B91-A44A-52D8C60D5D7E}"/>
          </ac:grpSpMkLst>
        </pc:grpChg>
        <pc:grpChg chg="del">
          <ac:chgData name="mei_xuan@ymail.com" userId="530e92a9bb6670c7" providerId="LiveId" clId="{3AEF44FC-8C24-455A-B33D-0BEEB5D2B37A}" dt="2021-03-22T08:43:13.373" v="1659" actId="165"/>
          <ac:grpSpMkLst>
            <pc:docMk/>
            <pc:sldMk cId="3650364275" sldId="317"/>
            <ac:grpSpMk id="72" creationId="{3875AE68-82F0-4F92-A2FE-C48DBC9FCD26}"/>
          </ac:grpSpMkLst>
        </pc:grpChg>
        <pc:picChg chg="add mod">
          <ac:chgData name="mei_xuan@ymail.com" userId="530e92a9bb6670c7" providerId="LiveId" clId="{3AEF44FC-8C24-455A-B33D-0BEEB5D2B37A}" dt="2021-03-22T08:47:01.631" v="1712" actId="1076"/>
          <ac:picMkLst>
            <pc:docMk/>
            <pc:sldMk cId="3650364275" sldId="317"/>
            <ac:picMk id="114" creationId="{BACE59DC-71E3-4404-8C9E-9BBBF24CE0D3}"/>
          </ac:picMkLst>
        </pc:picChg>
        <pc:picChg chg="del">
          <ac:chgData name="mei_xuan@ymail.com" userId="530e92a9bb6670c7" providerId="LiveId" clId="{3AEF44FC-8C24-455A-B33D-0BEEB5D2B37A}" dt="2021-03-22T08:46:48.181" v="1709" actId="478"/>
          <ac:picMkLst>
            <pc:docMk/>
            <pc:sldMk cId="3650364275" sldId="317"/>
            <ac:picMk id="154" creationId="{C661D803-575D-420F-9352-C569869203FB}"/>
          </ac:picMkLst>
        </pc:picChg>
        <pc:cxnChg chg="mod">
          <ac:chgData name="mei_xuan@ymail.com" userId="530e92a9bb6670c7" providerId="LiveId" clId="{3AEF44FC-8C24-455A-B33D-0BEEB5D2B37A}" dt="2021-03-22T08:42:56.944" v="1658" actId="692"/>
          <ac:cxnSpMkLst>
            <pc:docMk/>
            <pc:sldMk cId="3650364275" sldId="317"/>
            <ac:cxnSpMk id="9" creationId="{D51477DB-2FF4-42CE-AAB7-6F0A8E1C365C}"/>
          </ac:cxnSpMkLst>
        </pc:cxnChg>
        <pc:cxnChg chg="mod">
          <ac:chgData name="mei_xuan@ymail.com" userId="530e92a9bb6670c7" providerId="LiveId" clId="{3AEF44FC-8C24-455A-B33D-0BEEB5D2B37A}" dt="2021-03-22T08:44:57.733" v="1699" actId="692"/>
          <ac:cxnSpMkLst>
            <pc:docMk/>
            <pc:sldMk cId="3650364275" sldId="317"/>
            <ac:cxnSpMk id="13" creationId="{21875E1B-65DD-4EFA-831D-E61D17872441}"/>
          </ac:cxnSpMkLst>
        </pc:cxnChg>
        <pc:cxnChg chg="mod topLvl">
          <ac:chgData name="mei_xuan@ymail.com" userId="530e92a9bb6670c7" providerId="LiveId" clId="{3AEF44FC-8C24-455A-B33D-0BEEB5D2B37A}" dt="2021-03-22T08:43:31.193" v="1666" actId="692"/>
          <ac:cxnSpMkLst>
            <pc:docMk/>
            <pc:sldMk cId="3650364275" sldId="317"/>
            <ac:cxnSpMk id="23" creationId="{615A5BCB-0CA4-46A5-8C2C-EE6EB373B6F1}"/>
          </ac:cxnSpMkLst>
        </pc:cxnChg>
        <pc:cxnChg chg="mod topLvl">
          <ac:chgData name="mei_xuan@ymail.com" userId="530e92a9bb6670c7" providerId="LiveId" clId="{3AEF44FC-8C24-455A-B33D-0BEEB5D2B37A}" dt="2021-03-22T08:44:22.068" v="1685" actId="692"/>
          <ac:cxnSpMkLst>
            <pc:docMk/>
            <pc:sldMk cId="3650364275" sldId="317"/>
            <ac:cxnSpMk id="26" creationId="{2F8CEF44-05D0-4C9B-B2D0-F1B49485B062}"/>
          </ac:cxnSpMkLst>
        </pc:cxnChg>
        <pc:cxnChg chg="mod topLvl">
          <ac:chgData name="mei_xuan@ymail.com" userId="530e92a9bb6670c7" providerId="LiveId" clId="{3AEF44FC-8C24-455A-B33D-0BEEB5D2B37A}" dt="2021-03-22T08:44:35.468" v="1689" actId="692"/>
          <ac:cxnSpMkLst>
            <pc:docMk/>
            <pc:sldMk cId="3650364275" sldId="317"/>
            <ac:cxnSpMk id="29" creationId="{67FC85D3-F747-403F-A106-A1CCAD5A3AD2}"/>
          </ac:cxnSpMkLst>
        </pc:cxnChg>
        <pc:cxnChg chg="mod topLvl">
          <ac:chgData name="mei_xuan@ymail.com" userId="530e92a9bb6670c7" providerId="LiveId" clId="{3AEF44FC-8C24-455A-B33D-0BEEB5D2B37A}" dt="2021-03-22T08:44:46.133" v="1693" actId="692"/>
          <ac:cxnSpMkLst>
            <pc:docMk/>
            <pc:sldMk cId="3650364275" sldId="317"/>
            <ac:cxnSpMk id="35" creationId="{7427A97B-1670-4FCE-B829-10F98FD7AA39}"/>
          </ac:cxnSpMkLst>
        </pc:cxnChg>
        <pc:cxnChg chg="mod topLvl">
          <ac:chgData name="mei_xuan@ymail.com" userId="530e92a9bb6670c7" providerId="LiveId" clId="{3AEF44FC-8C24-455A-B33D-0BEEB5D2B37A}" dt="2021-03-22T08:44:11.563" v="1681" actId="692"/>
          <ac:cxnSpMkLst>
            <pc:docMk/>
            <pc:sldMk cId="3650364275" sldId="317"/>
            <ac:cxnSpMk id="45" creationId="{0346708D-225C-4F41-B322-ACFA5C369288}"/>
          </ac:cxnSpMkLst>
        </pc:cxnChg>
        <pc:cxnChg chg="mod topLvl">
          <ac:chgData name="mei_xuan@ymail.com" userId="530e92a9bb6670c7" providerId="LiveId" clId="{3AEF44FC-8C24-455A-B33D-0BEEB5D2B37A}" dt="2021-03-22T08:45:09.460" v="1703" actId="692"/>
          <ac:cxnSpMkLst>
            <pc:docMk/>
            <pc:sldMk cId="3650364275" sldId="317"/>
            <ac:cxnSpMk id="48" creationId="{976CDE20-1CB8-44A3-BED0-BE7A20B4D009}"/>
          </ac:cxnSpMkLst>
        </pc:cxnChg>
        <pc:cxnChg chg="mod topLvl">
          <ac:chgData name="mei_xuan@ymail.com" userId="530e92a9bb6670c7" providerId="LiveId" clId="{3AEF44FC-8C24-455A-B33D-0BEEB5D2B37A}" dt="2021-03-22T08:43:50.913" v="1673" actId="692"/>
          <ac:cxnSpMkLst>
            <pc:docMk/>
            <pc:sldMk cId="3650364275" sldId="317"/>
            <ac:cxnSpMk id="51" creationId="{8B9791B2-09D4-42BE-99D9-693315A8220A}"/>
          </ac:cxnSpMkLst>
        </pc:cxnChg>
        <pc:cxnChg chg="mod topLvl">
          <ac:chgData name="mei_xuan@ymail.com" userId="530e92a9bb6670c7" providerId="LiveId" clId="{3AEF44FC-8C24-455A-B33D-0BEEB5D2B37A}" dt="2021-03-22T08:44:02.628" v="1677" actId="692"/>
          <ac:cxnSpMkLst>
            <pc:docMk/>
            <pc:sldMk cId="3650364275" sldId="317"/>
            <ac:cxnSpMk id="54" creationId="{EC3D310A-0B98-4C9D-86C1-BE767496C979}"/>
          </ac:cxnSpMkLst>
        </pc:cxnChg>
        <pc:cxnChg chg="mod">
          <ac:chgData name="mei_xuan@ymail.com" userId="530e92a9bb6670c7" providerId="LiveId" clId="{3AEF44FC-8C24-455A-B33D-0BEEB5D2B37A}" dt="2021-03-22T08:44:51.717" v="1696" actId="692"/>
          <ac:cxnSpMkLst>
            <pc:docMk/>
            <pc:sldMk cId="3650364275" sldId="317"/>
            <ac:cxnSpMk id="57" creationId="{2C0106DF-3B57-420D-BE58-960DBC3E8D17}"/>
          </ac:cxnSpMkLst>
        </pc:cxnChg>
        <pc:cxnChg chg="mod">
          <ac:chgData name="mei_xuan@ymail.com" userId="530e92a9bb6670c7" providerId="LiveId" clId="{3AEF44FC-8C24-455A-B33D-0BEEB5D2B37A}" dt="2021-03-22T08:46:56.904" v="1711" actId="1076"/>
          <ac:cxnSpMkLst>
            <pc:docMk/>
            <pc:sldMk cId="3650364275" sldId="317"/>
            <ac:cxnSpMk id="60" creationId="{4D502393-A25F-44A9-A7BA-84A9C79471C6}"/>
          </ac:cxnSpMkLst>
        </pc:cxnChg>
        <pc:cxnChg chg="mod">
          <ac:chgData name="mei_xuan@ymail.com" userId="530e92a9bb6670c7" providerId="LiveId" clId="{3AEF44FC-8C24-455A-B33D-0BEEB5D2B37A}" dt="2021-03-22T08:42:51.336" v="1655" actId="692"/>
          <ac:cxnSpMkLst>
            <pc:docMk/>
            <pc:sldMk cId="3650364275" sldId="317"/>
            <ac:cxnSpMk id="69" creationId="{F373B5AA-2FE6-4156-8851-5E3F372F7FE1}"/>
          </ac:cxnSpMkLst>
        </pc:cxnChg>
        <pc:cxnChg chg="mod topLvl">
          <ac:chgData name="mei_xuan@ymail.com" userId="530e92a9bb6670c7" providerId="LiveId" clId="{3AEF44FC-8C24-455A-B33D-0BEEB5D2B37A}" dt="2021-03-22T08:43:18.672" v="1662" actId="692"/>
          <ac:cxnSpMkLst>
            <pc:docMk/>
            <pc:sldMk cId="3650364275" sldId="317"/>
            <ac:cxnSpMk id="73" creationId="{0463A853-EAF6-4459-84AF-D1061FFF6AA6}"/>
          </ac:cxnSpMkLst>
        </pc:cxnChg>
        <pc:cxnChg chg="mod">
          <ac:chgData name="mei_xuan@ymail.com" userId="530e92a9bb6670c7" providerId="LiveId" clId="{3AEF44FC-8C24-455A-B33D-0BEEB5D2B37A}" dt="2021-03-22T08:49:16.046" v="1719" actId="692"/>
          <ac:cxnSpMkLst>
            <pc:docMk/>
            <pc:sldMk cId="3650364275" sldId="317"/>
            <ac:cxnSpMk id="76" creationId="{30876116-5B73-44B6-9312-1B938A4FD86E}"/>
          </ac:cxnSpMkLst>
        </pc:cxnChg>
        <pc:cxnChg chg="mod">
          <ac:chgData name="mei_xuan@ymail.com" userId="530e92a9bb6670c7" providerId="LiveId" clId="{3AEF44FC-8C24-455A-B33D-0BEEB5D2B37A}" dt="2021-03-22T08:40:26.738" v="1644" actId="692"/>
          <ac:cxnSpMkLst>
            <pc:docMk/>
            <pc:sldMk cId="3650364275" sldId="317"/>
            <ac:cxnSpMk id="96" creationId="{7BB1DC3C-7A0C-44D5-92D3-B2287302BD22}"/>
          </ac:cxnSpMkLst>
        </pc:cxnChg>
        <pc:cxnChg chg="mod">
          <ac:chgData name="mei_xuan@ymail.com" userId="530e92a9bb6670c7" providerId="LiveId" clId="{3AEF44FC-8C24-455A-B33D-0BEEB5D2B37A}" dt="2021-03-22T08:45:18.671" v="1706" actId="692"/>
          <ac:cxnSpMkLst>
            <pc:docMk/>
            <pc:sldMk cId="3650364275" sldId="317"/>
            <ac:cxnSpMk id="98" creationId="{7A874844-FCF7-4486-ADC2-37FE249F6789}"/>
          </ac:cxnSpMkLst>
        </pc:cxnChg>
        <pc:cxnChg chg="mod">
          <ac:chgData name="mei_xuan@ymail.com" userId="530e92a9bb6670c7" providerId="LiveId" clId="{3AEF44FC-8C24-455A-B33D-0BEEB5D2B37A}" dt="2021-03-22T08:42:46.304" v="1652" actId="692"/>
          <ac:cxnSpMkLst>
            <pc:docMk/>
            <pc:sldMk cId="3650364275" sldId="317"/>
            <ac:cxnSpMk id="120" creationId="{0918550E-26A3-4B97-8AAA-07FAD22FDFA8}"/>
          </ac:cxnSpMkLst>
        </pc:cxnChg>
        <pc:cxnChg chg="mod">
          <ac:chgData name="mei_xuan@ymail.com" userId="530e92a9bb6670c7" providerId="LiveId" clId="{3AEF44FC-8C24-455A-B33D-0BEEB5D2B37A}" dt="2021-03-22T08:42:40.823" v="1649" actId="692"/>
          <ac:cxnSpMkLst>
            <pc:docMk/>
            <pc:sldMk cId="3650364275" sldId="317"/>
            <ac:cxnSpMk id="188" creationId="{521DDECB-59CF-429B-A696-63585EFB5D4A}"/>
          </ac:cxnSpMkLst>
        </pc:cxnChg>
      </pc:sldChg>
      <pc:sldChg chg="addSp delSp modSp new mod ord delAnim modAnim">
        <pc:chgData name="mei_xuan@ymail.com" userId="530e92a9bb6670c7" providerId="LiveId" clId="{3AEF44FC-8C24-455A-B33D-0BEEB5D2B37A}" dt="2021-03-22T07:51:24.499" v="1395" actId="14100"/>
        <pc:sldMkLst>
          <pc:docMk/>
          <pc:sldMk cId="2757905056" sldId="318"/>
        </pc:sldMkLst>
        <pc:spChg chg="mod">
          <ac:chgData name="mei_xuan@ymail.com" userId="530e92a9bb6670c7" providerId="LiveId" clId="{3AEF44FC-8C24-455A-B33D-0BEEB5D2B37A}" dt="2021-03-22T07:50:27.496" v="1366" actId="20577"/>
          <ac:spMkLst>
            <pc:docMk/>
            <pc:sldMk cId="2757905056" sldId="318"/>
            <ac:spMk id="2" creationId="{ABBFD7B4-EFE7-4059-BC4D-1F55653D9F13}"/>
          </ac:spMkLst>
        </pc:spChg>
        <pc:spChg chg="add del mod">
          <ac:chgData name="mei_xuan@ymail.com" userId="530e92a9bb6670c7" providerId="LiveId" clId="{3AEF44FC-8C24-455A-B33D-0BEEB5D2B37A}" dt="2021-03-22T07:49:40.823" v="1328" actId="478"/>
          <ac:spMkLst>
            <pc:docMk/>
            <pc:sldMk cId="2757905056" sldId="318"/>
            <ac:spMk id="5" creationId="{D112BA77-AFB5-4585-890D-E2CEC94FA51B}"/>
          </ac:spMkLst>
        </pc:spChg>
        <pc:picChg chg="add del mod">
          <ac:chgData name="mei_xuan@ymail.com" userId="530e92a9bb6670c7" providerId="LiveId" clId="{3AEF44FC-8C24-455A-B33D-0BEEB5D2B37A}" dt="2021-03-22T07:50:51.713" v="1393" actId="478"/>
          <ac:picMkLst>
            <pc:docMk/>
            <pc:sldMk cId="2757905056" sldId="318"/>
            <ac:picMk id="4" creationId="{0E50BB17-239D-4DA6-950B-3E39C805DF5A}"/>
          </ac:picMkLst>
        </pc:picChg>
        <pc:picChg chg="add mod">
          <ac:chgData name="mei_xuan@ymail.com" userId="530e92a9bb6670c7" providerId="LiveId" clId="{3AEF44FC-8C24-455A-B33D-0BEEB5D2B37A}" dt="2021-03-22T07:51:24.499" v="1395" actId="14100"/>
          <ac:picMkLst>
            <pc:docMk/>
            <pc:sldMk cId="2757905056" sldId="318"/>
            <ac:picMk id="7" creationId="{D5E7A016-368C-41DE-AA71-5DCC3AF5DDDD}"/>
          </ac:picMkLst>
        </pc:picChg>
      </pc:sldChg>
      <pc:sldChg chg="modSp add del mod">
        <pc:chgData name="mei_xuan@ymail.com" userId="530e92a9bb6670c7" providerId="LiveId" clId="{3AEF44FC-8C24-455A-B33D-0BEEB5D2B37A}" dt="2021-03-22T07:38:59.495" v="1295" actId="47"/>
        <pc:sldMkLst>
          <pc:docMk/>
          <pc:sldMk cId="3249547678" sldId="318"/>
        </pc:sldMkLst>
        <pc:spChg chg="mod">
          <ac:chgData name="mei_xuan@ymail.com" userId="530e92a9bb6670c7" providerId="LiveId" clId="{3AEF44FC-8C24-455A-B33D-0BEEB5D2B37A}" dt="2021-03-22T07:38:13.758" v="1292" actId="207"/>
          <ac:spMkLst>
            <pc:docMk/>
            <pc:sldMk cId="3249547678" sldId="318"/>
            <ac:spMk id="97" creationId="{9DF519E3-A295-47C7-BCAF-BB4DF8094320}"/>
          </ac:spMkLst>
        </pc:spChg>
        <pc:spChg chg="mod">
          <ac:chgData name="mei_xuan@ymail.com" userId="530e92a9bb6670c7" providerId="LiveId" clId="{3AEF44FC-8C24-455A-B33D-0BEEB5D2B37A}" dt="2021-03-22T07:38:16.142" v="1293" actId="207"/>
          <ac:spMkLst>
            <pc:docMk/>
            <pc:sldMk cId="3249547678" sldId="318"/>
            <ac:spMk id="99" creationId="{808E2233-AC3C-40B3-B9DC-A7361A57BDBE}"/>
          </ac:spMkLst>
        </pc:spChg>
        <pc:spChg chg="mod">
          <ac:chgData name="mei_xuan@ymail.com" userId="530e92a9bb6670c7" providerId="LiveId" clId="{3AEF44FC-8C24-455A-B33D-0BEEB5D2B37A}" dt="2021-03-22T07:38:07.621" v="1290" actId="207"/>
          <ac:spMkLst>
            <pc:docMk/>
            <pc:sldMk cId="3249547678" sldId="318"/>
            <ac:spMk id="100" creationId="{9747D01F-30DD-4680-B85F-88F1581D2478}"/>
          </ac:spMkLst>
        </pc:spChg>
        <pc:spChg chg="mod">
          <ac:chgData name="mei_xuan@ymail.com" userId="530e92a9bb6670c7" providerId="LiveId" clId="{3AEF44FC-8C24-455A-B33D-0BEEB5D2B37A}" dt="2021-03-22T07:38:20.079" v="1294" actId="207"/>
          <ac:spMkLst>
            <pc:docMk/>
            <pc:sldMk cId="3249547678" sldId="318"/>
            <ac:spMk id="107" creationId="{8E50C3FF-EBED-47B7-98C2-D36B729812D3}"/>
          </ac:spMkLst>
        </pc:spChg>
        <pc:spChg chg="mod">
          <ac:chgData name="mei_xuan@ymail.com" userId="530e92a9bb6670c7" providerId="LiveId" clId="{3AEF44FC-8C24-455A-B33D-0BEEB5D2B37A}" dt="2021-03-22T07:38:11.070" v="1291" actId="207"/>
          <ac:spMkLst>
            <pc:docMk/>
            <pc:sldMk cId="3249547678" sldId="318"/>
            <ac:spMk id="108" creationId="{A2137BC9-BF95-4D47-8139-B6CBA572DA3A}"/>
          </ac:spMkLst>
        </pc:spChg>
      </pc:sldChg>
      <pc:sldChg chg="addSp delSp modSp add mod ord delAnim modAnim">
        <pc:chgData name="mei_xuan@ymail.com" userId="530e92a9bb6670c7" providerId="LiveId" clId="{3AEF44FC-8C24-455A-B33D-0BEEB5D2B37A}" dt="2021-03-22T07:51:58.541" v="1398" actId="14100"/>
        <pc:sldMkLst>
          <pc:docMk/>
          <pc:sldMk cId="3217536799" sldId="319"/>
        </pc:sldMkLst>
        <pc:spChg chg="mod">
          <ac:chgData name="mei_xuan@ymail.com" userId="530e92a9bb6670c7" providerId="LiveId" clId="{3AEF44FC-8C24-455A-B33D-0BEEB5D2B37A}" dt="2021-03-22T07:50:41.872" v="1392" actId="20577"/>
          <ac:spMkLst>
            <pc:docMk/>
            <pc:sldMk cId="3217536799" sldId="319"/>
            <ac:spMk id="2" creationId="{ABBFD7B4-EFE7-4059-BC4D-1F55653D9F13}"/>
          </ac:spMkLst>
        </pc:spChg>
        <pc:spChg chg="add del mod">
          <ac:chgData name="mei_xuan@ymail.com" userId="530e92a9bb6670c7" providerId="LiveId" clId="{3AEF44FC-8C24-455A-B33D-0BEEB5D2B37A}" dt="2021-03-22T07:50:16.851" v="1358" actId="478"/>
          <ac:spMkLst>
            <pc:docMk/>
            <pc:sldMk cId="3217536799" sldId="319"/>
            <ac:spMk id="6" creationId="{920DF896-3815-4434-A64F-8ECFC818E363}"/>
          </ac:spMkLst>
        </pc:spChg>
        <pc:picChg chg="del">
          <ac:chgData name="mei_xuan@ymail.com" userId="530e92a9bb6670c7" providerId="LiveId" clId="{3AEF44FC-8C24-455A-B33D-0BEEB5D2B37A}" dt="2021-03-22T07:43:33.646" v="1301" actId="478"/>
          <ac:picMkLst>
            <pc:docMk/>
            <pc:sldMk cId="3217536799" sldId="319"/>
            <ac:picMk id="4" creationId="{0E50BB17-239D-4DA6-950B-3E39C805DF5A}"/>
          </ac:picMkLst>
        </pc:picChg>
        <pc:picChg chg="add del mod">
          <ac:chgData name="mei_xuan@ymail.com" userId="530e92a9bb6670c7" providerId="LiveId" clId="{3AEF44FC-8C24-455A-B33D-0BEEB5D2B37A}" dt="2021-03-22T07:51:28.611" v="1396" actId="478"/>
          <ac:picMkLst>
            <pc:docMk/>
            <pc:sldMk cId="3217536799" sldId="319"/>
            <ac:picMk id="5" creationId="{1FF6456D-E8C4-4EC5-A72F-332818AF3A7D}"/>
          </ac:picMkLst>
        </pc:picChg>
        <pc:picChg chg="add mod">
          <ac:chgData name="mei_xuan@ymail.com" userId="530e92a9bb6670c7" providerId="LiveId" clId="{3AEF44FC-8C24-455A-B33D-0BEEB5D2B37A}" dt="2021-03-22T07:51:58.541" v="1398" actId="14100"/>
          <ac:picMkLst>
            <pc:docMk/>
            <pc:sldMk cId="3217536799" sldId="319"/>
            <ac:picMk id="8" creationId="{913E5743-3356-421B-88F7-D521F63F0D40}"/>
          </ac:picMkLst>
        </pc:picChg>
      </pc:sldChg>
      <pc:sldChg chg="addSp delSp modSp add mod">
        <pc:chgData name="mei_xuan@ymail.com" userId="530e92a9bb6670c7" providerId="LiveId" clId="{3AEF44FC-8C24-455A-B33D-0BEEB5D2B37A}" dt="2021-03-22T08:21:15.441" v="1641" actId="1076"/>
        <pc:sldMkLst>
          <pc:docMk/>
          <pc:sldMk cId="398587278" sldId="320"/>
        </pc:sldMkLst>
        <pc:spChg chg="mod">
          <ac:chgData name="mei_xuan@ymail.com" userId="530e92a9bb6670c7" providerId="LiveId" clId="{3AEF44FC-8C24-455A-B33D-0BEEB5D2B37A}" dt="2021-03-22T07:57:49.550" v="1427" actId="20577"/>
          <ac:spMkLst>
            <pc:docMk/>
            <pc:sldMk cId="398587278" sldId="320"/>
            <ac:spMk id="2" creationId="{ABBFD7B4-EFE7-4059-BC4D-1F55653D9F13}"/>
          </ac:spMkLst>
        </pc:spChg>
        <pc:picChg chg="add mod ord">
          <ac:chgData name="mei_xuan@ymail.com" userId="530e92a9bb6670c7" providerId="LiveId" clId="{3AEF44FC-8C24-455A-B33D-0BEEB5D2B37A}" dt="2021-03-22T08:21:15.441" v="1641" actId="1076"/>
          <ac:picMkLst>
            <pc:docMk/>
            <pc:sldMk cId="398587278" sldId="320"/>
            <ac:picMk id="4" creationId="{67A08FE0-584A-4A22-BF4C-F9E609650031}"/>
          </ac:picMkLst>
        </pc:picChg>
        <pc:picChg chg="del">
          <ac:chgData name="mei_xuan@ymail.com" userId="530e92a9bb6670c7" providerId="LiveId" clId="{3AEF44FC-8C24-455A-B33D-0BEEB5D2B37A}" dt="2021-03-22T07:57:30.153" v="1400" actId="478"/>
          <ac:picMkLst>
            <pc:docMk/>
            <pc:sldMk cId="398587278" sldId="320"/>
            <ac:picMk id="8" creationId="{913E5743-3356-421B-88F7-D521F63F0D40}"/>
          </ac:picMkLst>
        </pc:picChg>
      </pc:sldChg>
      <pc:sldMasterChg chg="delSldLayout">
        <pc:chgData name="mei_xuan@ymail.com" userId="530e92a9bb6670c7" providerId="LiveId" clId="{3AEF44FC-8C24-455A-B33D-0BEEB5D2B37A}" dt="2021-03-22T02:58:40.620" v="515" actId="2696"/>
        <pc:sldMasterMkLst>
          <pc:docMk/>
          <pc:sldMasterMk cId="0" sldId="2147483659"/>
        </pc:sldMasterMkLst>
        <pc:sldLayoutChg chg="del">
          <pc:chgData name="mei_xuan@ymail.com" userId="530e92a9bb6670c7" providerId="LiveId" clId="{3AEF44FC-8C24-455A-B33D-0BEEB5D2B37A}" dt="2021-03-22T02:58:40.620" v="515" actId="2696"/>
          <pc:sldLayoutMkLst>
            <pc:docMk/>
            <pc:sldMasterMk cId="0" sldId="2147483659"/>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17" tIns="91417" rIns="91417" bIns="91417"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6468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80" indent="-228580">
              <a:buAutoNum type="arabicParenR"/>
            </a:pPr>
            <a:r>
              <a:rPr lang="en-US" dirty="0"/>
              <a:t>At USD228 trillion (according to RCA), real estate is the largest asset class in the world, it is </a:t>
            </a:r>
            <a:r>
              <a:rPr lang="en-US" b="0" i="0" dirty="0">
                <a:solidFill>
                  <a:srgbClr val="333333"/>
                </a:solidFill>
                <a:effectLst/>
                <a:latin typeface="SST"/>
              </a:rPr>
              <a:t>more valuable than bonds and stocks combined</a:t>
            </a:r>
            <a:r>
              <a:rPr lang="en-US" dirty="0"/>
              <a:t> </a:t>
            </a:r>
          </a:p>
          <a:p>
            <a:pPr marL="228580" indent="-228580" defTabSz="914318">
              <a:buFont typeface="Arial"/>
              <a:buAutoNum type="arabicParenR"/>
              <a:defRPr/>
            </a:pPr>
            <a:r>
              <a:rPr lang="en-US" b="0" i="0" dirty="0">
                <a:solidFill>
                  <a:srgbClr val="333333"/>
                </a:solidFill>
                <a:effectLst/>
                <a:latin typeface="SST"/>
              </a:rPr>
              <a:t>Despite the enormous market size, g</a:t>
            </a:r>
            <a:r>
              <a:rPr lang="en" dirty="0">
                <a:solidFill>
                  <a:srgbClr val="434343"/>
                </a:solidFill>
              </a:rPr>
              <a:t>lobal commercial real estate investment only reached USD830 billion in 2019 (according to CBRE), account for only 0.3% of the total asset value</a:t>
            </a:r>
          </a:p>
          <a:p>
            <a:pPr marL="228580" indent="-228580" defTabSz="914318">
              <a:buFont typeface="Arial"/>
              <a:buAutoNum type="arabicParenR"/>
              <a:defRPr/>
            </a:pPr>
            <a:r>
              <a:rPr lang="en-US" dirty="0"/>
              <a:t>Increasing demand from new investors for increased access and from existing investors for greater liquidity gives an impetus to transform the real estate investment landscape</a:t>
            </a:r>
            <a:endParaRPr lang="en" dirty="0">
              <a:solidFill>
                <a:srgbClr val="434343"/>
              </a:solidFill>
            </a:endParaRPr>
          </a:p>
          <a:p>
            <a:pPr marL="158750" indent="0">
              <a:buNone/>
            </a:pPr>
            <a:endParaRPr lang="en-SG" dirty="0"/>
          </a:p>
        </p:txBody>
      </p:sp>
    </p:spTree>
    <p:extLst>
      <p:ext uri="{BB962C8B-B14F-4D97-AF65-F5344CB8AC3E}">
        <p14:creationId xmlns:p14="http://schemas.microsoft.com/office/powerpoint/2010/main" val="359823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9d6898307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9d6898307_0_538: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solidFill>
                  <a:srgbClr val="434343"/>
                </a:solidFill>
              </a:rPr>
              <a:t>O</a:t>
            </a:r>
            <a:r>
              <a:rPr lang="en" dirty="0">
                <a:solidFill>
                  <a:srgbClr val="434343"/>
                </a:solidFill>
              </a:rPr>
              <a:t>ver 90% of investors in primary market are institutional or accredited investors (according CRE report)</a:t>
            </a:r>
          </a:p>
          <a:p>
            <a:pPr mar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defTabSz="914318">
              <a:buFont typeface="Arial"/>
              <a:buAutoNum type="arabicPeriod"/>
              <a:defRPr/>
            </a:pPr>
            <a:r>
              <a:rPr lang="en-US" dirty="0"/>
              <a:t>Large commercial properties are good examples of illiquid assets as each property is unique (lack of standardization) and requires large upfront investment. The transaction period for such investments are long, and once invested the owner tends to hold the asset for a prolonged period due to high transaction costs. A typical timeline from finding a property to closing the transaction can be anywhere from 6 months to 2 years, and the transaction fees range from 1% to 3% of the asset value.</a:t>
            </a:r>
          </a:p>
          <a:p>
            <a:pPr marL="228580" indent="-228580" defTabSz="914318">
              <a:buFont typeface="Arial"/>
              <a:buAutoNum type="arabicPeriod"/>
              <a:defRPr/>
            </a:pPr>
            <a:r>
              <a:rPr lang="en-US" dirty="0"/>
              <a:t>Publicly traded Real Estate Investment Trusts (REITs) are one option of liquid real estate investments. However, the process to offer and list a REIT in most of the established exchanges in the world is time consuming and generally takes more than 2 years of planning. It can also be expensive, with costs ranging from 3% to 10% of the market value of the assets, which translates to costs of up to several million dollars. Using a REIT to provide liquid real estate investment is not a feasible option for owners of a single asset or a small portfolio of assets.</a:t>
            </a:r>
          </a:p>
          <a:p>
            <a:pPr marL="228580" indent="-228580" defTabSz="914318">
              <a:buFont typeface="Arial"/>
              <a:buAutoNum type="arabicPeriod"/>
              <a:defRPr/>
            </a:pPr>
            <a:r>
              <a:rPr lang="en-US" dirty="0"/>
              <a:t>In contrast, tokenization is ideal for owners of a single asset or a small portfolio of assets, due to the significant reduction of time and cost in offering investors the right to participate in fractional ownership and subsequent secondary trading.</a:t>
            </a:r>
            <a:endParaRPr lang="en-US" dirty="0">
              <a:solidFill>
                <a:srgbClr val="434343"/>
              </a:solidFill>
            </a:endParaRPr>
          </a:p>
          <a:p>
            <a:pPr marL="0" indent="0" defTabSz="914318">
              <a:buNone/>
              <a:defRPr/>
            </a:pPr>
            <a:endParaRPr lang="en-US" dirty="0"/>
          </a:p>
          <a:p>
            <a:pPr marL="0" indent="0">
              <a:buNone/>
            </a:pPr>
            <a:endParaRPr dirty="0"/>
          </a:p>
        </p:txBody>
      </p:sp>
    </p:spTree>
    <p:extLst>
      <p:ext uri="{BB962C8B-B14F-4D97-AF65-F5344CB8AC3E}">
        <p14:creationId xmlns:p14="http://schemas.microsoft.com/office/powerpoint/2010/main" val="66484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228580" indent="-228580">
              <a:buAutoNum type="arabicPeriod"/>
            </a:pPr>
            <a:r>
              <a:rPr lang="en-US" dirty="0">
                <a:solidFill>
                  <a:srgbClr val="434343"/>
                </a:solidFill>
                <a:latin typeface="EB Garamond"/>
                <a:ea typeface="EB Garamond"/>
                <a:cs typeface="EB Garamond"/>
                <a:sym typeface="EB Garamond"/>
              </a:rPr>
              <a:t>Enables the fractionalization of the asset, making it more accessible to the mass market and allow the asset owners to issue tokens to the asset for financing purposes</a:t>
            </a:r>
            <a:r>
              <a:rPr lang="en-SG" dirty="0"/>
              <a:t> </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Primary Market (Owner to Investor). Secondary Market (Investor to Investor, p</a:t>
            </a:r>
            <a:r>
              <a:rPr lang="en" dirty="0">
                <a:solidFill>
                  <a:srgbClr val="434343"/>
                </a:solidFill>
                <a:latin typeface="EB Garamond"/>
                <a:ea typeface="EB Garamond"/>
                <a:cs typeface="EB Garamond"/>
                <a:sym typeface="EB Garamond"/>
              </a:rPr>
              <a:t>rovides liquidity for the token </a:t>
            </a:r>
            <a:r>
              <a:rPr lang="en-SG" dirty="0">
                <a:solidFill>
                  <a:srgbClr val="434343"/>
                </a:solidFill>
                <a:latin typeface="EB Garamond"/>
                <a:ea typeface="EB Garamond"/>
                <a:cs typeface="EB Garamond"/>
                <a:sym typeface="EB Garamond"/>
              </a:rPr>
              <a:t>holders)</a:t>
            </a:r>
          </a:p>
          <a:p>
            <a:pPr marL="228580" indent="-228580" defTabSz="914318">
              <a:buFont typeface="Arial"/>
              <a:buAutoNum type="arabicPeriod"/>
              <a:defRPr/>
            </a:pPr>
            <a:r>
              <a:rPr lang="en-SG" dirty="0">
                <a:solidFill>
                  <a:srgbClr val="434343"/>
                </a:solidFill>
                <a:latin typeface="EB Garamond"/>
                <a:ea typeface="EB Garamond"/>
                <a:cs typeface="EB Garamond"/>
                <a:sym typeface="EB Garamond"/>
              </a:rPr>
              <a:t>Admin (</a:t>
            </a:r>
            <a:r>
              <a:rPr lang="en" dirty="0">
                <a:solidFill>
                  <a:srgbClr val="434343"/>
                </a:solidFill>
                <a:latin typeface="EB Garamond"/>
                <a:ea typeface="EB Garamond"/>
                <a:cs typeface="EB Garamond"/>
                <a:sym typeface="EB Garamond"/>
              </a:rPr>
              <a:t>Provides Admin with direct access to tools for more efficient management), </a:t>
            </a:r>
            <a:r>
              <a:rPr lang="en-SG" dirty="0">
                <a:solidFill>
                  <a:srgbClr val="434343"/>
                </a:solidFill>
                <a:latin typeface="EB Garamond"/>
                <a:ea typeface="EB Garamond"/>
                <a:cs typeface="EB Garamond"/>
                <a:sym typeface="EB Garamond"/>
              </a:rPr>
              <a:t>Owner (Provides overview of tokenized assets and pending actions), Investor (</a:t>
            </a:r>
            <a:r>
              <a:rPr lang="en" dirty="0">
                <a:solidFill>
                  <a:srgbClr val="434343"/>
                </a:solidFill>
                <a:latin typeface="EB Garamond"/>
                <a:ea typeface="EB Garamond"/>
                <a:cs typeface="EB Garamond"/>
                <a:sym typeface="EB Garamond"/>
              </a:rPr>
              <a:t>Provides one-stop view on investor’s portfolio)</a:t>
            </a:r>
          </a:p>
          <a:p>
            <a:pPr marL="228580" indent="-228580" defTabSz="914318">
              <a:buFont typeface="Arial"/>
              <a:buAutoNum type="arabicPeriod"/>
              <a:defRPr/>
            </a:pPr>
            <a:r>
              <a:rPr lang="en-SG" dirty="0"/>
              <a:t>No obligations consultation (online or in-person) to increase awareness and adoption of service</a:t>
            </a:r>
          </a:p>
          <a:p>
            <a:pPr marL="228580" indent="-228580" defTabSz="914318">
              <a:buFont typeface="Arial"/>
              <a:buAutoNum type="arabicPeriod"/>
              <a:defRPr/>
            </a:pPr>
            <a:r>
              <a:rPr lang="en-SG" dirty="0"/>
              <a:t>Primary (Tokenization fee, Transaction fee). Secondary (Ads, E.g. Developer, Other alternative investment)</a:t>
            </a:r>
          </a:p>
          <a:p>
            <a:pPr marL="228580" indent="-228580" defTabSz="914318">
              <a:buFont typeface="Arial"/>
              <a:buAutoNum type="arabicPeriod"/>
              <a:defRPr/>
            </a:pPr>
            <a:r>
              <a:rPr lang="en-SG" dirty="0"/>
              <a:t>Collaborate and support other services that provide Digital Titles, Digital Leases, Security Token List to allow frictionless onboarding and reduced cost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59d6898307_0_1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59d6898307_0_1227: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a:p>
        </p:txBody>
      </p:sp>
    </p:spTree>
    <p:extLst>
      <p:ext uri="{BB962C8B-B14F-4D97-AF65-F5344CB8AC3E}">
        <p14:creationId xmlns:p14="http://schemas.microsoft.com/office/powerpoint/2010/main" val="19092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6712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59d6898307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59d6898307_0_651:notes"/>
          <p:cNvSpPr txBox="1">
            <a:spLocks noGrp="1"/>
          </p:cNvSpPr>
          <p:nvPr>
            <p:ph type="body" idx="1"/>
          </p:nvPr>
        </p:nvSpPr>
        <p:spPr>
          <a:xfrm>
            <a:off x="685800" y="4343400"/>
            <a:ext cx="5486400" cy="4114800"/>
          </a:xfrm>
          <a:prstGeom prst="rect">
            <a:avLst/>
          </a:prstGeom>
        </p:spPr>
        <p:txBody>
          <a:bodyPr spcFirstLastPara="1" wrap="square" lIns="91417" tIns="91417" rIns="91417" bIns="91417" anchor="t" anchorCtr="0">
            <a:noAutofit/>
          </a:bodyPr>
          <a:lstStyle/>
          <a:p>
            <a:pPr marL="0" indent="0">
              <a:buNone/>
            </a:pPr>
            <a:endParaRPr dirty="0"/>
          </a:p>
        </p:txBody>
      </p:sp>
    </p:spTree>
    <p:extLst>
      <p:ext uri="{BB962C8B-B14F-4D97-AF65-F5344CB8AC3E}">
        <p14:creationId xmlns:p14="http://schemas.microsoft.com/office/powerpoint/2010/main" val="108787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24852" y="2010646"/>
            <a:ext cx="235" cy="229"/>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0" name="Google Shape;10;p2"/>
          <p:cNvSpPr/>
          <p:nvPr/>
        </p:nvSpPr>
        <p:spPr>
          <a:xfrm>
            <a:off x="24852" y="3225478"/>
            <a:ext cx="235" cy="229"/>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11" name="Google Shape;11;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2" name="Google Shape;12;p2"/>
          <p:cNvSpPr/>
          <p:nvPr/>
        </p:nvSpPr>
        <p:spPr>
          <a:xfrm flipH="1">
            <a:off x="1526022"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solidFill>
                <a:srgbClr val="434343"/>
              </a:solidFill>
            </a:endParaRPr>
          </a:p>
        </p:txBody>
      </p:sp>
      <p:sp>
        <p:nvSpPr>
          <p:cNvPr id="13" name="Google Shape;13;p2"/>
          <p:cNvSpPr txBox="1">
            <a:spLocks noGrp="1"/>
          </p:cNvSpPr>
          <p:nvPr>
            <p:ph type="ctrTitle"/>
          </p:nvPr>
        </p:nvSpPr>
        <p:spPr>
          <a:xfrm flipH="1">
            <a:off x="831500" y="2982000"/>
            <a:ext cx="4769200" cy="89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4800">
                <a:latin typeface="Montserrat ExtraBold"/>
                <a:ea typeface="Montserrat ExtraBold"/>
                <a:cs typeface="Montserrat ExtraBold"/>
                <a:sym typeface="Montserrat ExtraBold"/>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4" name="Google Shape;14;p2"/>
          <p:cNvSpPr txBox="1">
            <a:spLocks noGrp="1"/>
          </p:cNvSpPr>
          <p:nvPr>
            <p:ph type="subTitle" idx="1"/>
          </p:nvPr>
        </p:nvSpPr>
        <p:spPr>
          <a:xfrm flipH="1">
            <a:off x="831333" y="4155689"/>
            <a:ext cx="48388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867">
                <a:latin typeface="EB Garamond"/>
                <a:ea typeface="EB Garamond"/>
                <a:cs typeface="EB Garamond"/>
                <a:sym typeface="EB Garamond"/>
              </a:defRPr>
            </a:lvl1pPr>
            <a:lvl2pPr lvl="1" algn="ctr" rtl="0">
              <a:lnSpc>
                <a:spcPct val="100000"/>
              </a:lnSpc>
              <a:spcBef>
                <a:spcPts val="0"/>
              </a:spcBef>
              <a:spcAft>
                <a:spcPts val="0"/>
              </a:spcAft>
              <a:buSzPts val="1400"/>
              <a:buNone/>
              <a:defRPr sz="1867"/>
            </a:lvl2pPr>
            <a:lvl3pPr lvl="2" algn="ctr" rtl="0">
              <a:lnSpc>
                <a:spcPct val="100000"/>
              </a:lnSpc>
              <a:spcBef>
                <a:spcPts val="0"/>
              </a:spcBef>
              <a:spcAft>
                <a:spcPts val="0"/>
              </a:spcAft>
              <a:buSzPts val="1400"/>
              <a:buNone/>
              <a:defRPr sz="1867"/>
            </a:lvl3pPr>
            <a:lvl4pPr lvl="3" algn="ctr" rtl="0">
              <a:lnSpc>
                <a:spcPct val="100000"/>
              </a:lnSpc>
              <a:spcBef>
                <a:spcPts val="0"/>
              </a:spcBef>
              <a:spcAft>
                <a:spcPts val="0"/>
              </a:spcAft>
              <a:buSzPts val="1400"/>
              <a:buNone/>
              <a:defRPr sz="1867"/>
            </a:lvl4pPr>
            <a:lvl5pPr lvl="4" algn="ctr" rtl="0">
              <a:lnSpc>
                <a:spcPct val="100000"/>
              </a:lnSpc>
              <a:spcBef>
                <a:spcPts val="0"/>
              </a:spcBef>
              <a:spcAft>
                <a:spcPts val="0"/>
              </a:spcAft>
              <a:buSzPts val="1400"/>
              <a:buNone/>
              <a:defRPr sz="1867"/>
            </a:lvl5pPr>
            <a:lvl6pPr lvl="5" algn="ctr" rtl="0">
              <a:lnSpc>
                <a:spcPct val="100000"/>
              </a:lnSpc>
              <a:spcBef>
                <a:spcPts val="0"/>
              </a:spcBef>
              <a:spcAft>
                <a:spcPts val="0"/>
              </a:spcAft>
              <a:buSzPts val="1400"/>
              <a:buNone/>
              <a:defRPr sz="1867"/>
            </a:lvl6pPr>
            <a:lvl7pPr lvl="6" algn="ctr" rtl="0">
              <a:lnSpc>
                <a:spcPct val="100000"/>
              </a:lnSpc>
              <a:spcBef>
                <a:spcPts val="0"/>
              </a:spcBef>
              <a:spcAft>
                <a:spcPts val="0"/>
              </a:spcAft>
              <a:buSzPts val="1400"/>
              <a:buNone/>
              <a:defRPr sz="1867"/>
            </a:lvl7pPr>
            <a:lvl8pPr lvl="7" algn="ctr" rtl="0">
              <a:lnSpc>
                <a:spcPct val="100000"/>
              </a:lnSpc>
              <a:spcBef>
                <a:spcPts val="0"/>
              </a:spcBef>
              <a:spcAft>
                <a:spcPts val="0"/>
              </a:spcAft>
              <a:buSzPts val="1400"/>
              <a:buNone/>
              <a:defRPr sz="1867"/>
            </a:lvl8pPr>
            <a:lvl9pPr lvl="8" algn="ctr" rtl="0">
              <a:lnSpc>
                <a:spcPct val="100000"/>
              </a:lnSpc>
              <a:spcBef>
                <a:spcPts val="0"/>
              </a:spcBef>
              <a:spcAft>
                <a:spcPts val="0"/>
              </a:spcAft>
              <a:buSzPts val="1400"/>
              <a:buNone/>
              <a:defRPr sz="1867"/>
            </a:lvl9pPr>
          </a:lstStyle>
          <a:p>
            <a:endParaRPr/>
          </a:p>
        </p:txBody>
      </p:sp>
      <p:sp>
        <p:nvSpPr>
          <p:cNvPr id="15" name="Google Shape;15;p2"/>
          <p:cNvSpPr/>
          <p:nvPr/>
        </p:nvSpPr>
        <p:spPr>
          <a:xfrm>
            <a:off x="5466014" y="-1373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552853"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8" name="Google Shape;18;p3"/>
          <p:cNvSpPr txBox="1">
            <a:spLocks noGrp="1"/>
          </p:cNvSpPr>
          <p:nvPr>
            <p:ph type="subTitle" idx="1"/>
          </p:nvPr>
        </p:nvSpPr>
        <p:spPr>
          <a:xfrm>
            <a:off x="483032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493213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4553137"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1" name="Google Shape;21;p3"/>
          <p:cNvSpPr txBox="1">
            <a:spLocks noGrp="1"/>
          </p:cNvSpPr>
          <p:nvPr>
            <p:ph type="subTitle" idx="4"/>
          </p:nvPr>
        </p:nvSpPr>
        <p:spPr>
          <a:xfrm>
            <a:off x="478352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493213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7442700" y="2471084"/>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4" name="Google Shape;24;p3"/>
          <p:cNvSpPr txBox="1">
            <a:spLocks noGrp="1"/>
          </p:cNvSpPr>
          <p:nvPr>
            <p:ph type="subTitle" idx="7"/>
          </p:nvPr>
        </p:nvSpPr>
        <p:spPr>
          <a:xfrm>
            <a:off x="7719867"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7821683"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7442649"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27" name="Google Shape;27;p3"/>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28" name="Google Shape;28;p3"/>
          <p:cNvSpPr txBox="1">
            <a:spLocks noGrp="1"/>
          </p:cNvSpPr>
          <p:nvPr>
            <p:ph type="subTitle" idx="13"/>
          </p:nvPr>
        </p:nvSpPr>
        <p:spPr>
          <a:xfrm>
            <a:off x="7673067"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7821683"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31" name="Google Shape;31;p3"/>
          <p:cNvSpPr txBox="1">
            <a:spLocks noGrp="1"/>
          </p:cNvSpPr>
          <p:nvPr>
            <p:ph type="ctrTitle" idx="16"/>
          </p:nvPr>
        </p:nvSpPr>
        <p:spPr>
          <a:xfrm>
            <a:off x="1634833" y="2471084"/>
            <a:ext cx="319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2" name="Google Shape;32;p3"/>
          <p:cNvSpPr txBox="1">
            <a:spLocks noGrp="1"/>
          </p:cNvSpPr>
          <p:nvPr>
            <p:ph type="subTitle" idx="17"/>
          </p:nvPr>
        </p:nvSpPr>
        <p:spPr>
          <a:xfrm>
            <a:off x="1959100" y="3086347"/>
            <a:ext cx="25420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2060916" y="2086855"/>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681916" y="4479215"/>
            <a:ext cx="3096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35" name="Google Shape;35;p3"/>
          <p:cNvSpPr txBox="1">
            <a:spLocks noGrp="1"/>
          </p:cNvSpPr>
          <p:nvPr>
            <p:ph type="subTitle" idx="20"/>
          </p:nvPr>
        </p:nvSpPr>
        <p:spPr>
          <a:xfrm>
            <a:off x="1912300" y="5094477"/>
            <a:ext cx="263560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2060916" y="4122456"/>
            <a:ext cx="23384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38" name="Google Shape;38;p3"/>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userDrawn="1"/>
        </p:nvSpPr>
        <p:spPr>
          <a:xfrm>
            <a:off x="4475414" y="-315159"/>
            <a:ext cx="7994095" cy="826564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45" name="Google Shape;45;p5"/>
          <p:cNvSpPr txBox="1">
            <a:spLocks noGrp="1"/>
          </p:cNvSpPr>
          <p:nvPr>
            <p:ph type="subTitle" idx="1"/>
          </p:nvPr>
        </p:nvSpPr>
        <p:spPr>
          <a:xfrm>
            <a:off x="3049033" y="2374100"/>
            <a:ext cx="6290000" cy="84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46" name="Google Shape;46;p5"/>
          <p:cNvSpPr txBox="1">
            <a:spLocks noGrp="1"/>
          </p:cNvSpPr>
          <p:nvPr>
            <p:ph type="ctrTitle"/>
          </p:nvPr>
        </p:nvSpPr>
        <p:spPr>
          <a:xfrm>
            <a:off x="4132233" y="3216499"/>
            <a:ext cx="4123600" cy="7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600"/>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reserve="1">
  <p:cSld name="1_Title + design">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990600" y="171288"/>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0" name="Google Shape;60;p7"/>
          <p:cNvSpPr txBox="1">
            <a:spLocks noGrp="1"/>
          </p:cNvSpPr>
          <p:nvPr>
            <p:ph type="ctrTitle"/>
          </p:nvPr>
        </p:nvSpPr>
        <p:spPr>
          <a:xfrm>
            <a:off x="1054633" y="184155"/>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1" name="Google Shape;61;p7"/>
          <p:cNvSpPr/>
          <p:nvPr/>
        </p:nvSpPr>
        <p:spPr>
          <a:xfrm>
            <a:off x="558800" y="200688"/>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2" name="Google Shape;62;p7"/>
          <p:cNvSpPr/>
          <p:nvPr/>
        </p:nvSpPr>
        <p:spPr>
          <a:xfrm>
            <a:off x="127000" y="200688"/>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extLst>
      <p:ext uri="{BB962C8B-B14F-4D97-AF65-F5344CB8AC3E}">
        <p14:creationId xmlns:p14="http://schemas.microsoft.com/office/powerpoint/2010/main" val="155826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3490893" y="-4244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5" name="Google Shape;65;p8"/>
          <p:cNvSpPr/>
          <p:nvPr/>
        </p:nvSpPr>
        <p:spPr>
          <a:xfrm>
            <a:off x="990600" y="947133"/>
            <a:ext cx="11582400" cy="372800"/>
          </a:xfrm>
          <a:prstGeom prst="rect">
            <a:avLst/>
          </a:prstGeom>
          <a:solidFill>
            <a:srgbClr val="74C1B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6" name="Google Shape;66;p8"/>
          <p:cNvSpPr txBox="1">
            <a:spLocks noGrp="1"/>
          </p:cNvSpPr>
          <p:nvPr>
            <p:ph type="ctrTitle"/>
          </p:nvPr>
        </p:nvSpPr>
        <p:spPr>
          <a:xfrm>
            <a:off x="1054633" y="960000"/>
            <a:ext cx="6683200" cy="418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600">
                <a:solidFill>
                  <a:srgbClr val="FFFFFF"/>
                </a:solidFill>
              </a:defRPr>
            </a:lvl1pPr>
            <a:lvl2pPr lvl="1" algn="ctr" rtl="0">
              <a:spcBef>
                <a:spcPts val="0"/>
              </a:spcBef>
              <a:spcAft>
                <a:spcPts val="0"/>
              </a:spcAft>
              <a:buClr>
                <a:srgbClr val="000000"/>
              </a:buClr>
              <a:buSzPts val="1100"/>
              <a:buNone/>
              <a:defRPr sz="1467">
                <a:solidFill>
                  <a:srgbClr val="000000"/>
                </a:solidFill>
              </a:defRPr>
            </a:lvl2pPr>
            <a:lvl3pPr lvl="2" algn="ctr" rtl="0">
              <a:spcBef>
                <a:spcPts val="0"/>
              </a:spcBef>
              <a:spcAft>
                <a:spcPts val="0"/>
              </a:spcAft>
              <a:buClr>
                <a:srgbClr val="000000"/>
              </a:buClr>
              <a:buSzPts val="1100"/>
              <a:buNone/>
              <a:defRPr sz="1467">
                <a:solidFill>
                  <a:srgbClr val="000000"/>
                </a:solidFill>
              </a:defRPr>
            </a:lvl3pPr>
            <a:lvl4pPr lvl="3" algn="ctr" rtl="0">
              <a:spcBef>
                <a:spcPts val="0"/>
              </a:spcBef>
              <a:spcAft>
                <a:spcPts val="0"/>
              </a:spcAft>
              <a:buClr>
                <a:srgbClr val="000000"/>
              </a:buClr>
              <a:buSzPts val="1100"/>
              <a:buNone/>
              <a:defRPr sz="1467">
                <a:solidFill>
                  <a:srgbClr val="000000"/>
                </a:solidFill>
              </a:defRPr>
            </a:lvl4pPr>
            <a:lvl5pPr lvl="4" algn="ctr" rtl="0">
              <a:spcBef>
                <a:spcPts val="0"/>
              </a:spcBef>
              <a:spcAft>
                <a:spcPts val="0"/>
              </a:spcAft>
              <a:buClr>
                <a:srgbClr val="000000"/>
              </a:buClr>
              <a:buSzPts val="1100"/>
              <a:buNone/>
              <a:defRPr sz="1467">
                <a:solidFill>
                  <a:srgbClr val="000000"/>
                </a:solidFill>
              </a:defRPr>
            </a:lvl5pPr>
            <a:lvl6pPr lvl="5" algn="ctr" rtl="0">
              <a:spcBef>
                <a:spcPts val="0"/>
              </a:spcBef>
              <a:spcAft>
                <a:spcPts val="0"/>
              </a:spcAft>
              <a:buClr>
                <a:srgbClr val="000000"/>
              </a:buClr>
              <a:buSzPts val="1100"/>
              <a:buNone/>
              <a:defRPr sz="1467">
                <a:solidFill>
                  <a:srgbClr val="000000"/>
                </a:solidFill>
              </a:defRPr>
            </a:lvl6pPr>
            <a:lvl7pPr lvl="6" algn="ctr" rtl="0">
              <a:spcBef>
                <a:spcPts val="0"/>
              </a:spcBef>
              <a:spcAft>
                <a:spcPts val="0"/>
              </a:spcAft>
              <a:buClr>
                <a:srgbClr val="000000"/>
              </a:buClr>
              <a:buSzPts val="1100"/>
              <a:buNone/>
              <a:defRPr sz="1467">
                <a:solidFill>
                  <a:srgbClr val="000000"/>
                </a:solidFill>
              </a:defRPr>
            </a:lvl7pPr>
            <a:lvl8pPr lvl="7" algn="ctr" rtl="0">
              <a:spcBef>
                <a:spcPts val="0"/>
              </a:spcBef>
              <a:spcAft>
                <a:spcPts val="0"/>
              </a:spcAft>
              <a:buClr>
                <a:srgbClr val="000000"/>
              </a:buClr>
              <a:buSzPts val="1100"/>
              <a:buNone/>
              <a:defRPr sz="1467">
                <a:solidFill>
                  <a:srgbClr val="000000"/>
                </a:solidFill>
              </a:defRPr>
            </a:lvl8pPr>
            <a:lvl9pPr lvl="8" algn="ctr" rtl="0">
              <a:spcBef>
                <a:spcPts val="0"/>
              </a:spcBef>
              <a:spcAft>
                <a:spcPts val="0"/>
              </a:spcAft>
              <a:buClr>
                <a:srgbClr val="000000"/>
              </a:buClr>
              <a:buSzPts val="1100"/>
              <a:buNone/>
              <a:defRPr sz="1467">
                <a:solidFill>
                  <a:srgbClr val="000000"/>
                </a:solidFill>
              </a:defRPr>
            </a:lvl9pPr>
          </a:lstStyle>
          <a:p>
            <a:endParaRPr/>
          </a:p>
        </p:txBody>
      </p:sp>
      <p:sp>
        <p:nvSpPr>
          <p:cNvPr id="67" name="Google Shape;67;p8"/>
          <p:cNvSpPr/>
          <p:nvPr/>
        </p:nvSpPr>
        <p:spPr>
          <a:xfrm>
            <a:off x="558800" y="976533"/>
            <a:ext cx="314000" cy="314000"/>
          </a:xfrm>
          <a:prstGeom prst="ellipse">
            <a:avLst/>
          </a:prstGeom>
          <a:solidFill>
            <a:srgbClr val="FFCB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68" name="Google Shape;68;p8"/>
          <p:cNvSpPr/>
          <p:nvPr/>
        </p:nvSpPr>
        <p:spPr>
          <a:xfrm>
            <a:off x="127000" y="976533"/>
            <a:ext cx="314000" cy="314000"/>
          </a:xfrm>
          <a:prstGeom prst="ellipse">
            <a:avLst/>
          </a:prstGeom>
          <a:solidFill>
            <a:srgbClr val="FFE48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69026" y="-500668"/>
            <a:ext cx="9082092" cy="9782943"/>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a:p>
        </p:txBody>
      </p:sp>
      <p:sp>
        <p:nvSpPr>
          <p:cNvPr id="77" name="Google Shape;77;p10"/>
          <p:cNvSpPr txBox="1">
            <a:spLocks noGrp="1"/>
          </p:cNvSpPr>
          <p:nvPr>
            <p:ph type="ctrTitle"/>
          </p:nvPr>
        </p:nvSpPr>
        <p:spPr>
          <a:xfrm>
            <a:off x="636035" y="2077133"/>
            <a:ext cx="5612400" cy="1135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6400">
                <a:solidFill>
                  <a:srgbClr val="FFCB64"/>
                </a:solidFill>
              </a:defRPr>
            </a:lvl1pPr>
            <a:lvl2pPr lvl="1" algn="ctr" rtl="0">
              <a:spcBef>
                <a:spcPts val="0"/>
              </a:spcBef>
              <a:spcAft>
                <a:spcPts val="0"/>
              </a:spcAft>
              <a:buClr>
                <a:srgbClr val="000000"/>
              </a:buClr>
              <a:buSzPts val="4800"/>
              <a:buNone/>
              <a:defRPr sz="6400">
                <a:solidFill>
                  <a:srgbClr val="000000"/>
                </a:solidFill>
              </a:defRPr>
            </a:lvl2pPr>
            <a:lvl3pPr lvl="2" algn="ctr" rtl="0">
              <a:spcBef>
                <a:spcPts val="0"/>
              </a:spcBef>
              <a:spcAft>
                <a:spcPts val="0"/>
              </a:spcAft>
              <a:buClr>
                <a:srgbClr val="000000"/>
              </a:buClr>
              <a:buSzPts val="4800"/>
              <a:buNone/>
              <a:defRPr sz="6400">
                <a:solidFill>
                  <a:srgbClr val="000000"/>
                </a:solidFill>
              </a:defRPr>
            </a:lvl3pPr>
            <a:lvl4pPr lvl="3" algn="ctr" rtl="0">
              <a:spcBef>
                <a:spcPts val="0"/>
              </a:spcBef>
              <a:spcAft>
                <a:spcPts val="0"/>
              </a:spcAft>
              <a:buClr>
                <a:srgbClr val="000000"/>
              </a:buClr>
              <a:buSzPts val="4800"/>
              <a:buNone/>
              <a:defRPr sz="6400">
                <a:solidFill>
                  <a:srgbClr val="000000"/>
                </a:solidFill>
              </a:defRPr>
            </a:lvl4pPr>
            <a:lvl5pPr lvl="4" algn="ctr" rtl="0">
              <a:spcBef>
                <a:spcPts val="0"/>
              </a:spcBef>
              <a:spcAft>
                <a:spcPts val="0"/>
              </a:spcAft>
              <a:buClr>
                <a:srgbClr val="000000"/>
              </a:buClr>
              <a:buSzPts val="4800"/>
              <a:buNone/>
              <a:defRPr sz="6400">
                <a:solidFill>
                  <a:srgbClr val="000000"/>
                </a:solidFill>
              </a:defRPr>
            </a:lvl5pPr>
            <a:lvl6pPr lvl="5" algn="ctr" rtl="0">
              <a:spcBef>
                <a:spcPts val="0"/>
              </a:spcBef>
              <a:spcAft>
                <a:spcPts val="0"/>
              </a:spcAft>
              <a:buClr>
                <a:srgbClr val="000000"/>
              </a:buClr>
              <a:buSzPts val="4800"/>
              <a:buNone/>
              <a:defRPr sz="6400">
                <a:solidFill>
                  <a:srgbClr val="000000"/>
                </a:solidFill>
              </a:defRPr>
            </a:lvl6pPr>
            <a:lvl7pPr lvl="6" algn="ctr" rtl="0">
              <a:spcBef>
                <a:spcPts val="0"/>
              </a:spcBef>
              <a:spcAft>
                <a:spcPts val="0"/>
              </a:spcAft>
              <a:buClr>
                <a:srgbClr val="000000"/>
              </a:buClr>
              <a:buSzPts val="4800"/>
              <a:buNone/>
              <a:defRPr sz="6400">
                <a:solidFill>
                  <a:srgbClr val="000000"/>
                </a:solidFill>
              </a:defRPr>
            </a:lvl7pPr>
            <a:lvl8pPr lvl="7" algn="ctr" rtl="0">
              <a:spcBef>
                <a:spcPts val="0"/>
              </a:spcBef>
              <a:spcAft>
                <a:spcPts val="0"/>
              </a:spcAft>
              <a:buClr>
                <a:srgbClr val="000000"/>
              </a:buClr>
              <a:buSzPts val="4800"/>
              <a:buNone/>
              <a:defRPr sz="6400">
                <a:solidFill>
                  <a:srgbClr val="000000"/>
                </a:solidFill>
              </a:defRPr>
            </a:lvl8pPr>
            <a:lvl9pPr lvl="8" algn="ctr" rtl="0">
              <a:spcBef>
                <a:spcPts val="0"/>
              </a:spcBef>
              <a:spcAft>
                <a:spcPts val="0"/>
              </a:spcAft>
              <a:buClr>
                <a:srgbClr val="000000"/>
              </a:buClr>
              <a:buSzPts val="4800"/>
              <a:buNone/>
              <a:defRPr sz="6400">
                <a:solidFill>
                  <a:srgbClr val="000000"/>
                </a:solidFill>
              </a:defRPr>
            </a:lvl9pPr>
          </a:lstStyle>
          <a:p>
            <a:endParaRPr/>
          </a:p>
        </p:txBody>
      </p:sp>
      <p:sp>
        <p:nvSpPr>
          <p:cNvPr id="78" name="Google Shape;78;p10"/>
          <p:cNvSpPr txBox="1">
            <a:spLocks noGrp="1"/>
          </p:cNvSpPr>
          <p:nvPr>
            <p:ph type="subTitle" idx="1"/>
          </p:nvPr>
        </p:nvSpPr>
        <p:spPr>
          <a:xfrm flipH="1">
            <a:off x="2232035" y="3212733"/>
            <a:ext cx="4016400" cy="22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684733" y="4911000"/>
            <a:ext cx="4530800" cy="2379200"/>
          </a:xfrm>
          <a:prstGeom prst="rect">
            <a:avLst/>
          </a:prstGeom>
          <a:noFill/>
          <a:ln>
            <a:noFill/>
          </a:ln>
        </p:spPr>
        <p:txBody>
          <a:bodyPr spcFirstLastPara="1" wrap="square" lIns="121900" tIns="121900" rIns="121900" bIns="121900" anchor="ctr" anchorCtr="0">
            <a:noAutofit/>
          </a:bodyPr>
          <a:lstStyle/>
          <a:p>
            <a:pPr marL="0" lvl="0" indent="0" algn="r" rtl="0">
              <a:lnSpc>
                <a:spcPct val="100000"/>
              </a:lnSpc>
              <a:spcBef>
                <a:spcPts val="400"/>
              </a:spcBef>
              <a:spcAft>
                <a:spcPts val="0"/>
              </a:spcAft>
              <a:buNone/>
            </a:pPr>
            <a:r>
              <a:rPr lang="en" sz="1200">
                <a:solidFill>
                  <a:srgbClr val="434343"/>
                </a:solidFill>
                <a:latin typeface="EB Garamond"/>
                <a:ea typeface="EB Garamond"/>
                <a:cs typeface="EB Garamond"/>
                <a:sym typeface="EB Garamond"/>
              </a:rPr>
              <a:t>CREDITS: This presentation template was created by </a:t>
            </a:r>
            <a:r>
              <a:rPr lang="en" sz="12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1200">
                <a:solidFill>
                  <a:srgbClr val="434343"/>
                </a:solidFill>
                <a:latin typeface="EB Garamond"/>
                <a:ea typeface="EB Garamond"/>
                <a:cs typeface="EB Garamond"/>
                <a:sym typeface="EB Garamond"/>
              </a:rPr>
              <a:t>, including icons by </a:t>
            </a:r>
            <a:r>
              <a:rPr lang="en" sz="12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1200">
                <a:solidFill>
                  <a:srgbClr val="434343"/>
                </a:solidFill>
                <a:latin typeface="EB Garamond"/>
                <a:ea typeface="EB Garamond"/>
                <a:cs typeface="EB Garamond"/>
                <a:sym typeface="EB Garamond"/>
              </a:rPr>
              <a:t>, and infographics &amp; images by </a:t>
            </a:r>
            <a:r>
              <a:rPr lang="en" sz="12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1200">
                <a:solidFill>
                  <a:srgbClr val="434343"/>
                </a:solidFill>
                <a:latin typeface="EB Garamond"/>
                <a:ea typeface="EB Garamond"/>
                <a:cs typeface="EB Garamond"/>
                <a:sym typeface="EB Garamond"/>
              </a:rPr>
              <a:t>. </a:t>
            </a:r>
            <a:endParaRPr sz="1200">
              <a:solidFill>
                <a:srgbClr val="434343"/>
              </a:solidFill>
              <a:latin typeface="EB Garamond"/>
              <a:ea typeface="EB Garamond"/>
              <a:cs typeface="EB Garamond"/>
              <a:sym typeface="EB Garamond"/>
            </a:endParaRPr>
          </a:p>
          <a:p>
            <a:pPr marL="0" lvl="0" indent="0" algn="r" rtl="0">
              <a:lnSpc>
                <a:spcPct val="100000"/>
              </a:lnSpc>
              <a:spcBef>
                <a:spcPts val="400"/>
              </a:spcBef>
              <a:spcAft>
                <a:spcPts val="0"/>
              </a:spcAft>
              <a:buNone/>
            </a:pPr>
            <a:r>
              <a:rPr lang="en" sz="1200" b="1">
                <a:solidFill>
                  <a:srgbClr val="434343"/>
                </a:solidFill>
                <a:latin typeface="EB Garamond"/>
                <a:ea typeface="EB Garamond"/>
                <a:cs typeface="EB Garamond"/>
                <a:sym typeface="EB Garamond"/>
              </a:rPr>
              <a:t>Please keep this slide for attribution.</a:t>
            </a:r>
            <a:endParaRPr sz="1200" b="1">
              <a:solidFill>
                <a:srgbClr val="434343"/>
              </a:solidFill>
              <a:latin typeface="EB Garamond"/>
              <a:ea typeface="EB Garamond"/>
              <a:cs typeface="EB Garamond"/>
              <a:sym typeface="EB Garamond"/>
            </a:endParaRPr>
          </a:p>
          <a:p>
            <a:pPr marL="0" lvl="0" indent="0" algn="r" rtl="0">
              <a:lnSpc>
                <a:spcPct val="115000"/>
              </a:lnSpc>
              <a:spcBef>
                <a:spcPts val="400"/>
              </a:spcBef>
              <a:spcAft>
                <a:spcPts val="0"/>
              </a:spcAft>
              <a:buNone/>
            </a:pPr>
            <a:endParaRPr sz="2489">
              <a:latin typeface="Barlow Light"/>
              <a:ea typeface="Barlow Light"/>
              <a:cs typeface="Barlow Light"/>
              <a:sym typeface="Barlow Light"/>
            </a:endParaRPr>
          </a:p>
          <a:p>
            <a:pPr marL="0" lvl="0" indent="0" algn="r" rtl="0">
              <a:spcBef>
                <a:spcPts val="0"/>
              </a:spcBef>
              <a:spcAft>
                <a:spcPts val="0"/>
              </a:spcAft>
              <a:buNone/>
            </a:pPr>
            <a:endParaRPr sz="2489">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1" r:id="rId5"/>
    <p:sldLayoutId id="2147483654"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8.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960220" y="2122755"/>
            <a:ext cx="6652769" cy="894000"/>
          </a:xfrm>
          <a:prstGeom prst="rect">
            <a:avLst/>
          </a:prstGeom>
        </p:spPr>
        <p:txBody>
          <a:bodyPr spcFirstLastPara="1" wrap="square" lIns="121900" tIns="121900" rIns="121900" bIns="121900" anchor="b" anchorCtr="0">
            <a:noAutofit/>
          </a:bodyPr>
          <a:lstStyle/>
          <a:p>
            <a:r>
              <a:rPr lang="en-SG" dirty="0">
                <a:solidFill>
                  <a:srgbClr val="434343"/>
                </a:solidFill>
              </a:rPr>
              <a:t>Project </a:t>
            </a:r>
            <a:r>
              <a:rPr lang="en-SG" dirty="0" err="1">
                <a:solidFill>
                  <a:srgbClr val="434343"/>
                </a:solidFill>
              </a:rPr>
              <a:t>REToken</a:t>
            </a:r>
            <a:endParaRPr dirty="0">
              <a:solidFill>
                <a:srgbClr val="434343"/>
              </a:solidFill>
            </a:endParaRPr>
          </a:p>
        </p:txBody>
      </p:sp>
      <p:cxnSp>
        <p:nvCxnSpPr>
          <p:cNvPr id="95" name="Google Shape;95;p14"/>
          <p:cNvCxnSpPr/>
          <p:nvPr/>
        </p:nvCxnSpPr>
        <p:spPr>
          <a:xfrm>
            <a:off x="1119387" y="3136205"/>
            <a:ext cx="14224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7279713" y="15388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7" name="Google Shape;97;p14"/>
          <p:cNvSpPr/>
          <p:nvPr/>
        </p:nvSpPr>
        <p:spPr>
          <a:xfrm>
            <a:off x="10065651" y="2110483"/>
            <a:ext cx="2578111" cy="153382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98" name="Google Shape;98;p14"/>
          <p:cNvSpPr/>
          <p:nvPr/>
        </p:nvSpPr>
        <p:spPr>
          <a:xfrm>
            <a:off x="5474401" y="2505034"/>
            <a:ext cx="7005113" cy="2954549"/>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99" name="Google Shape;99;p14"/>
          <p:cNvSpPr/>
          <p:nvPr/>
        </p:nvSpPr>
        <p:spPr>
          <a:xfrm>
            <a:off x="9764307" y="2504234"/>
            <a:ext cx="916928" cy="540673"/>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 name="Google Shape;100;p14"/>
          <p:cNvSpPr/>
          <p:nvPr/>
        </p:nvSpPr>
        <p:spPr>
          <a:xfrm>
            <a:off x="7276818" y="2502766"/>
            <a:ext cx="934783" cy="562615"/>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 name="Google Shape;101;p14"/>
          <p:cNvSpPr/>
          <p:nvPr/>
        </p:nvSpPr>
        <p:spPr>
          <a:xfrm>
            <a:off x="4800558" y="5292036"/>
            <a:ext cx="8309207" cy="975609"/>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121900" tIns="121900" rIns="121900" bIns="121900" anchor="ctr" anchorCtr="0">
            <a:noAutofit/>
          </a:bodyPr>
          <a:lstStyle/>
          <a:p>
            <a:endParaRPr sz="2489"/>
          </a:p>
        </p:txBody>
      </p:sp>
      <p:sp>
        <p:nvSpPr>
          <p:cNvPr id="102" name="Google Shape;102;p14"/>
          <p:cNvSpPr/>
          <p:nvPr/>
        </p:nvSpPr>
        <p:spPr>
          <a:xfrm>
            <a:off x="10350609" y="4002107"/>
            <a:ext cx="1277351" cy="1655429"/>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 name="Google Shape;103;p14"/>
          <p:cNvSpPr/>
          <p:nvPr/>
        </p:nvSpPr>
        <p:spPr>
          <a:xfrm>
            <a:off x="10744558" y="4642052"/>
            <a:ext cx="512940" cy="1558539"/>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4" name="Google Shape;104;p14"/>
          <p:cNvSpPr/>
          <p:nvPr/>
        </p:nvSpPr>
        <p:spPr>
          <a:xfrm>
            <a:off x="11120019" y="3136958"/>
            <a:ext cx="1543859" cy="2000973"/>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121900" tIns="121900" rIns="121900" bIns="121900" anchor="ctr" anchorCtr="0">
            <a:noAutofit/>
          </a:bodyPr>
          <a:lstStyle/>
          <a:p>
            <a:endParaRPr sz="2489"/>
          </a:p>
        </p:txBody>
      </p:sp>
      <p:sp>
        <p:nvSpPr>
          <p:cNvPr id="105" name="Google Shape;105;p14"/>
          <p:cNvSpPr/>
          <p:nvPr/>
        </p:nvSpPr>
        <p:spPr>
          <a:xfrm>
            <a:off x="11580388" y="3902401"/>
            <a:ext cx="607449" cy="2299857"/>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6" name="Google Shape;106;p14"/>
          <p:cNvSpPr/>
          <p:nvPr/>
        </p:nvSpPr>
        <p:spPr>
          <a:xfrm>
            <a:off x="12011791" y="4465848"/>
            <a:ext cx="1007469" cy="130564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7" name="Google Shape;107;p14"/>
          <p:cNvSpPr/>
          <p:nvPr/>
        </p:nvSpPr>
        <p:spPr>
          <a:xfrm>
            <a:off x="12325236" y="4966410"/>
            <a:ext cx="411288" cy="1232516"/>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8" name="Google Shape;108;p14"/>
          <p:cNvSpPr/>
          <p:nvPr/>
        </p:nvSpPr>
        <p:spPr>
          <a:xfrm>
            <a:off x="5643685" y="4195453"/>
            <a:ext cx="1146616" cy="1483868"/>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9" name="Google Shape;109;p14"/>
          <p:cNvSpPr/>
          <p:nvPr/>
        </p:nvSpPr>
        <p:spPr>
          <a:xfrm>
            <a:off x="5964591" y="4763146"/>
            <a:ext cx="470327" cy="1406023"/>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0" name="Google Shape;110;p14"/>
          <p:cNvSpPr/>
          <p:nvPr/>
        </p:nvSpPr>
        <p:spPr>
          <a:xfrm>
            <a:off x="6451662" y="3417393"/>
            <a:ext cx="1384596" cy="1795924"/>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1" name="Google Shape;111;p14"/>
          <p:cNvSpPr/>
          <p:nvPr/>
        </p:nvSpPr>
        <p:spPr>
          <a:xfrm>
            <a:off x="6864696" y="4105227"/>
            <a:ext cx="545792" cy="2061837"/>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2" name="Google Shape;112;p14"/>
          <p:cNvSpPr/>
          <p:nvPr/>
        </p:nvSpPr>
        <p:spPr>
          <a:xfrm>
            <a:off x="7147313" y="3820269"/>
            <a:ext cx="2643457" cy="890147"/>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13" name="Google Shape;113;p14"/>
          <p:cNvSpPr/>
          <p:nvPr/>
        </p:nvSpPr>
        <p:spPr>
          <a:xfrm>
            <a:off x="8925819" y="3816897"/>
            <a:ext cx="1815405" cy="1046036"/>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4" name="Google Shape;114;p14"/>
          <p:cNvSpPr/>
          <p:nvPr/>
        </p:nvSpPr>
        <p:spPr>
          <a:xfrm>
            <a:off x="7127197" y="4710376"/>
            <a:ext cx="1951180" cy="152557"/>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15" name="Google Shape;115;p14"/>
          <p:cNvSpPr/>
          <p:nvPr/>
        </p:nvSpPr>
        <p:spPr>
          <a:xfrm>
            <a:off x="9068299" y="4105227"/>
            <a:ext cx="1523743" cy="1959591"/>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16" name="Google Shape;116;p14"/>
          <p:cNvSpPr/>
          <p:nvPr/>
        </p:nvSpPr>
        <p:spPr>
          <a:xfrm>
            <a:off x="9527595" y="5099247"/>
            <a:ext cx="348679" cy="217944"/>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7" name="Google Shape;117;p14"/>
          <p:cNvSpPr/>
          <p:nvPr/>
        </p:nvSpPr>
        <p:spPr>
          <a:xfrm>
            <a:off x="9527595" y="5404320"/>
            <a:ext cx="348679" cy="233061"/>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8" name="Google Shape;118;p14"/>
          <p:cNvSpPr/>
          <p:nvPr/>
        </p:nvSpPr>
        <p:spPr>
          <a:xfrm>
            <a:off x="9963405" y="5099247"/>
            <a:ext cx="321897" cy="217944"/>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19" name="Google Shape;119;p14"/>
          <p:cNvSpPr/>
          <p:nvPr/>
        </p:nvSpPr>
        <p:spPr>
          <a:xfrm>
            <a:off x="9963405" y="5404320"/>
            <a:ext cx="321897" cy="231395"/>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0" name="Google Shape;120;p14"/>
          <p:cNvSpPr/>
          <p:nvPr/>
        </p:nvSpPr>
        <p:spPr>
          <a:xfrm>
            <a:off x="7269677" y="4852855"/>
            <a:ext cx="1798663" cy="1211964"/>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121" name="Google Shape;121;p14"/>
          <p:cNvSpPr/>
          <p:nvPr/>
        </p:nvSpPr>
        <p:spPr>
          <a:xfrm>
            <a:off x="7971993" y="5297036"/>
            <a:ext cx="360463" cy="757745"/>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2" name="Google Shape;122;p14"/>
          <p:cNvSpPr/>
          <p:nvPr/>
        </p:nvSpPr>
        <p:spPr>
          <a:xfrm>
            <a:off x="8692799" y="5302074"/>
            <a:ext cx="152596" cy="125775"/>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3" name="Google Shape;123;p14"/>
          <p:cNvSpPr/>
          <p:nvPr/>
        </p:nvSpPr>
        <p:spPr>
          <a:xfrm>
            <a:off x="8505049" y="5302074"/>
            <a:ext cx="154263" cy="124108"/>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4" name="Google Shape;124;p14"/>
          <p:cNvSpPr/>
          <p:nvPr/>
        </p:nvSpPr>
        <p:spPr>
          <a:xfrm>
            <a:off x="8505049" y="5459669"/>
            <a:ext cx="154263" cy="125736"/>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5" name="Google Shape;125;p14"/>
          <p:cNvSpPr/>
          <p:nvPr/>
        </p:nvSpPr>
        <p:spPr>
          <a:xfrm>
            <a:off x="8692799" y="5461336"/>
            <a:ext cx="152596" cy="124069"/>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6" name="Google Shape;126;p14"/>
          <p:cNvSpPr/>
          <p:nvPr/>
        </p:nvSpPr>
        <p:spPr>
          <a:xfrm>
            <a:off x="7643470" y="5302074"/>
            <a:ext cx="154263" cy="125775"/>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7" name="Google Shape;127;p14"/>
          <p:cNvSpPr/>
          <p:nvPr/>
        </p:nvSpPr>
        <p:spPr>
          <a:xfrm>
            <a:off x="7643470" y="5461336"/>
            <a:ext cx="152557" cy="124069"/>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8" name="Google Shape;128;p14"/>
          <p:cNvSpPr/>
          <p:nvPr/>
        </p:nvSpPr>
        <p:spPr>
          <a:xfrm>
            <a:off x="7455721" y="5302074"/>
            <a:ext cx="152596" cy="124108"/>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29" name="Google Shape;129;p14"/>
          <p:cNvSpPr/>
          <p:nvPr/>
        </p:nvSpPr>
        <p:spPr>
          <a:xfrm>
            <a:off x="7455721" y="5459669"/>
            <a:ext cx="152596" cy="125736"/>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0" name="Google Shape;130;p14"/>
          <p:cNvSpPr/>
          <p:nvPr/>
        </p:nvSpPr>
        <p:spPr>
          <a:xfrm>
            <a:off x="5709067" y="6061432"/>
            <a:ext cx="6629613" cy="890099"/>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31" name="Google Shape;131;p14"/>
          <p:cNvSpPr/>
          <p:nvPr/>
        </p:nvSpPr>
        <p:spPr>
          <a:xfrm>
            <a:off x="6594141" y="6586090"/>
            <a:ext cx="4723705" cy="568289"/>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32" name="Google Shape;132;p14"/>
          <p:cNvSpPr/>
          <p:nvPr/>
        </p:nvSpPr>
        <p:spPr>
          <a:xfrm>
            <a:off x="10275183" y="5607385"/>
            <a:ext cx="891812" cy="1156456"/>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33" name="Google Shape;133;p14"/>
          <p:cNvSpPr/>
          <p:nvPr/>
        </p:nvSpPr>
        <p:spPr>
          <a:xfrm>
            <a:off x="10528121" y="6049702"/>
            <a:ext cx="363955" cy="1093369"/>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34" name="Google Shape;134;p14"/>
          <p:cNvSpPr/>
          <p:nvPr/>
        </p:nvSpPr>
        <p:spPr>
          <a:xfrm>
            <a:off x="9720345" y="6075848"/>
            <a:ext cx="620265" cy="803651"/>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35" name="Google Shape;135;p14"/>
          <p:cNvSpPr/>
          <p:nvPr/>
        </p:nvSpPr>
        <p:spPr>
          <a:xfrm>
            <a:off x="9911428" y="6384930"/>
            <a:ext cx="254169" cy="759412"/>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93" name="Google Shape;93;p14"/>
          <p:cNvSpPr txBox="1">
            <a:spLocks noGrp="1"/>
          </p:cNvSpPr>
          <p:nvPr>
            <p:ph type="subTitle" idx="1"/>
          </p:nvPr>
        </p:nvSpPr>
        <p:spPr>
          <a:xfrm flipH="1">
            <a:off x="958318" y="5334685"/>
            <a:ext cx="2423696" cy="1541619"/>
          </a:xfrm>
          <a:prstGeom prst="rect">
            <a:avLst/>
          </a:prstGeom>
        </p:spPr>
        <p:txBody>
          <a:bodyPr spcFirstLastPara="1" wrap="square" lIns="121900" tIns="121900" rIns="121900" bIns="121900" anchor="t" anchorCtr="0">
            <a:noAutofit/>
          </a:bodyPr>
          <a:lstStyle/>
          <a:p>
            <a:pPr marL="0" indent="0"/>
            <a:r>
              <a:rPr lang="en" sz="2000" b="1" dirty="0"/>
              <a:t>Batch 3 Group 7</a:t>
            </a:r>
          </a:p>
          <a:p>
            <a:pPr marL="0" indent="0"/>
            <a:r>
              <a:rPr lang="en" sz="2000" dirty="0"/>
              <a:t>Mei Xuan</a:t>
            </a:r>
          </a:p>
          <a:p>
            <a:pPr marL="0" indent="0"/>
            <a:r>
              <a:rPr lang="en" sz="2000" dirty="0"/>
              <a:t>Soh Har</a:t>
            </a:r>
          </a:p>
          <a:p>
            <a:pPr marL="0" indent="0"/>
            <a:r>
              <a:rPr lang="en" sz="2000" dirty="0">
                <a:solidFill>
                  <a:srgbClr val="434343"/>
                </a:solidFill>
              </a:rPr>
              <a:t>Travis</a:t>
            </a:r>
          </a:p>
        </p:txBody>
      </p:sp>
      <p:sp>
        <p:nvSpPr>
          <p:cNvPr id="46" name="TextBox 45">
            <a:extLst>
              <a:ext uri="{FF2B5EF4-FFF2-40B4-BE49-F238E27FC236}">
                <a16:creationId xmlns:a16="http://schemas.microsoft.com/office/drawing/2014/main" id="{546803D8-72EF-4F3F-831D-3482E1179D93}"/>
              </a:ext>
            </a:extLst>
          </p:cNvPr>
          <p:cNvSpPr txBox="1"/>
          <p:nvPr/>
        </p:nvSpPr>
        <p:spPr>
          <a:xfrm>
            <a:off x="1017084" y="3131742"/>
            <a:ext cx="3791615" cy="400110"/>
          </a:xfrm>
          <a:prstGeom prst="rect">
            <a:avLst/>
          </a:prstGeom>
          <a:noFill/>
        </p:spPr>
        <p:txBody>
          <a:bodyPr wrap="square">
            <a:spAutoFit/>
          </a:bodyPr>
          <a:lstStyle/>
          <a:p>
            <a:r>
              <a:rPr lang="en-US" sz="2000" dirty="0">
                <a:solidFill>
                  <a:srgbClr val="434343"/>
                </a:solidFill>
                <a:latin typeface="EB Garamond"/>
                <a:ea typeface="EB Garamond"/>
                <a:cs typeface="EB Garamond"/>
                <a:sym typeface="Montserrat ExtraBold"/>
              </a:rPr>
              <a:t>Fractional Investment of Real Estate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APP COMPONENT DIAGRAM</a:t>
            </a:r>
          </a:p>
        </p:txBody>
      </p:sp>
      <p:pic>
        <p:nvPicPr>
          <p:cNvPr id="4" name="Picture 3" descr="Diagram&#10;&#10;Description automatically generated">
            <a:extLst>
              <a:ext uri="{FF2B5EF4-FFF2-40B4-BE49-F238E27FC236}">
                <a16:creationId xmlns:a16="http://schemas.microsoft.com/office/drawing/2014/main" id="{11F5E11F-B555-45D7-9DA7-ED1A0E9B1B72}"/>
              </a:ext>
            </a:extLst>
          </p:cNvPr>
          <p:cNvPicPr>
            <a:picLocks noChangeAspect="1"/>
          </p:cNvPicPr>
          <p:nvPr/>
        </p:nvPicPr>
        <p:blipFill rotWithShape="1">
          <a:blip r:embed="rId2"/>
          <a:srcRect t="7500"/>
          <a:stretch/>
        </p:blipFill>
        <p:spPr>
          <a:xfrm>
            <a:off x="1510921" y="680938"/>
            <a:ext cx="9170157" cy="5992907"/>
          </a:xfrm>
          <a:prstGeom prst="rect">
            <a:avLst/>
          </a:prstGeom>
        </p:spPr>
      </p:pic>
    </p:spTree>
    <p:extLst>
      <p:ext uri="{BB962C8B-B14F-4D97-AF65-F5344CB8AC3E}">
        <p14:creationId xmlns:p14="http://schemas.microsoft.com/office/powerpoint/2010/main" val="275790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CLIENT COMPONENT DIAGRAM</a:t>
            </a:r>
          </a:p>
        </p:txBody>
      </p:sp>
      <p:pic>
        <p:nvPicPr>
          <p:cNvPr id="6" name="Picture 5" descr="Diagram&#10;&#10;Description automatically generated">
            <a:extLst>
              <a:ext uri="{FF2B5EF4-FFF2-40B4-BE49-F238E27FC236}">
                <a16:creationId xmlns:a16="http://schemas.microsoft.com/office/drawing/2014/main" id="{70849FB1-1ACD-4BA7-8E9B-94F7A55BF4CC}"/>
              </a:ext>
            </a:extLst>
          </p:cNvPr>
          <p:cNvPicPr>
            <a:picLocks noChangeAspect="1"/>
          </p:cNvPicPr>
          <p:nvPr/>
        </p:nvPicPr>
        <p:blipFill rotWithShape="1">
          <a:blip r:embed="rId2"/>
          <a:srcRect t="8792"/>
          <a:stretch/>
        </p:blipFill>
        <p:spPr>
          <a:xfrm>
            <a:off x="1308023" y="638956"/>
            <a:ext cx="9575953" cy="5966897"/>
          </a:xfrm>
          <a:prstGeom prst="rect">
            <a:avLst/>
          </a:prstGeom>
        </p:spPr>
      </p:pic>
    </p:spTree>
    <p:extLst>
      <p:ext uri="{BB962C8B-B14F-4D97-AF65-F5344CB8AC3E}">
        <p14:creationId xmlns:p14="http://schemas.microsoft.com/office/powerpoint/2010/main" val="321753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67A08FE0-584A-4A22-BF4C-F9E609650031}"/>
              </a:ext>
            </a:extLst>
          </p:cNvPr>
          <p:cNvPicPr>
            <a:picLocks noChangeAspect="1"/>
          </p:cNvPicPr>
          <p:nvPr/>
        </p:nvPicPr>
        <p:blipFill rotWithShape="1">
          <a:blip r:embed="rId2"/>
          <a:srcRect t="2414" b="7574"/>
          <a:stretch/>
        </p:blipFill>
        <p:spPr>
          <a:xfrm>
            <a:off x="2078718" y="602955"/>
            <a:ext cx="8034564" cy="6252311"/>
          </a:xfrm>
          <a:prstGeom prst="rect">
            <a:avLst/>
          </a:prstGeom>
        </p:spPr>
      </p:pic>
      <p:sp>
        <p:nvSpPr>
          <p:cNvPr id="2" name="Title 1">
            <a:extLst>
              <a:ext uri="{FF2B5EF4-FFF2-40B4-BE49-F238E27FC236}">
                <a16:creationId xmlns:a16="http://schemas.microsoft.com/office/drawing/2014/main" id="{ABBFD7B4-EFE7-4059-BC4D-1F55653D9F13}"/>
              </a:ext>
            </a:extLst>
          </p:cNvPr>
          <p:cNvSpPr>
            <a:spLocks noGrp="1"/>
          </p:cNvSpPr>
          <p:nvPr>
            <p:ph type="ctrTitle"/>
          </p:nvPr>
        </p:nvSpPr>
        <p:spPr/>
        <p:txBody>
          <a:bodyPr/>
          <a:lstStyle/>
          <a:p>
            <a:r>
              <a:rPr lang="en-SG" dirty="0"/>
              <a:t>SMART CONTRACT LOGIC DIAGRAM</a:t>
            </a:r>
          </a:p>
        </p:txBody>
      </p:sp>
    </p:spTree>
    <p:extLst>
      <p:ext uri="{BB962C8B-B14F-4D97-AF65-F5344CB8AC3E}">
        <p14:creationId xmlns:p14="http://schemas.microsoft.com/office/powerpoint/2010/main" val="39858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36035" y="2077133"/>
            <a:ext cx="5612400" cy="1135600"/>
          </a:xfrm>
          <a:prstGeom prst="rect">
            <a:avLst/>
          </a:prstGeom>
        </p:spPr>
        <p:txBody>
          <a:bodyPr spcFirstLastPara="1" wrap="square" lIns="121900" tIns="121900" rIns="121900" bIns="121900" anchor="b" anchorCtr="0">
            <a:noAutofit/>
          </a:bodyPr>
          <a:lstStyle/>
          <a:p>
            <a:r>
              <a:rPr lang="en">
                <a:solidFill>
                  <a:schemeClr val="lt2"/>
                </a:solidFill>
              </a:rPr>
              <a:t>THANKS</a:t>
            </a:r>
            <a:endParaRPr>
              <a:solidFill>
                <a:schemeClr val="lt2"/>
              </a:solidFill>
            </a:endParaRPr>
          </a:p>
        </p:txBody>
      </p:sp>
      <p:grpSp>
        <p:nvGrpSpPr>
          <p:cNvPr id="1867" name="Google Shape;1867;p36"/>
          <p:cNvGrpSpPr/>
          <p:nvPr/>
        </p:nvGrpSpPr>
        <p:grpSpPr>
          <a:xfrm>
            <a:off x="8115098" y="2204120"/>
            <a:ext cx="4642193" cy="4542067"/>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874" name="Google Shape;1874;p36"/>
          <p:cNvGrpSpPr/>
          <p:nvPr/>
        </p:nvGrpSpPr>
        <p:grpSpPr>
          <a:xfrm>
            <a:off x="8652553" y="3886783"/>
            <a:ext cx="3722743" cy="3086532"/>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889" name="Google Shape;1889;p36"/>
          <p:cNvSpPr/>
          <p:nvPr/>
        </p:nvSpPr>
        <p:spPr>
          <a:xfrm>
            <a:off x="1259913" y="108166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0" name="Google Shape;1890;p36"/>
          <p:cNvSpPr/>
          <p:nvPr/>
        </p:nvSpPr>
        <p:spPr>
          <a:xfrm>
            <a:off x="7305567" y="416801"/>
            <a:ext cx="2207440" cy="1297207"/>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891" name="Google Shape;1891;p36"/>
          <p:cNvSpPr txBox="1">
            <a:spLocks noGrp="1"/>
          </p:cNvSpPr>
          <p:nvPr>
            <p:ph type="subTitle" idx="1"/>
          </p:nvPr>
        </p:nvSpPr>
        <p:spPr>
          <a:xfrm flipH="1">
            <a:off x="2232033" y="3212733"/>
            <a:ext cx="4016400" cy="1613200"/>
          </a:xfrm>
          <a:prstGeom prst="rect">
            <a:avLst/>
          </a:prstGeom>
        </p:spPr>
        <p:txBody>
          <a:bodyPr spcFirstLastPara="1" wrap="square" lIns="121900" tIns="121900" rIns="121900" bIns="121900" anchor="t" anchorCtr="0">
            <a:noAutofit/>
          </a:bodyPr>
          <a:lstStyle/>
          <a:p>
            <a:pPr marL="0" indent="0">
              <a:buClr>
                <a:schemeClr val="dk1"/>
              </a:buClr>
              <a:buSzPts val="1100"/>
            </a:pPr>
            <a:r>
              <a:rPr lang="en" sz="2000" dirty="0">
                <a:solidFill>
                  <a:srgbClr val="434343"/>
                </a:solidFill>
              </a:rPr>
              <a:t>Any questions?</a:t>
            </a:r>
            <a:endParaRPr sz="2000" dirty="0">
              <a:solidFill>
                <a:srgbClr val="434343"/>
              </a:solidFill>
            </a:endParaRPr>
          </a:p>
          <a:p>
            <a:pPr marL="0" indent="0">
              <a:buClr>
                <a:schemeClr val="dk1"/>
              </a:buClr>
              <a:buSzPts val="1100"/>
            </a:pPr>
            <a:endParaRPr sz="2000" dirty="0">
              <a:solidFill>
                <a:srgbClr val="434343"/>
              </a:solidFill>
            </a:endParaRPr>
          </a:p>
          <a:p>
            <a:pPr marL="0" indent="0"/>
            <a:endParaRPr sz="2000" dirty="0"/>
          </a:p>
        </p:txBody>
      </p:sp>
      <p:sp>
        <p:nvSpPr>
          <p:cNvPr id="1892" name="Google Shape;1892;p36"/>
          <p:cNvSpPr/>
          <p:nvPr/>
        </p:nvSpPr>
        <p:spPr>
          <a:xfrm>
            <a:off x="101680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893" name="Google Shape;1893;p36"/>
          <p:cNvSpPr/>
          <p:nvPr/>
        </p:nvSpPr>
        <p:spPr>
          <a:xfrm>
            <a:off x="10523667" y="4935594"/>
            <a:ext cx="285336" cy="37854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nvGrpSpPr>
          <p:cNvPr id="1894" name="Google Shape;1894;p36"/>
          <p:cNvGrpSpPr/>
          <p:nvPr/>
        </p:nvGrpSpPr>
        <p:grpSpPr>
          <a:xfrm>
            <a:off x="5006983" y="4767535"/>
            <a:ext cx="1110647" cy="308983"/>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spTree>
    <p:extLst>
      <p:ext uri="{BB962C8B-B14F-4D97-AF65-F5344CB8AC3E}">
        <p14:creationId xmlns:p14="http://schemas.microsoft.com/office/powerpoint/2010/main" val="124972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3" name="Group 2">
            <a:extLst>
              <a:ext uri="{FF2B5EF4-FFF2-40B4-BE49-F238E27FC236}">
                <a16:creationId xmlns:a16="http://schemas.microsoft.com/office/drawing/2014/main" id="{9D5B1D85-59D9-48B1-98E7-633CF74DAAC0}"/>
              </a:ext>
            </a:extLst>
          </p:cNvPr>
          <p:cNvGrpSpPr/>
          <p:nvPr/>
        </p:nvGrpSpPr>
        <p:grpSpPr>
          <a:xfrm>
            <a:off x="1442720" y="1770024"/>
            <a:ext cx="9251581" cy="5087892"/>
            <a:chOff x="3938635" y="1770024"/>
            <a:chExt cx="6214772" cy="5087892"/>
          </a:xfrm>
        </p:grpSpPr>
        <p:sp>
          <p:nvSpPr>
            <p:cNvPr id="1056" name="Google Shape;1056;p27"/>
            <p:cNvSpPr/>
            <p:nvPr/>
          </p:nvSpPr>
          <p:spPr>
            <a:xfrm>
              <a:off x="6085538" y="2545099"/>
              <a:ext cx="1911444" cy="4312817"/>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57" name="Google Shape;1057;p27"/>
            <p:cNvSpPr/>
            <p:nvPr/>
          </p:nvSpPr>
          <p:spPr>
            <a:xfrm>
              <a:off x="6269899" y="2726642"/>
              <a:ext cx="1542751" cy="4009663"/>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8" name="Google Shape;1058;p27"/>
            <p:cNvSpPr/>
            <p:nvPr/>
          </p:nvSpPr>
          <p:spPr>
            <a:xfrm>
              <a:off x="7751718" y="1770024"/>
              <a:ext cx="2401689" cy="791637"/>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1059" name="Google Shape;1059;p27"/>
            <p:cNvSpPr/>
            <p:nvPr/>
          </p:nvSpPr>
          <p:spPr>
            <a:xfrm>
              <a:off x="7996727" y="1945301"/>
              <a:ext cx="1911558" cy="4912615"/>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121900" tIns="121900" rIns="121900" bIns="121900" anchor="ctr" anchorCtr="0">
              <a:noAutofit/>
            </a:bodyPr>
            <a:lstStyle/>
            <a:p>
              <a:pPr marL="1667714"/>
              <a:r>
                <a:rPr lang="en" sz="2489"/>
                <a:t>		</a:t>
              </a:r>
              <a:endParaRPr sz="2489"/>
            </a:p>
          </p:txBody>
        </p:sp>
        <p:sp>
          <p:nvSpPr>
            <p:cNvPr id="1060" name="Google Shape;1060;p27"/>
            <p:cNvSpPr/>
            <p:nvPr/>
          </p:nvSpPr>
          <p:spPr>
            <a:xfrm>
              <a:off x="8181173" y="2126940"/>
              <a:ext cx="1542666" cy="4609365"/>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121900" tIns="121900" rIns="121900" bIns="121900" anchor="ctr" anchorCtr="0">
              <a:noAutofit/>
            </a:bodyPr>
            <a:lstStyle/>
            <a:p>
              <a:endParaRPr sz="2489" dirty="0"/>
            </a:p>
          </p:txBody>
        </p:sp>
        <p:sp>
          <p:nvSpPr>
            <p:cNvPr id="1061" name="Google Shape;1061;p27"/>
            <p:cNvSpPr/>
            <p:nvPr/>
          </p:nvSpPr>
          <p:spPr>
            <a:xfrm>
              <a:off x="3938635" y="2880632"/>
              <a:ext cx="2381141" cy="790107"/>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1062" name="Google Shape;1062;p27"/>
            <p:cNvSpPr/>
            <p:nvPr/>
          </p:nvSpPr>
          <p:spPr>
            <a:xfrm>
              <a:off x="4180237" y="3044219"/>
              <a:ext cx="1911558" cy="3813697"/>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1063" name="Google Shape;1063;p27"/>
            <p:cNvSpPr/>
            <p:nvPr/>
          </p:nvSpPr>
          <p:spPr>
            <a:xfrm>
              <a:off x="4357858" y="3225858"/>
              <a:ext cx="1542666" cy="3510447"/>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055" name="Google Shape;1055;p27"/>
            <p:cNvSpPr/>
            <p:nvPr/>
          </p:nvSpPr>
          <p:spPr>
            <a:xfrm>
              <a:off x="5841187" y="2378987"/>
              <a:ext cx="2413682" cy="792656"/>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
        <p:nvSpPr>
          <p:cNvPr id="1067" name="Google Shape;1067;p27"/>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OUR VISION, MISSION &amp; VALUE PROPOSITION</a:t>
            </a:r>
            <a:endParaRPr dirty="0"/>
          </a:p>
        </p:txBody>
      </p:sp>
      <p:sp>
        <p:nvSpPr>
          <p:cNvPr id="1068" name="Google Shape;1068;p27"/>
          <p:cNvSpPr txBox="1"/>
          <p:nvPr/>
        </p:nvSpPr>
        <p:spPr>
          <a:xfrm>
            <a:off x="7877157" y="4747803"/>
            <a:ext cx="2091250"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Unleash Value from</a:t>
            </a:r>
          </a:p>
          <a:p>
            <a:pPr algn="ctr"/>
            <a:r>
              <a:rPr lang="en-US" sz="1600" dirty="0">
                <a:solidFill>
                  <a:srgbClr val="434343"/>
                </a:solidFill>
                <a:latin typeface="Montserrat ExtraBold"/>
                <a:ea typeface="Montserrat ExtraBold"/>
                <a:cs typeface="Montserrat ExtraBold"/>
                <a:sym typeface="Montserrat ExtraBold"/>
              </a:rPr>
              <a:t> Fractional Investment of </a:t>
            </a:r>
          </a:p>
          <a:p>
            <a:pPr algn="ctr"/>
            <a:r>
              <a:rPr lang="en-US" sz="1600" dirty="0">
                <a:solidFill>
                  <a:srgbClr val="434343"/>
                </a:solidFill>
                <a:latin typeface="Montserrat ExtraBold"/>
                <a:ea typeface="Montserrat ExtraBold"/>
                <a:cs typeface="Montserrat ExtraBold"/>
                <a:sym typeface="Montserrat ExtraBold"/>
              </a:rPr>
              <a:t>Real Estate</a:t>
            </a:r>
          </a:p>
        </p:txBody>
      </p:sp>
      <p:sp>
        <p:nvSpPr>
          <p:cNvPr id="1069" name="Google Shape;1069;p27"/>
          <p:cNvSpPr txBox="1"/>
          <p:nvPr/>
        </p:nvSpPr>
        <p:spPr>
          <a:xfrm>
            <a:off x="2259822" y="5215025"/>
            <a:ext cx="1826519" cy="113623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Democratize Access to Real Estate Investment</a:t>
            </a:r>
          </a:p>
        </p:txBody>
      </p:sp>
      <p:sp>
        <p:nvSpPr>
          <p:cNvPr id="1070" name="Google Shape;1070;p27"/>
          <p:cNvSpPr txBox="1"/>
          <p:nvPr/>
        </p:nvSpPr>
        <p:spPr>
          <a:xfrm>
            <a:off x="5179108" y="4825703"/>
            <a:ext cx="1712676" cy="1451200"/>
          </a:xfrm>
          <a:prstGeom prst="rect">
            <a:avLst/>
          </a:prstGeom>
          <a:noFill/>
          <a:ln>
            <a:noFill/>
          </a:ln>
        </p:spPr>
        <p:txBody>
          <a:bodyPr spcFirstLastPara="1" wrap="square" lIns="0" tIns="8467" rIns="0" bIns="0" anchor="t" anchorCtr="0">
            <a:noAutofit/>
          </a:bodyPr>
          <a:lstStyle/>
          <a:p>
            <a:pPr algn="ctr"/>
            <a:r>
              <a:rPr lang="en-US" sz="1600" dirty="0">
                <a:solidFill>
                  <a:srgbClr val="434343"/>
                </a:solidFill>
                <a:latin typeface="Montserrat ExtraBold"/>
                <a:ea typeface="Montserrat ExtraBold"/>
                <a:cs typeface="Montserrat ExtraBold"/>
                <a:sym typeface="Montserrat ExtraBold"/>
              </a:rPr>
              <a:t>Level Playing Field for All Investors in Real Estate Investment</a:t>
            </a:r>
            <a:endParaRPr sz="1467" dirty="0">
              <a:solidFill>
                <a:srgbClr val="434343"/>
              </a:solidFill>
              <a:latin typeface="EB Garamond"/>
              <a:ea typeface="EB Garamond"/>
              <a:cs typeface="EB Garamond"/>
              <a:sym typeface="EB Garamond"/>
            </a:endParaRPr>
          </a:p>
        </p:txBody>
      </p:sp>
      <p:sp>
        <p:nvSpPr>
          <p:cNvPr id="1073" name="Google Shape;1073;p27"/>
          <p:cNvSpPr txBox="1"/>
          <p:nvPr/>
        </p:nvSpPr>
        <p:spPr>
          <a:xfrm>
            <a:off x="5179108" y="3451486"/>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MISSON</a:t>
            </a:r>
            <a:endParaRPr sz="2400" dirty="0">
              <a:solidFill>
                <a:srgbClr val="434343"/>
              </a:solidFill>
              <a:latin typeface="Montserrat ExtraBold"/>
              <a:ea typeface="Montserrat ExtraBold"/>
              <a:cs typeface="Montserrat ExtraBold"/>
              <a:sym typeface="Montserrat ExtraBold"/>
            </a:endParaRPr>
          </a:p>
        </p:txBody>
      </p:sp>
      <p:grpSp>
        <p:nvGrpSpPr>
          <p:cNvPr id="1076" name="Google Shape;1076;p27"/>
          <p:cNvGrpSpPr/>
          <p:nvPr/>
        </p:nvGrpSpPr>
        <p:grpSpPr>
          <a:xfrm>
            <a:off x="10256781" y="3582603"/>
            <a:ext cx="2911060" cy="3399627"/>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sp>
        <p:nvSpPr>
          <p:cNvPr id="1081" name="Google Shape;1081;p27"/>
          <p:cNvSpPr/>
          <p:nvPr/>
        </p:nvSpPr>
        <p:spPr>
          <a:xfrm>
            <a:off x="-50727" y="1702968"/>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1082" name="Google Shape;1082;p27"/>
          <p:cNvSpPr/>
          <p:nvPr/>
        </p:nvSpPr>
        <p:spPr>
          <a:xfrm>
            <a:off x="418807" y="2013001"/>
            <a:ext cx="1423203" cy="848248"/>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33" name="Google Shape;1073;p27">
            <a:extLst>
              <a:ext uri="{FF2B5EF4-FFF2-40B4-BE49-F238E27FC236}">
                <a16:creationId xmlns:a16="http://schemas.microsoft.com/office/drawing/2014/main" id="{C0632983-93AB-429F-9EBD-DDB9B6C05549}"/>
              </a:ext>
            </a:extLst>
          </p:cNvPr>
          <p:cNvSpPr txBox="1"/>
          <p:nvPr/>
        </p:nvSpPr>
        <p:spPr>
          <a:xfrm>
            <a:off x="2316743" y="3877497"/>
            <a:ext cx="1712676"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VISION</a:t>
            </a:r>
            <a:endParaRPr sz="2400" dirty="0">
              <a:solidFill>
                <a:srgbClr val="434343"/>
              </a:solidFill>
              <a:latin typeface="Montserrat ExtraBold"/>
              <a:ea typeface="Montserrat ExtraBold"/>
              <a:cs typeface="Montserrat ExtraBold"/>
              <a:sym typeface="Montserrat ExtraBold"/>
            </a:endParaRPr>
          </a:p>
        </p:txBody>
      </p:sp>
      <p:sp>
        <p:nvSpPr>
          <p:cNvPr id="34" name="Google Shape;1073;p27">
            <a:extLst>
              <a:ext uri="{FF2B5EF4-FFF2-40B4-BE49-F238E27FC236}">
                <a16:creationId xmlns:a16="http://schemas.microsoft.com/office/drawing/2014/main" id="{1D41CD14-4C8F-4C4C-A068-E9D4AB4E5005}"/>
              </a:ext>
            </a:extLst>
          </p:cNvPr>
          <p:cNvSpPr txBox="1"/>
          <p:nvPr/>
        </p:nvSpPr>
        <p:spPr>
          <a:xfrm>
            <a:off x="7653849" y="2992215"/>
            <a:ext cx="2536983" cy="61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Medium"/>
                <a:cs typeface="Montserrat Medium"/>
                <a:sym typeface="Montserrat ExtraBold"/>
              </a:rPr>
              <a:t>VALUE PROPOSITION</a:t>
            </a:r>
            <a:endParaRPr sz="2400" dirty="0">
              <a:solidFill>
                <a:srgbClr val="434343"/>
              </a:solidFill>
              <a:latin typeface="Montserrat ExtraBold"/>
              <a:ea typeface="Montserrat ExtraBold"/>
              <a:cs typeface="Montserrat ExtraBold"/>
              <a:sym typeface="Montserrat ExtraBold"/>
            </a:endParaRPr>
          </a:p>
        </p:txBody>
      </p:sp>
      <p:grpSp>
        <p:nvGrpSpPr>
          <p:cNvPr id="35" name="Google Shape;6021;p43">
            <a:extLst>
              <a:ext uri="{FF2B5EF4-FFF2-40B4-BE49-F238E27FC236}">
                <a16:creationId xmlns:a16="http://schemas.microsoft.com/office/drawing/2014/main" id="{7C515F2A-7FF9-4817-98E2-F0209F16F1A3}"/>
              </a:ext>
            </a:extLst>
          </p:cNvPr>
          <p:cNvGrpSpPr/>
          <p:nvPr/>
        </p:nvGrpSpPr>
        <p:grpSpPr>
          <a:xfrm>
            <a:off x="2904654" y="4583025"/>
            <a:ext cx="536854" cy="377627"/>
            <a:chOff x="7989683" y="2350207"/>
            <a:chExt cx="332761" cy="234066"/>
          </a:xfrm>
          <a:solidFill>
            <a:schemeClr val="tx1"/>
          </a:solidFill>
        </p:grpSpPr>
        <p:sp>
          <p:nvSpPr>
            <p:cNvPr id="36" name="Google Shape;6022;p43">
              <a:extLst>
                <a:ext uri="{FF2B5EF4-FFF2-40B4-BE49-F238E27FC236}">
                  <a16:creationId xmlns:a16="http://schemas.microsoft.com/office/drawing/2014/main" id="{A7CB3881-3A10-47F5-AF3D-6DD95C51F024}"/>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121900" tIns="121900" rIns="121900" bIns="121900" anchor="ctr" anchorCtr="0">
              <a:noAutofit/>
            </a:bodyPr>
            <a:lstStyle/>
            <a:p>
              <a:endParaRPr sz="2489"/>
            </a:p>
          </p:txBody>
        </p:sp>
        <p:sp>
          <p:nvSpPr>
            <p:cNvPr id="37" name="Google Shape;6023;p43">
              <a:extLst>
                <a:ext uri="{FF2B5EF4-FFF2-40B4-BE49-F238E27FC236}">
                  <a16:creationId xmlns:a16="http://schemas.microsoft.com/office/drawing/2014/main" id="{0EA67A68-8D5E-437B-BAE8-761E774105BA}"/>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121900" tIns="121900" rIns="121900" bIns="121900" anchor="ctr" anchorCtr="0">
              <a:noAutofit/>
            </a:bodyPr>
            <a:lstStyle/>
            <a:p>
              <a:endParaRPr sz="2489"/>
            </a:p>
          </p:txBody>
        </p:sp>
        <p:sp>
          <p:nvSpPr>
            <p:cNvPr id="38" name="Google Shape;6024;p43">
              <a:extLst>
                <a:ext uri="{FF2B5EF4-FFF2-40B4-BE49-F238E27FC236}">
                  <a16:creationId xmlns:a16="http://schemas.microsoft.com/office/drawing/2014/main" id="{3853F729-7559-46BA-AFAD-EC98F9144D45}"/>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39" name="Google Shape;6025;p43">
              <a:extLst>
                <a:ext uri="{FF2B5EF4-FFF2-40B4-BE49-F238E27FC236}">
                  <a16:creationId xmlns:a16="http://schemas.microsoft.com/office/drawing/2014/main" id="{A9040D74-55B1-47CB-911E-A0D7A9E2B0A7}"/>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121900" tIns="121900" rIns="121900" bIns="121900" anchor="ctr" anchorCtr="0">
              <a:noAutofit/>
            </a:bodyPr>
            <a:lstStyle/>
            <a:p>
              <a:endParaRPr sz="2489"/>
            </a:p>
          </p:txBody>
        </p:sp>
        <p:sp>
          <p:nvSpPr>
            <p:cNvPr id="40" name="Google Shape;6026;p43">
              <a:extLst>
                <a:ext uri="{FF2B5EF4-FFF2-40B4-BE49-F238E27FC236}">
                  <a16:creationId xmlns:a16="http://schemas.microsoft.com/office/drawing/2014/main" id="{DD60FE51-FD0C-415A-BBF9-373969466CBC}"/>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121900" tIns="121900" rIns="121900" bIns="121900" anchor="ctr" anchorCtr="0">
              <a:noAutofit/>
            </a:bodyPr>
            <a:lstStyle/>
            <a:p>
              <a:endParaRPr sz="2489"/>
            </a:p>
          </p:txBody>
        </p:sp>
        <p:sp>
          <p:nvSpPr>
            <p:cNvPr id="41" name="Google Shape;6027;p43">
              <a:extLst>
                <a:ext uri="{FF2B5EF4-FFF2-40B4-BE49-F238E27FC236}">
                  <a16:creationId xmlns:a16="http://schemas.microsoft.com/office/drawing/2014/main" id="{2BED5E36-6356-4B16-9650-75BD3357EDFF}"/>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42" name="Google Shape;9454;p49">
            <a:extLst>
              <a:ext uri="{FF2B5EF4-FFF2-40B4-BE49-F238E27FC236}">
                <a16:creationId xmlns:a16="http://schemas.microsoft.com/office/drawing/2014/main" id="{7E3F11B0-0938-49C1-94C4-D9EB498CE876}"/>
              </a:ext>
            </a:extLst>
          </p:cNvPr>
          <p:cNvSpPr/>
          <p:nvPr/>
        </p:nvSpPr>
        <p:spPr>
          <a:xfrm>
            <a:off x="5755088" y="4066650"/>
            <a:ext cx="560717" cy="558920"/>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grpSp>
        <p:nvGrpSpPr>
          <p:cNvPr id="43" name="Google Shape;6943;p45">
            <a:extLst>
              <a:ext uri="{FF2B5EF4-FFF2-40B4-BE49-F238E27FC236}">
                <a16:creationId xmlns:a16="http://schemas.microsoft.com/office/drawing/2014/main" id="{0E36BDE6-FDE4-49A1-AE9B-3D7B89E62DD2}"/>
              </a:ext>
            </a:extLst>
          </p:cNvPr>
          <p:cNvGrpSpPr/>
          <p:nvPr/>
        </p:nvGrpSpPr>
        <p:grpSpPr>
          <a:xfrm>
            <a:off x="8654358" y="4036822"/>
            <a:ext cx="536848" cy="454691"/>
            <a:chOff x="6671087" y="2009304"/>
            <a:chExt cx="332757" cy="281833"/>
          </a:xfrm>
          <a:solidFill>
            <a:schemeClr val="tx1"/>
          </a:solidFill>
        </p:grpSpPr>
        <p:sp>
          <p:nvSpPr>
            <p:cNvPr id="44" name="Google Shape;6944;p45">
              <a:extLst>
                <a:ext uri="{FF2B5EF4-FFF2-40B4-BE49-F238E27FC236}">
                  <a16:creationId xmlns:a16="http://schemas.microsoft.com/office/drawing/2014/main" id="{06D727BF-35E3-42D0-BEA9-A3D151D1F48F}"/>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121900" tIns="121900" rIns="121900" bIns="121900" anchor="ctr" anchorCtr="0">
              <a:noAutofit/>
            </a:bodyPr>
            <a:lstStyle/>
            <a:p>
              <a:endParaRPr sz="2489"/>
            </a:p>
          </p:txBody>
        </p:sp>
        <p:sp>
          <p:nvSpPr>
            <p:cNvPr id="45" name="Google Shape;6945;p45">
              <a:extLst>
                <a:ext uri="{FF2B5EF4-FFF2-40B4-BE49-F238E27FC236}">
                  <a16:creationId xmlns:a16="http://schemas.microsoft.com/office/drawing/2014/main" id="{26A2ECA4-5837-4A9A-B8B1-CB1DF18AF122}"/>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2">
            <a:extLst>
              <a:ext uri="{FF2B5EF4-FFF2-40B4-BE49-F238E27FC236}">
                <a16:creationId xmlns:a16="http://schemas.microsoft.com/office/drawing/2014/main" id="{260F70F5-6D7A-4F38-8148-636755599A31}"/>
              </a:ext>
            </a:extLst>
          </p:cNvPr>
          <p:cNvSpPr>
            <a:spLocks noGrp="1"/>
          </p:cNvSpPr>
          <p:nvPr>
            <p:ph type="ctrTitle" idx="15"/>
          </p:nvPr>
        </p:nvSpPr>
        <p:spPr>
          <a:xfrm>
            <a:off x="1054100" y="960438"/>
            <a:ext cx="6683375" cy="419100"/>
          </a:xfrm>
        </p:spPr>
        <p:txBody>
          <a:bodyPr/>
          <a:lstStyle/>
          <a:p>
            <a:r>
              <a:rPr lang="en-SG" dirty="0"/>
              <a:t>WHY IS WORTH LOOKING INTO IT?</a:t>
            </a:r>
          </a:p>
        </p:txBody>
      </p:sp>
      <p:grpSp>
        <p:nvGrpSpPr>
          <p:cNvPr id="5" name="Group 4">
            <a:extLst>
              <a:ext uri="{FF2B5EF4-FFF2-40B4-BE49-F238E27FC236}">
                <a16:creationId xmlns:a16="http://schemas.microsoft.com/office/drawing/2014/main" id="{7AB1FB8A-93BD-4A9C-BDAB-916E08768B97}"/>
              </a:ext>
            </a:extLst>
          </p:cNvPr>
          <p:cNvGrpSpPr/>
          <p:nvPr/>
        </p:nvGrpSpPr>
        <p:grpSpPr>
          <a:xfrm>
            <a:off x="1411444" y="1783173"/>
            <a:ext cx="2496400" cy="2496400"/>
            <a:chOff x="5063822" y="1956742"/>
            <a:chExt cx="2496400" cy="2496400"/>
          </a:xfrm>
        </p:grpSpPr>
        <p:sp>
          <p:nvSpPr>
            <p:cNvPr id="22" name="Google Shape;635;p21">
              <a:extLst>
                <a:ext uri="{FF2B5EF4-FFF2-40B4-BE49-F238E27FC236}">
                  <a16:creationId xmlns:a16="http://schemas.microsoft.com/office/drawing/2014/main" id="{F4894D04-DC02-4E5F-91E3-015375A7CA82}"/>
                </a:ext>
              </a:extLst>
            </p:cNvPr>
            <p:cNvSpPr/>
            <p:nvPr/>
          </p:nvSpPr>
          <p:spPr>
            <a:xfrm>
              <a:off x="5063822" y="1956742"/>
              <a:ext cx="2496400" cy="2496400"/>
            </a:xfrm>
            <a:prstGeom prst="ellipse">
              <a:avLst/>
            </a:prstGeom>
            <a:solidFill>
              <a:schemeClr val="accent5"/>
            </a:solidFill>
            <a:ln>
              <a:noFill/>
            </a:ln>
          </p:spPr>
          <p:txBody>
            <a:bodyPr spcFirstLastPara="1" wrap="square" lIns="121900" tIns="121900" rIns="121900" bIns="121900" anchor="ctr" anchorCtr="0">
              <a:noAutofit/>
            </a:bodyPr>
            <a:lstStyle/>
            <a:p>
              <a:endParaRPr sz="2489"/>
            </a:p>
          </p:txBody>
        </p:sp>
        <p:sp>
          <p:nvSpPr>
            <p:cNvPr id="45" name="Google Shape;635;p21">
              <a:extLst>
                <a:ext uri="{FF2B5EF4-FFF2-40B4-BE49-F238E27FC236}">
                  <a16:creationId xmlns:a16="http://schemas.microsoft.com/office/drawing/2014/main" id="{9B739618-727B-40C4-993A-F54705A82419}"/>
                </a:ext>
              </a:extLst>
            </p:cNvPr>
            <p:cNvSpPr/>
            <p:nvPr/>
          </p:nvSpPr>
          <p:spPr>
            <a:xfrm>
              <a:off x="5238974" y="2140772"/>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7" name="Google Shape;670;p21">
              <a:extLst>
                <a:ext uri="{FF2B5EF4-FFF2-40B4-BE49-F238E27FC236}">
                  <a16:creationId xmlns:a16="http://schemas.microsoft.com/office/drawing/2014/main" id="{494432D0-8B6C-421E-B15D-07C74EDF444B}"/>
                </a:ext>
              </a:extLst>
            </p:cNvPr>
            <p:cNvSpPr txBox="1"/>
            <p:nvPr/>
          </p:nvSpPr>
          <p:spPr>
            <a:xfrm>
              <a:off x="5257798" y="3024073"/>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228T</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Largest Asset Class</a:t>
              </a:r>
            </a:p>
          </p:txBody>
        </p:sp>
        <p:grpSp>
          <p:nvGrpSpPr>
            <p:cNvPr id="48" name="Google Shape;671;p21">
              <a:extLst>
                <a:ext uri="{FF2B5EF4-FFF2-40B4-BE49-F238E27FC236}">
                  <a16:creationId xmlns:a16="http://schemas.microsoft.com/office/drawing/2014/main" id="{C4E1A6C4-ED1A-4241-8C99-DF523CF0F481}"/>
                </a:ext>
              </a:extLst>
            </p:cNvPr>
            <p:cNvGrpSpPr/>
            <p:nvPr/>
          </p:nvGrpSpPr>
          <p:grpSpPr>
            <a:xfrm>
              <a:off x="6022108" y="2419604"/>
              <a:ext cx="568256" cy="526929"/>
              <a:chOff x="-1953781" y="2930362"/>
              <a:chExt cx="426192" cy="395197"/>
            </a:xfrm>
          </p:grpSpPr>
          <p:sp>
            <p:nvSpPr>
              <p:cNvPr id="49" name="Google Shape;672;p21">
                <a:extLst>
                  <a:ext uri="{FF2B5EF4-FFF2-40B4-BE49-F238E27FC236}">
                    <a16:creationId xmlns:a16="http://schemas.microsoft.com/office/drawing/2014/main" id="{3188F0C4-7DCF-45C3-BE5D-2D306B91DDD3}"/>
                  </a:ext>
                </a:extLst>
              </p:cNvPr>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0" name="Google Shape;673;p21">
                <a:extLst>
                  <a:ext uri="{FF2B5EF4-FFF2-40B4-BE49-F238E27FC236}">
                    <a16:creationId xmlns:a16="http://schemas.microsoft.com/office/drawing/2014/main" id="{409772BB-5626-43BD-BD20-F3B49012F778}"/>
                  </a:ext>
                </a:extLst>
              </p:cNvPr>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sp>
            <p:nvSpPr>
              <p:cNvPr id="51" name="Google Shape;674;p21">
                <a:extLst>
                  <a:ext uri="{FF2B5EF4-FFF2-40B4-BE49-F238E27FC236}">
                    <a16:creationId xmlns:a16="http://schemas.microsoft.com/office/drawing/2014/main" id="{BB0F8210-DB75-4FE8-9693-503F6DDAC6F1}"/>
                  </a:ext>
                </a:extLst>
              </p:cNvPr>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grpSp>
      <p:grpSp>
        <p:nvGrpSpPr>
          <p:cNvPr id="4" name="Group 3">
            <a:extLst>
              <a:ext uri="{FF2B5EF4-FFF2-40B4-BE49-F238E27FC236}">
                <a16:creationId xmlns:a16="http://schemas.microsoft.com/office/drawing/2014/main" id="{C7D110F4-E8B1-496D-91D7-DFAF36E07884}"/>
              </a:ext>
            </a:extLst>
          </p:cNvPr>
          <p:cNvGrpSpPr/>
          <p:nvPr/>
        </p:nvGrpSpPr>
        <p:grpSpPr>
          <a:xfrm>
            <a:off x="2636815" y="3932309"/>
            <a:ext cx="2496400" cy="2496400"/>
            <a:chOff x="1585962" y="2020395"/>
            <a:chExt cx="2496400" cy="2496400"/>
          </a:xfrm>
        </p:grpSpPr>
        <p:sp>
          <p:nvSpPr>
            <p:cNvPr id="69" name="Google Shape;634;p21">
              <a:extLst>
                <a:ext uri="{FF2B5EF4-FFF2-40B4-BE49-F238E27FC236}">
                  <a16:creationId xmlns:a16="http://schemas.microsoft.com/office/drawing/2014/main" id="{1A4DC0D6-8307-4121-952A-86E381B7D157}"/>
                </a:ext>
              </a:extLst>
            </p:cNvPr>
            <p:cNvSpPr/>
            <p:nvPr/>
          </p:nvSpPr>
          <p:spPr>
            <a:xfrm>
              <a:off x="1585962" y="2020395"/>
              <a:ext cx="2496400" cy="2496400"/>
            </a:xfrm>
            <a:prstGeom prst="ellipse">
              <a:avLst/>
            </a:prstGeom>
            <a:solidFill>
              <a:schemeClr val="accent3"/>
            </a:solidFill>
            <a:ln>
              <a:noFill/>
            </a:ln>
          </p:spPr>
          <p:txBody>
            <a:bodyPr spcFirstLastPara="1" wrap="square" lIns="121900" tIns="121900" rIns="121900" bIns="121900" anchor="ctr" anchorCtr="0">
              <a:noAutofit/>
            </a:bodyPr>
            <a:lstStyle/>
            <a:p>
              <a:endParaRPr sz="2489"/>
            </a:p>
          </p:txBody>
        </p:sp>
        <p:sp>
          <p:nvSpPr>
            <p:cNvPr id="74" name="Google Shape;635;p21">
              <a:extLst>
                <a:ext uri="{FF2B5EF4-FFF2-40B4-BE49-F238E27FC236}">
                  <a16:creationId xmlns:a16="http://schemas.microsoft.com/office/drawing/2014/main" id="{661C4D82-C233-4889-9670-28F30BDE28F4}"/>
                </a:ext>
              </a:extLst>
            </p:cNvPr>
            <p:cNvSpPr/>
            <p:nvPr/>
          </p:nvSpPr>
          <p:spPr>
            <a:xfrm>
              <a:off x="1754332" y="220893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75" name="Google Shape;670;p21">
              <a:extLst>
                <a:ext uri="{FF2B5EF4-FFF2-40B4-BE49-F238E27FC236}">
                  <a16:creationId xmlns:a16="http://schemas.microsoft.com/office/drawing/2014/main" id="{85A40ACD-22FC-44A4-A1C0-17023FFCC234}"/>
                </a:ext>
              </a:extLst>
            </p:cNvPr>
            <p:cNvSpPr txBox="1"/>
            <p:nvPr/>
          </p:nvSpPr>
          <p:spPr>
            <a:xfrm>
              <a:off x="1924255" y="3005286"/>
              <a:ext cx="1819814"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DEMAND</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Increasing Appetite for Real Estate Investment</a:t>
              </a:r>
            </a:p>
          </p:txBody>
        </p:sp>
        <p:grpSp>
          <p:nvGrpSpPr>
            <p:cNvPr id="97" name="Google Shape;9732;p49">
              <a:extLst>
                <a:ext uri="{FF2B5EF4-FFF2-40B4-BE49-F238E27FC236}">
                  <a16:creationId xmlns:a16="http://schemas.microsoft.com/office/drawing/2014/main" id="{EE4B9F64-8DAD-46C8-8174-46DAD9E7F61C}"/>
                </a:ext>
              </a:extLst>
            </p:cNvPr>
            <p:cNvGrpSpPr/>
            <p:nvPr/>
          </p:nvGrpSpPr>
          <p:grpSpPr>
            <a:xfrm>
              <a:off x="2534332" y="2419603"/>
              <a:ext cx="585386" cy="526929"/>
              <a:chOff x="1329585" y="1989925"/>
              <a:chExt cx="341473" cy="335074"/>
            </a:xfrm>
            <a:solidFill>
              <a:schemeClr val="tx1"/>
            </a:solidFill>
          </p:grpSpPr>
          <p:sp>
            <p:nvSpPr>
              <p:cNvPr id="98" name="Google Shape;9733;p49">
                <a:extLst>
                  <a:ext uri="{FF2B5EF4-FFF2-40B4-BE49-F238E27FC236}">
                    <a16:creationId xmlns:a16="http://schemas.microsoft.com/office/drawing/2014/main" id="{50EDE36B-3D3A-4C0F-A291-93B178C00157}"/>
                  </a:ext>
                </a:extLst>
              </p:cNvPr>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9734;p49">
                <a:extLst>
                  <a:ext uri="{FF2B5EF4-FFF2-40B4-BE49-F238E27FC236}">
                    <a16:creationId xmlns:a16="http://schemas.microsoft.com/office/drawing/2014/main" id="{C45CE00C-B4DF-4149-B48C-33C07BD07723}"/>
                  </a:ext>
                </a:extLst>
              </p:cNvPr>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9735;p49">
                <a:extLst>
                  <a:ext uri="{FF2B5EF4-FFF2-40B4-BE49-F238E27FC236}">
                    <a16:creationId xmlns:a16="http://schemas.microsoft.com/office/drawing/2014/main" id="{C9ADAB69-7B40-4885-849F-F2649A03D07D}"/>
                  </a:ext>
                </a:extLst>
              </p:cNvPr>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grpFill/>
              <a:ln w="0" cmpd="thickThi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6955866A-DBEC-4AE4-97C9-650B9E579CA5}"/>
              </a:ext>
            </a:extLst>
          </p:cNvPr>
          <p:cNvGrpSpPr/>
          <p:nvPr/>
        </p:nvGrpSpPr>
        <p:grpSpPr>
          <a:xfrm>
            <a:off x="150610" y="3932309"/>
            <a:ext cx="2496400" cy="2496400"/>
            <a:chOff x="0" y="4373382"/>
            <a:chExt cx="2496400" cy="2496400"/>
          </a:xfrm>
        </p:grpSpPr>
        <p:sp>
          <p:nvSpPr>
            <p:cNvPr id="23" name="Google Shape;636;p21">
              <a:extLst>
                <a:ext uri="{FF2B5EF4-FFF2-40B4-BE49-F238E27FC236}">
                  <a16:creationId xmlns:a16="http://schemas.microsoft.com/office/drawing/2014/main" id="{FCFC57CB-A8AD-4D2F-ADC9-17480D1ACB23}"/>
                </a:ext>
              </a:extLst>
            </p:cNvPr>
            <p:cNvSpPr/>
            <p:nvPr/>
          </p:nvSpPr>
          <p:spPr>
            <a:xfrm>
              <a:off x="0" y="4373382"/>
              <a:ext cx="2496400" cy="2496400"/>
            </a:xfrm>
            <a:prstGeom prst="ellipse">
              <a:avLst/>
            </a:prstGeom>
            <a:solidFill>
              <a:schemeClr val="accent1"/>
            </a:solidFill>
            <a:ln>
              <a:noFill/>
            </a:ln>
          </p:spPr>
          <p:txBody>
            <a:bodyPr spcFirstLastPara="1" wrap="square" lIns="121900" tIns="121900" rIns="121900" bIns="121900" anchor="ctr" anchorCtr="0">
              <a:noAutofit/>
            </a:bodyPr>
            <a:lstStyle/>
            <a:p>
              <a:endParaRPr sz="2489"/>
            </a:p>
          </p:txBody>
        </p:sp>
        <p:sp>
          <p:nvSpPr>
            <p:cNvPr id="72" name="Google Shape;635;p21">
              <a:extLst>
                <a:ext uri="{FF2B5EF4-FFF2-40B4-BE49-F238E27FC236}">
                  <a16:creationId xmlns:a16="http://schemas.microsoft.com/office/drawing/2014/main" id="{9A1C8B3C-8924-40D9-ADBE-434E713B3F0D}"/>
                </a:ext>
              </a:extLst>
            </p:cNvPr>
            <p:cNvSpPr/>
            <p:nvPr/>
          </p:nvSpPr>
          <p:spPr>
            <a:xfrm>
              <a:off x="145540" y="4556575"/>
              <a:ext cx="2162287" cy="2130014"/>
            </a:xfrm>
            <a:prstGeom prst="ellipse">
              <a:avLst/>
            </a:prstGeom>
            <a:solidFill>
              <a:schemeClr val="bg1"/>
            </a:solidFill>
            <a:ln>
              <a:noFill/>
            </a:ln>
          </p:spPr>
          <p:txBody>
            <a:bodyPr spcFirstLastPara="1" wrap="square" lIns="121900" tIns="121900" rIns="121900" bIns="121900" anchor="ctr" anchorCtr="0">
              <a:noAutofit/>
            </a:bodyPr>
            <a:lstStyle/>
            <a:p>
              <a:endParaRPr sz="2489"/>
            </a:p>
          </p:txBody>
        </p:sp>
        <p:sp>
          <p:nvSpPr>
            <p:cNvPr id="46" name="Google Shape;670;p21">
              <a:extLst>
                <a:ext uri="{FF2B5EF4-FFF2-40B4-BE49-F238E27FC236}">
                  <a16:creationId xmlns:a16="http://schemas.microsoft.com/office/drawing/2014/main" id="{6E0D0FAD-843D-417A-A8B0-98D26C967A01}"/>
                </a:ext>
              </a:extLst>
            </p:cNvPr>
            <p:cNvSpPr txBox="1"/>
            <p:nvPr/>
          </p:nvSpPr>
          <p:spPr>
            <a:xfrm>
              <a:off x="210138" y="5499200"/>
              <a:ext cx="2108447" cy="1020800"/>
            </a:xfrm>
            <a:prstGeom prst="rect">
              <a:avLst/>
            </a:prstGeom>
            <a:noFill/>
            <a:ln>
              <a:noFill/>
            </a:ln>
          </p:spPr>
          <p:txBody>
            <a:bodyPr spcFirstLastPara="1" wrap="square" lIns="0" tIns="6367" rIns="0" bIns="0" anchor="t" anchorCtr="0">
              <a:noAutofit/>
            </a:bodyPr>
            <a:lstStyle/>
            <a:p>
              <a:pPr algn="ctr"/>
              <a:r>
                <a:rPr lang="en-SG" sz="2800" dirty="0">
                  <a:solidFill>
                    <a:srgbClr val="434343"/>
                  </a:solidFill>
                  <a:latin typeface="Montserrat ExtraBold"/>
                  <a:ea typeface="Montserrat ExtraBold"/>
                  <a:cs typeface="Montserrat ExtraBold"/>
                  <a:sym typeface="Montserrat ExtraBold"/>
                </a:rPr>
                <a:t>USD 830B</a:t>
              </a:r>
              <a:endParaRPr sz="2800" dirty="0">
                <a:solidFill>
                  <a:srgbClr val="434343"/>
                </a:solidFill>
                <a:latin typeface="Montserrat ExtraBold"/>
                <a:ea typeface="Montserrat ExtraBold"/>
                <a:cs typeface="Montserrat ExtraBold"/>
                <a:sym typeface="Montserrat ExtraBold"/>
              </a:endParaRPr>
            </a:p>
            <a:p>
              <a:pPr algn="ctr"/>
              <a:r>
                <a:rPr lang="en" sz="1800" dirty="0">
                  <a:solidFill>
                    <a:srgbClr val="434343"/>
                  </a:solidFill>
                  <a:latin typeface="EB Garamond"/>
                  <a:ea typeface="EB Garamond"/>
                  <a:cs typeface="EB Garamond"/>
                  <a:sym typeface="EB Garamond"/>
                </a:rPr>
                <a:t>Invested</a:t>
              </a:r>
            </a:p>
          </p:txBody>
        </p:sp>
        <p:grpSp>
          <p:nvGrpSpPr>
            <p:cNvPr id="101" name="Google Shape;6212;p43">
              <a:extLst>
                <a:ext uri="{FF2B5EF4-FFF2-40B4-BE49-F238E27FC236}">
                  <a16:creationId xmlns:a16="http://schemas.microsoft.com/office/drawing/2014/main" id="{140AAFD6-4044-49EF-ACAB-AF50B5583CF6}"/>
                </a:ext>
              </a:extLst>
            </p:cNvPr>
            <p:cNvGrpSpPr/>
            <p:nvPr/>
          </p:nvGrpSpPr>
          <p:grpSpPr>
            <a:xfrm>
              <a:off x="968500" y="4898492"/>
              <a:ext cx="604600" cy="491185"/>
              <a:chOff x="6849393" y="3733994"/>
              <a:chExt cx="355053" cy="248038"/>
            </a:xfrm>
            <a:solidFill>
              <a:schemeClr val="tx1"/>
            </a:solidFill>
          </p:grpSpPr>
          <p:sp>
            <p:nvSpPr>
              <p:cNvPr id="102" name="Google Shape;6213;p43">
                <a:extLst>
                  <a:ext uri="{FF2B5EF4-FFF2-40B4-BE49-F238E27FC236}">
                    <a16:creationId xmlns:a16="http://schemas.microsoft.com/office/drawing/2014/main" id="{48A99E5E-E34E-492D-B9DB-BE03492770FF}"/>
                  </a:ext>
                </a:extLst>
              </p:cNvPr>
              <p:cNvSpPr/>
              <p:nvPr/>
            </p:nvSpPr>
            <p:spPr>
              <a:xfrm>
                <a:off x="6849393" y="3733994"/>
                <a:ext cx="355053" cy="248038"/>
              </a:xfrm>
              <a:custGeom>
                <a:avLst/>
                <a:gdLst/>
                <a:ahLst/>
                <a:cxnLst/>
                <a:rect l="l" t="t" r="r" b="b"/>
                <a:pathLst>
                  <a:path w="11181" h="7811" extrusionOk="0">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6214;p43">
                <a:extLst>
                  <a:ext uri="{FF2B5EF4-FFF2-40B4-BE49-F238E27FC236}">
                    <a16:creationId xmlns:a16="http://schemas.microsoft.com/office/drawing/2014/main" id="{9094340A-D495-4CAA-938A-8FDCA98B75BE}"/>
                  </a:ext>
                </a:extLst>
              </p:cNvPr>
              <p:cNvSpPr/>
              <p:nvPr/>
            </p:nvSpPr>
            <p:spPr>
              <a:xfrm>
                <a:off x="7080411" y="3758192"/>
                <a:ext cx="100219" cy="129687"/>
              </a:xfrm>
              <a:custGeom>
                <a:avLst/>
                <a:gdLst/>
                <a:ahLst/>
                <a:cxnLst/>
                <a:rect l="l" t="t" r="r" b="b"/>
                <a:pathLst>
                  <a:path w="3156" h="4084" extrusionOk="0">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6215;p43">
                <a:extLst>
                  <a:ext uri="{FF2B5EF4-FFF2-40B4-BE49-F238E27FC236}">
                    <a16:creationId xmlns:a16="http://schemas.microsoft.com/office/drawing/2014/main" id="{572949BF-1322-4ACC-BB44-9FF643960921}"/>
                  </a:ext>
                </a:extLst>
              </p:cNvPr>
              <p:cNvSpPr/>
              <p:nvPr/>
            </p:nvSpPr>
            <p:spPr>
              <a:xfrm>
                <a:off x="6873209" y="3757811"/>
                <a:ext cx="100219" cy="130068"/>
              </a:xfrm>
              <a:custGeom>
                <a:avLst/>
                <a:gdLst/>
                <a:ahLst/>
                <a:cxnLst/>
                <a:rect l="l" t="t" r="r" b="b"/>
                <a:pathLst>
                  <a:path w="3156" h="4096" extrusionOk="0">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6216;p43">
                <a:extLst>
                  <a:ext uri="{FF2B5EF4-FFF2-40B4-BE49-F238E27FC236}">
                    <a16:creationId xmlns:a16="http://schemas.microsoft.com/office/drawing/2014/main" id="{957BAC1E-5486-48B9-B484-05BF7EAFA2CB}"/>
                  </a:ext>
                </a:extLst>
              </p:cNvPr>
              <p:cNvSpPr/>
              <p:nvPr/>
            </p:nvSpPr>
            <p:spPr>
              <a:xfrm>
                <a:off x="6962060" y="3758192"/>
                <a:ext cx="129338" cy="129338"/>
              </a:xfrm>
              <a:custGeom>
                <a:avLst/>
                <a:gdLst/>
                <a:ahLst/>
                <a:cxnLst/>
                <a:rect l="l" t="t" r="r" b="b"/>
                <a:pathLst>
                  <a:path w="4073" h="4073" extrusionOk="0">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6217;p43">
                <a:extLst>
                  <a:ext uri="{FF2B5EF4-FFF2-40B4-BE49-F238E27FC236}">
                    <a16:creationId xmlns:a16="http://schemas.microsoft.com/office/drawing/2014/main" id="{07E1100A-B204-41B1-93F3-74AFA12CB0F5}"/>
                  </a:ext>
                </a:extLst>
              </p:cNvPr>
              <p:cNvSpPr/>
              <p:nvPr/>
            </p:nvSpPr>
            <p:spPr>
              <a:xfrm>
                <a:off x="6997244" y="3781627"/>
                <a:ext cx="59382" cy="82436"/>
              </a:xfrm>
              <a:custGeom>
                <a:avLst/>
                <a:gdLst/>
                <a:ahLst/>
                <a:cxnLst/>
                <a:rect l="l" t="t" r="r" b="b"/>
                <a:pathLst>
                  <a:path w="1870" h="2596" extrusionOk="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pic>
        <p:nvPicPr>
          <p:cNvPr id="107" name="Picture 2" descr="Asset Class Performances 2005-2018">
            <a:extLst>
              <a:ext uri="{FF2B5EF4-FFF2-40B4-BE49-F238E27FC236}">
                <a16:creationId xmlns:a16="http://schemas.microsoft.com/office/drawing/2014/main" id="{E525241B-BE30-429D-A155-BB1518ED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251" y="1379538"/>
            <a:ext cx="6831745" cy="54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26"/>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WHAT ARE THE PROBLEMS?</a:t>
            </a:r>
            <a:endParaRPr dirty="0"/>
          </a:p>
        </p:txBody>
      </p:sp>
      <p:sp>
        <p:nvSpPr>
          <p:cNvPr id="890" name="Google Shape;890;p26"/>
          <p:cNvSpPr txBox="1"/>
          <p:nvPr/>
        </p:nvSpPr>
        <p:spPr>
          <a:xfrm>
            <a:off x="9089419" y="2676977"/>
            <a:ext cx="1956400"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ILLIQUID ASSET</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Real estate is one of the most illiquid asset class</a:t>
            </a:r>
            <a:endParaRPr sz="1400" dirty="0">
              <a:solidFill>
                <a:srgbClr val="434343"/>
              </a:solidFill>
              <a:latin typeface="EB Garamond"/>
              <a:ea typeface="EB Garamond"/>
              <a:cs typeface="EB Garamond"/>
              <a:sym typeface="EB Garamond"/>
            </a:endParaRPr>
          </a:p>
        </p:txBody>
      </p:sp>
      <p:sp>
        <p:nvSpPr>
          <p:cNvPr id="892" name="Google Shape;892;p26"/>
          <p:cNvSpPr txBox="1"/>
          <p:nvPr/>
        </p:nvSpPr>
        <p:spPr>
          <a:xfrm>
            <a:off x="4474765" y="5609771"/>
            <a:ext cx="3261360" cy="1053977"/>
          </a:xfrm>
          <a:prstGeom prst="rect">
            <a:avLst/>
          </a:prstGeom>
          <a:noFill/>
          <a:ln>
            <a:noFill/>
          </a:ln>
        </p:spPr>
        <p:txBody>
          <a:bodyPr spcFirstLastPara="1" wrap="square" lIns="0" tIns="8467" rIns="0" bIns="0" anchor="t" anchorCtr="0">
            <a:noAutofit/>
          </a:bodyPr>
          <a:lstStyle/>
          <a:p>
            <a:pPr algn="ctr"/>
            <a:r>
              <a:rPr lang="en" sz="1600" dirty="0">
                <a:solidFill>
                  <a:srgbClr val="434343"/>
                </a:solidFill>
                <a:latin typeface="Montserrat ExtraBold"/>
                <a:ea typeface="Montserrat ExtraBold"/>
                <a:cs typeface="Montserrat ExtraBold"/>
                <a:sym typeface="Montserrat ExtraBold"/>
              </a:rPr>
              <a:t>T</a:t>
            </a:r>
            <a:r>
              <a:rPr lang="en-SG" sz="1600" dirty="0">
                <a:solidFill>
                  <a:srgbClr val="434343"/>
                </a:solidFill>
                <a:latin typeface="Montserrat ExtraBold"/>
                <a:ea typeface="Montserrat ExtraBold"/>
                <a:cs typeface="Montserrat ExtraBold"/>
                <a:sym typeface="Montserrat ExtraBold"/>
              </a:rPr>
              <a:t>OO MANY INTERMEDIARIES</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Large number of intermediaries</a:t>
            </a:r>
          </a:p>
          <a:p>
            <a:pPr algn="ctr"/>
            <a:r>
              <a:rPr lang="en-US" sz="1600" dirty="0">
                <a:solidFill>
                  <a:srgbClr val="434343"/>
                </a:solidFill>
                <a:latin typeface="EB Garamond"/>
                <a:ea typeface="EB Garamond"/>
                <a:cs typeface="EB Garamond"/>
                <a:sym typeface="EB Garamond"/>
              </a:rPr>
              <a:t>e.g. lawyers, brokers, bankers, financial institution</a:t>
            </a:r>
            <a:endParaRPr sz="1600" dirty="0">
              <a:solidFill>
                <a:srgbClr val="434343"/>
              </a:solidFill>
              <a:latin typeface="EB Garamond"/>
              <a:ea typeface="EB Garamond"/>
              <a:cs typeface="EB Garamond"/>
              <a:sym typeface="EB Garamond"/>
            </a:endParaRPr>
          </a:p>
        </p:txBody>
      </p:sp>
      <p:sp>
        <p:nvSpPr>
          <p:cNvPr id="900" name="Google Shape;900;p26"/>
          <p:cNvSpPr txBox="1"/>
          <p:nvPr/>
        </p:nvSpPr>
        <p:spPr>
          <a:xfrm>
            <a:off x="-12916" y="2694053"/>
            <a:ext cx="3426406" cy="652400"/>
          </a:xfrm>
          <a:prstGeom prst="rect">
            <a:avLst/>
          </a:prstGeom>
          <a:noFill/>
          <a:ln>
            <a:noFill/>
          </a:ln>
        </p:spPr>
        <p:txBody>
          <a:bodyPr spcFirstLastPara="1" wrap="square" lIns="0" tIns="8467" rIns="0" bIns="0" anchor="t" anchorCtr="0">
            <a:noAutofit/>
          </a:bodyPr>
          <a:lstStyle/>
          <a:p>
            <a:pPr algn="ctr"/>
            <a:r>
              <a:rPr lang="en-SG" sz="1600" dirty="0">
                <a:solidFill>
                  <a:srgbClr val="434343"/>
                </a:solidFill>
                <a:latin typeface="Montserrat ExtraBold"/>
                <a:ea typeface="Montserrat ExtraBold"/>
                <a:cs typeface="Montserrat ExtraBold"/>
                <a:sym typeface="Montserrat ExtraBold"/>
              </a:rPr>
              <a:t>HIGH BARRIERS TO ENTRY</a:t>
            </a:r>
            <a:endParaRPr sz="1600" dirty="0">
              <a:solidFill>
                <a:srgbClr val="434343"/>
              </a:solidFill>
              <a:latin typeface="Montserrat ExtraBold"/>
              <a:ea typeface="Montserrat ExtraBold"/>
              <a:cs typeface="Montserrat ExtraBold"/>
              <a:sym typeface="Montserrat ExtraBold"/>
            </a:endParaRPr>
          </a:p>
          <a:p>
            <a:pPr algn="ctr"/>
            <a:r>
              <a:rPr lang="en-US" sz="1600" dirty="0">
                <a:solidFill>
                  <a:srgbClr val="434343"/>
                </a:solidFill>
                <a:latin typeface="EB Garamond"/>
                <a:ea typeface="EB Garamond"/>
                <a:cs typeface="EB Garamond"/>
                <a:sym typeface="EB Garamond"/>
              </a:rPr>
              <a:t>High capital requirements,</a:t>
            </a:r>
          </a:p>
          <a:p>
            <a:pPr algn="ctr"/>
            <a:r>
              <a:rPr lang="en-US" sz="1600" dirty="0">
                <a:solidFill>
                  <a:srgbClr val="434343"/>
                </a:solidFill>
                <a:latin typeface="EB Garamond"/>
                <a:ea typeface="EB Garamond"/>
                <a:cs typeface="EB Garamond"/>
                <a:sym typeface="EB Garamond"/>
              </a:rPr>
              <a:t>not all investors have the same access to information</a:t>
            </a:r>
            <a:endParaRPr sz="1600" dirty="0">
              <a:solidFill>
                <a:srgbClr val="434343"/>
              </a:solidFill>
              <a:latin typeface="EB Garamond"/>
              <a:ea typeface="EB Garamond"/>
              <a:cs typeface="EB Garamond"/>
              <a:sym typeface="EB Garamond"/>
            </a:endParaRPr>
          </a:p>
        </p:txBody>
      </p:sp>
      <p:sp>
        <p:nvSpPr>
          <p:cNvPr id="906" name="Google Shape;906;p26"/>
          <p:cNvSpPr/>
          <p:nvPr/>
        </p:nvSpPr>
        <p:spPr>
          <a:xfrm rot="10800000">
            <a:off x="3587453" y="2762184"/>
            <a:ext cx="5004395" cy="94257"/>
          </a:xfrm>
          <a:custGeom>
            <a:avLst/>
            <a:gdLst/>
            <a:ahLst/>
            <a:cxnLst/>
            <a:rect l="l" t="t" r="r" b="b"/>
            <a:pathLst>
              <a:path w="285639" h="5380" extrusionOk="0">
                <a:moveTo>
                  <a:pt x="0" y="1"/>
                </a:moveTo>
                <a:lnTo>
                  <a:pt x="0" y="5379"/>
                </a:lnTo>
                <a:lnTo>
                  <a:pt x="285639" y="5379"/>
                </a:lnTo>
                <a:lnTo>
                  <a:pt x="285639"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7" name="Google Shape;907;p26"/>
          <p:cNvSpPr/>
          <p:nvPr/>
        </p:nvSpPr>
        <p:spPr>
          <a:xfrm rot="10800000">
            <a:off x="4216193" y="3346002"/>
            <a:ext cx="3778504" cy="91700"/>
          </a:xfrm>
          <a:custGeom>
            <a:avLst/>
            <a:gdLst/>
            <a:ahLst/>
            <a:cxnLst/>
            <a:rect l="l" t="t" r="r" b="b"/>
            <a:pathLst>
              <a:path w="215668" h="5234" extrusionOk="0">
                <a:moveTo>
                  <a:pt x="1" y="1"/>
                </a:moveTo>
                <a:lnTo>
                  <a:pt x="1" y="5234"/>
                </a:lnTo>
                <a:lnTo>
                  <a:pt x="215668" y="5234"/>
                </a:lnTo>
                <a:lnTo>
                  <a:pt x="215668"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08" name="Google Shape;908;p26"/>
          <p:cNvSpPr/>
          <p:nvPr/>
        </p:nvSpPr>
        <p:spPr>
          <a:xfrm rot="10800000">
            <a:off x="3705047" y="1914565"/>
            <a:ext cx="4784047" cy="847635"/>
          </a:xfrm>
          <a:custGeom>
            <a:avLst/>
            <a:gdLst/>
            <a:ahLst/>
            <a:cxnLst/>
            <a:rect l="l" t="t" r="r" b="b"/>
            <a:pathLst>
              <a:path w="273062" h="48381" extrusionOk="0">
                <a:moveTo>
                  <a:pt x="1" y="0"/>
                </a:moveTo>
                <a:lnTo>
                  <a:pt x="1" y="48381"/>
                </a:lnTo>
                <a:lnTo>
                  <a:pt x="273061" y="48381"/>
                </a:lnTo>
                <a:lnTo>
                  <a:pt x="273061"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09" name="Google Shape;909;p26"/>
          <p:cNvSpPr/>
          <p:nvPr/>
        </p:nvSpPr>
        <p:spPr>
          <a:xfrm rot="10800000">
            <a:off x="4322435" y="1914566"/>
            <a:ext cx="3549272" cy="1431455"/>
          </a:xfrm>
          <a:custGeom>
            <a:avLst/>
            <a:gdLst/>
            <a:ahLst/>
            <a:cxnLst/>
            <a:rect l="l" t="t" r="r" b="b"/>
            <a:pathLst>
              <a:path w="202584" h="81704" extrusionOk="0">
                <a:moveTo>
                  <a:pt x="0" y="1"/>
                </a:moveTo>
                <a:lnTo>
                  <a:pt x="0" y="81704"/>
                </a:lnTo>
                <a:lnTo>
                  <a:pt x="202584" y="81704"/>
                </a:lnTo>
                <a:lnTo>
                  <a:pt x="202584" y="1"/>
                </a:lnTo>
                <a:close/>
              </a:path>
            </a:pathLst>
          </a:custGeom>
          <a:solidFill>
            <a:schemeClr val="accent2"/>
          </a:solidFill>
          <a:ln>
            <a:noFill/>
          </a:ln>
        </p:spPr>
        <p:txBody>
          <a:bodyPr spcFirstLastPara="1" wrap="square" lIns="121900" tIns="121900" rIns="121900" bIns="121900" anchor="ctr" anchorCtr="0">
            <a:noAutofit/>
          </a:bodyPr>
          <a:lstStyle/>
          <a:p>
            <a:endParaRPr sz="2489"/>
          </a:p>
        </p:txBody>
      </p:sp>
      <p:sp>
        <p:nvSpPr>
          <p:cNvPr id="910" name="Google Shape;910;p26"/>
          <p:cNvSpPr/>
          <p:nvPr/>
        </p:nvSpPr>
        <p:spPr>
          <a:xfrm rot="10800000">
            <a:off x="5012809" y="1914565"/>
            <a:ext cx="2168520" cy="2168520"/>
          </a:xfrm>
          <a:custGeom>
            <a:avLst/>
            <a:gdLst/>
            <a:ahLst/>
            <a:cxnLst/>
            <a:rect l="l" t="t" r="r" b="b"/>
            <a:pathLst>
              <a:path w="123774" h="123774" extrusionOk="0">
                <a:moveTo>
                  <a:pt x="0" y="0"/>
                </a:moveTo>
                <a:lnTo>
                  <a:pt x="0" y="123774"/>
                </a:lnTo>
                <a:lnTo>
                  <a:pt x="123774" y="123774"/>
                </a:lnTo>
                <a:lnTo>
                  <a:pt x="123774" y="0"/>
                </a:lnTo>
                <a:close/>
              </a:path>
            </a:pathLst>
          </a:custGeom>
          <a:solidFill>
            <a:schemeClr val="accent1"/>
          </a:solidFill>
          <a:ln>
            <a:noFill/>
          </a:ln>
        </p:spPr>
        <p:txBody>
          <a:bodyPr spcFirstLastPara="1" wrap="square" lIns="121900" tIns="121900" rIns="121900" bIns="121900" anchor="ctr" anchorCtr="0">
            <a:noAutofit/>
          </a:bodyPr>
          <a:lstStyle/>
          <a:p>
            <a:endParaRPr sz="2489"/>
          </a:p>
        </p:txBody>
      </p:sp>
      <p:sp>
        <p:nvSpPr>
          <p:cNvPr id="911" name="Google Shape;911;p26"/>
          <p:cNvSpPr/>
          <p:nvPr/>
        </p:nvSpPr>
        <p:spPr>
          <a:xfrm rot="10800000">
            <a:off x="4903783" y="4083069"/>
            <a:ext cx="2386575" cy="86881"/>
          </a:xfrm>
          <a:custGeom>
            <a:avLst/>
            <a:gdLst/>
            <a:ahLst/>
            <a:cxnLst/>
            <a:rect l="l" t="t" r="r" b="b"/>
            <a:pathLst>
              <a:path w="136220" h="4959" extrusionOk="0">
                <a:moveTo>
                  <a:pt x="0" y="1"/>
                </a:moveTo>
                <a:lnTo>
                  <a:pt x="0" y="4958"/>
                </a:lnTo>
                <a:lnTo>
                  <a:pt x="136220" y="4958"/>
                </a:lnTo>
                <a:lnTo>
                  <a:pt x="136220" y="1"/>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2" name="Google Shape;912;p26"/>
          <p:cNvSpPr/>
          <p:nvPr/>
        </p:nvSpPr>
        <p:spPr>
          <a:xfrm rot="10800000">
            <a:off x="5688154" y="1914566"/>
            <a:ext cx="817833" cy="3435375"/>
          </a:xfrm>
          <a:custGeom>
            <a:avLst/>
            <a:gdLst/>
            <a:ahLst/>
            <a:cxnLst/>
            <a:rect l="l" t="t" r="r" b="b"/>
            <a:pathLst>
              <a:path w="46680" h="196083" extrusionOk="0">
                <a:moveTo>
                  <a:pt x="1" y="1"/>
                </a:moveTo>
                <a:lnTo>
                  <a:pt x="1" y="196083"/>
                </a:lnTo>
                <a:lnTo>
                  <a:pt x="46679" y="196083"/>
                </a:lnTo>
                <a:lnTo>
                  <a:pt x="46679" y="1"/>
                </a:ln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913" name="Google Shape;913;p26"/>
          <p:cNvSpPr/>
          <p:nvPr/>
        </p:nvSpPr>
        <p:spPr>
          <a:xfrm rot="10800000">
            <a:off x="5812588" y="5349917"/>
            <a:ext cx="585728" cy="83201"/>
          </a:xfrm>
          <a:custGeom>
            <a:avLst/>
            <a:gdLst/>
            <a:ahLst/>
            <a:cxnLst/>
            <a:rect l="l" t="t" r="r" b="b"/>
            <a:pathLst>
              <a:path w="33432" h="7396" extrusionOk="0">
                <a:moveTo>
                  <a:pt x="1" y="0"/>
                </a:moveTo>
                <a:lnTo>
                  <a:pt x="1" y="7396"/>
                </a:lnTo>
                <a:lnTo>
                  <a:pt x="33432" y="7396"/>
                </a:lnTo>
                <a:lnTo>
                  <a:pt x="33432" y="0"/>
                </a:lnTo>
                <a:close/>
              </a:path>
            </a:pathLst>
          </a:custGeom>
          <a:solidFill>
            <a:schemeClr val="accent6"/>
          </a:solidFill>
          <a:ln>
            <a:noFill/>
          </a:ln>
        </p:spPr>
        <p:txBody>
          <a:bodyPr spcFirstLastPara="1" wrap="square" lIns="121900" tIns="121900" rIns="121900" bIns="121900" anchor="ctr" anchorCtr="0">
            <a:noAutofit/>
          </a:bodyPr>
          <a:lstStyle/>
          <a:p>
            <a:endParaRPr sz="2489"/>
          </a:p>
        </p:txBody>
      </p:sp>
      <p:sp>
        <p:nvSpPr>
          <p:cNvPr id="914" name="Google Shape;914;p26"/>
          <p:cNvSpPr/>
          <p:nvPr/>
        </p:nvSpPr>
        <p:spPr>
          <a:xfrm rot="10800000">
            <a:off x="5836934" y="4366227"/>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5" name="Google Shape;915;p26"/>
          <p:cNvSpPr/>
          <p:nvPr/>
        </p:nvSpPr>
        <p:spPr>
          <a:xfrm rot="10800000">
            <a:off x="5836934" y="4366227"/>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6" name="Google Shape;916;p26"/>
          <p:cNvSpPr/>
          <p:nvPr/>
        </p:nvSpPr>
        <p:spPr>
          <a:xfrm rot="10800000">
            <a:off x="5129896"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7" name="Google Shape;917;p26"/>
          <p:cNvSpPr/>
          <p:nvPr/>
        </p:nvSpPr>
        <p:spPr>
          <a:xfrm rot="10800000">
            <a:off x="5129896"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8" name="Google Shape;918;p26"/>
          <p:cNvSpPr/>
          <p:nvPr/>
        </p:nvSpPr>
        <p:spPr>
          <a:xfrm rot="10800000">
            <a:off x="6163997" y="4998260"/>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19" name="Google Shape;919;p26"/>
          <p:cNvSpPr/>
          <p:nvPr/>
        </p:nvSpPr>
        <p:spPr>
          <a:xfrm rot="10800000">
            <a:off x="6163997" y="4998260"/>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0" name="Google Shape;920;p26"/>
          <p:cNvSpPr/>
          <p:nvPr/>
        </p:nvSpPr>
        <p:spPr>
          <a:xfrm rot="10800000">
            <a:off x="5836934" y="4998260"/>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1" name="Google Shape;921;p26"/>
          <p:cNvSpPr/>
          <p:nvPr/>
        </p:nvSpPr>
        <p:spPr>
          <a:xfrm rot="10800000">
            <a:off x="5836934" y="4998260"/>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2" name="Google Shape;922;p26"/>
          <p:cNvSpPr/>
          <p:nvPr/>
        </p:nvSpPr>
        <p:spPr>
          <a:xfrm rot="10800000">
            <a:off x="6163997" y="4682218"/>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3" name="Google Shape;923;p26"/>
          <p:cNvSpPr/>
          <p:nvPr/>
        </p:nvSpPr>
        <p:spPr>
          <a:xfrm rot="10800000">
            <a:off x="6163997" y="4682218"/>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4" name="Google Shape;924;p26"/>
          <p:cNvSpPr/>
          <p:nvPr/>
        </p:nvSpPr>
        <p:spPr>
          <a:xfrm rot="10800000">
            <a:off x="5836934" y="4682218"/>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5" name="Google Shape;925;p26"/>
          <p:cNvSpPr/>
          <p:nvPr/>
        </p:nvSpPr>
        <p:spPr>
          <a:xfrm rot="10800000">
            <a:off x="5836934" y="4682218"/>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6" name="Google Shape;926;p26"/>
          <p:cNvSpPr/>
          <p:nvPr/>
        </p:nvSpPr>
        <p:spPr>
          <a:xfrm rot="10800000">
            <a:off x="6163997" y="4366227"/>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7" name="Google Shape;927;p26"/>
          <p:cNvSpPr/>
          <p:nvPr/>
        </p:nvSpPr>
        <p:spPr>
          <a:xfrm rot="10800000">
            <a:off x="6163997" y="4366227"/>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8" name="Google Shape;928;p26"/>
          <p:cNvSpPr/>
          <p:nvPr/>
        </p:nvSpPr>
        <p:spPr>
          <a:xfrm rot="10800000">
            <a:off x="6163997" y="4050184"/>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29" name="Google Shape;929;p26"/>
          <p:cNvSpPr/>
          <p:nvPr/>
        </p:nvSpPr>
        <p:spPr>
          <a:xfrm rot="10800000">
            <a:off x="6163997" y="4050184"/>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0" name="Google Shape;930;p26"/>
          <p:cNvSpPr/>
          <p:nvPr/>
        </p:nvSpPr>
        <p:spPr>
          <a:xfrm rot="10800000">
            <a:off x="5836934" y="4050184"/>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1" name="Google Shape;931;p26"/>
          <p:cNvSpPr/>
          <p:nvPr/>
        </p:nvSpPr>
        <p:spPr>
          <a:xfrm rot="10800000">
            <a:off x="5836934" y="4050184"/>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2" name="Google Shape;932;p26"/>
          <p:cNvSpPr/>
          <p:nvPr/>
        </p:nvSpPr>
        <p:spPr>
          <a:xfrm rot="10800000">
            <a:off x="5411863" y="3807145"/>
            <a:ext cx="162971" cy="162971"/>
          </a:xfrm>
          <a:custGeom>
            <a:avLst/>
            <a:gdLst/>
            <a:ahLst/>
            <a:cxnLst/>
            <a:rect l="l" t="t" r="r" b="b"/>
            <a:pathLst>
              <a:path w="9302" h="9302" extrusionOk="0">
                <a:moveTo>
                  <a:pt x="0" y="0"/>
                </a:moveTo>
                <a:lnTo>
                  <a:pt x="0" y="9302"/>
                </a:lnTo>
                <a:lnTo>
                  <a:pt x="9302"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3" name="Google Shape;933;p26"/>
          <p:cNvSpPr/>
          <p:nvPr/>
        </p:nvSpPr>
        <p:spPr>
          <a:xfrm rot="10800000">
            <a:off x="5411863" y="3807145"/>
            <a:ext cx="162971" cy="162971"/>
          </a:xfrm>
          <a:custGeom>
            <a:avLst/>
            <a:gdLst/>
            <a:ahLst/>
            <a:cxnLst/>
            <a:rect l="l" t="t" r="r" b="b"/>
            <a:pathLst>
              <a:path w="9302" h="9302" extrusionOk="0">
                <a:moveTo>
                  <a:pt x="0"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4" name="Google Shape;934;p26"/>
          <p:cNvSpPr/>
          <p:nvPr/>
        </p:nvSpPr>
        <p:spPr>
          <a:xfrm rot="10800000">
            <a:off x="5411863" y="3495044"/>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5" name="Google Shape;935;p26"/>
          <p:cNvSpPr/>
          <p:nvPr/>
        </p:nvSpPr>
        <p:spPr>
          <a:xfrm rot="10800000">
            <a:off x="5411863" y="3495044"/>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6" name="Google Shape;936;p26"/>
          <p:cNvSpPr/>
          <p:nvPr/>
        </p:nvSpPr>
        <p:spPr>
          <a:xfrm rot="10800000">
            <a:off x="5129896"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7" name="Google Shape;937;p26"/>
          <p:cNvSpPr/>
          <p:nvPr/>
        </p:nvSpPr>
        <p:spPr>
          <a:xfrm rot="10800000">
            <a:off x="5129896"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8" name="Google Shape;938;p26"/>
          <p:cNvSpPr/>
          <p:nvPr/>
        </p:nvSpPr>
        <p:spPr>
          <a:xfrm rot="10800000">
            <a:off x="5411863" y="3182996"/>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39" name="Google Shape;939;p26"/>
          <p:cNvSpPr/>
          <p:nvPr/>
        </p:nvSpPr>
        <p:spPr>
          <a:xfrm rot="10800000">
            <a:off x="5411863" y="3182996"/>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0" name="Google Shape;940;p26"/>
          <p:cNvSpPr/>
          <p:nvPr/>
        </p:nvSpPr>
        <p:spPr>
          <a:xfrm rot="10800000">
            <a:off x="5129896"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1" name="Google Shape;941;p26"/>
          <p:cNvSpPr/>
          <p:nvPr/>
        </p:nvSpPr>
        <p:spPr>
          <a:xfrm rot="10800000">
            <a:off x="5129896"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2" name="Google Shape;942;p26"/>
          <p:cNvSpPr/>
          <p:nvPr/>
        </p:nvSpPr>
        <p:spPr>
          <a:xfrm rot="10800000">
            <a:off x="5411863" y="287089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3" name="Google Shape;943;p26"/>
          <p:cNvSpPr/>
          <p:nvPr/>
        </p:nvSpPr>
        <p:spPr>
          <a:xfrm rot="10800000">
            <a:off x="5411863" y="287089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4" name="Google Shape;944;p26"/>
          <p:cNvSpPr/>
          <p:nvPr/>
        </p:nvSpPr>
        <p:spPr>
          <a:xfrm rot="10800000">
            <a:off x="5129896"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5" name="Google Shape;945;p26"/>
          <p:cNvSpPr/>
          <p:nvPr/>
        </p:nvSpPr>
        <p:spPr>
          <a:xfrm rot="10800000">
            <a:off x="5129896"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6" name="Google Shape;946;p26"/>
          <p:cNvSpPr/>
          <p:nvPr/>
        </p:nvSpPr>
        <p:spPr>
          <a:xfrm rot="10800000">
            <a:off x="5411863" y="2558845"/>
            <a:ext cx="162971" cy="163024"/>
          </a:xfrm>
          <a:custGeom>
            <a:avLst/>
            <a:gdLst/>
            <a:ahLst/>
            <a:cxnLst/>
            <a:rect l="l" t="t" r="r" b="b"/>
            <a:pathLst>
              <a:path w="9302" h="9305" extrusionOk="0">
                <a:moveTo>
                  <a:pt x="0" y="1"/>
                </a:moveTo>
                <a:lnTo>
                  <a:pt x="0" y="9305"/>
                </a:lnTo>
                <a:lnTo>
                  <a:pt x="9302"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7" name="Google Shape;947;p26"/>
          <p:cNvSpPr/>
          <p:nvPr/>
        </p:nvSpPr>
        <p:spPr>
          <a:xfrm rot="10800000">
            <a:off x="5411863" y="2558845"/>
            <a:ext cx="162971" cy="163024"/>
          </a:xfrm>
          <a:custGeom>
            <a:avLst/>
            <a:gdLst/>
            <a:ahLst/>
            <a:cxnLst/>
            <a:rect l="l" t="t" r="r" b="b"/>
            <a:pathLst>
              <a:path w="9302" h="9305" extrusionOk="0">
                <a:moveTo>
                  <a:pt x="0"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8" name="Google Shape;948;p26"/>
          <p:cNvSpPr/>
          <p:nvPr/>
        </p:nvSpPr>
        <p:spPr>
          <a:xfrm rot="10800000">
            <a:off x="5129896"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49" name="Google Shape;949;p26"/>
          <p:cNvSpPr/>
          <p:nvPr/>
        </p:nvSpPr>
        <p:spPr>
          <a:xfrm rot="10800000">
            <a:off x="5129896"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0" name="Google Shape;950;p26"/>
          <p:cNvSpPr/>
          <p:nvPr/>
        </p:nvSpPr>
        <p:spPr>
          <a:xfrm rot="10800000">
            <a:off x="5411863" y="2246779"/>
            <a:ext cx="162971" cy="162988"/>
          </a:xfrm>
          <a:custGeom>
            <a:avLst/>
            <a:gdLst/>
            <a:ahLst/>
            <a:cxnLst/>
            <a:rect l="l" t="t" r="r" b="b"/>
            <a:pathLst>
              <a:path w="9302" h="9303" extrusionOk="0">
                <a:moveTo>
                  <a:pt x="0" y="1"/>
                </a:moveTo>
                <a:lnTo>
                  <a:pt x="0" y="9302"/>
                </a:lnTo>
                <a:lnTo>
                  <a:pt x="9302"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1" name="Google Shape;951;p26"/>
          <p:cNvSpPr/>
          <p:nvPr/>
        </p:nvSpPr>
        <p:spPr>
          <a:xfrm rot="10800000">
            <a:off x="5411863" y="2246779"/>
            <a:ext cx="162971" cy="162988"/>
          </a:xfrm>
          <a:custGeom>
            <a:avLst/>
            <a:gdLst/>
            <a:ahLst/>
            <a:cxnLst/>
            <a:rect l="l" t="t" r="r" b="b"/>
            <a:pathLst>
              <a:path w="9302" h="9303" extrusionOk="0">
                <a:moveTo>
                  <a:pt x="0"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2" name="Google Shape;952;p26"/>
          <p:cNvSpPr/>
          <p:nvPr/>
        </p:nvSpPr>
        <p:spPr>
          <a:xfrm rot="10800000">
            <a:off x="5129896"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3" name="Google Shape;953;p26"/>
          <p:cNvSpPr/>
          <p:nvPr/>
        </p:nvSpPr>
        <p:spPr>
          <a:xfrm rot="10800000">
            <a:off x="5129896"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4" name="Google Shape;954;p26"/>
          <p:cNvSpPr/>
          <p:nvPr/>
        </p:nvSpPr>
        <p:spPr>
          <a:xfrm rot="10800000">
            <a:off x="4732157"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5" name="Google Shape;955;p26"/>
          <p:cNvSpPr/>
          <p:nvPr/>
        </p:nvSpPr>
        <p:spPr>
          <a:xfrm rot="10800000">
            <a:off x="4732157"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6" name="Google Shape;956;p26"/>
          <p:cNvSpPr/>
          <p:nvPr/>
        </p:nvSpPr>
        <p:spPr>
          <a:xfrm rot="10800000">
            <a:off x="4450243"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7" name="Google Shape;957;p26"/>
          <p:cNvSpPr/>
          <p:nvPr/>
        </p:nvSpPr>
        <p:spPr>
          <a:xfrm rot="10800000">
            <a:off x="4450243"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8" name="Google Shape;958;p26"/>
          <p:cNvSpPr/>
          <p:nvPr/>
        </p:nvSpPr>
        <p:spPr>
          <a:xfrm rot="10800000">
            <a:off x="4732157"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59" name="Google Shape;959;p26"/>
          <p:cNvSpPr/>
          <p:nvPr/>
        </p:nvSpPr>
        <p:spPr>
          <a:xfrm rot="10800000">
            <a:off x="4732157"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0" name="Google Shape;960;p26"/>
          <p:cNvSpPr/>
          <p:nvPr/>
        </p:nvSpPr>
        <p:spPr>
          <a:xfrm rot="10800000">
            <a:off x="4450243"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1" name="Google Shape;961;p26"/>
          <p:cNvSpPr/>
          <p:nvPr/>
        </p:nvSpPr>
        <p:spPr>
          <a:xfrm rot="10800000">
            <a:off x="4450243"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2" name="Google Shape;962;p26"/>
          <p:cNvSpPr/>
          <p:nvPr/>
        </p:nvSpPr>
        <p:spPr>
          <a:xfrm rot="10800000">
            <a:off x="473215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3" name="Google Shape;963;p26"/>
          <p:cNvSpPr/>
          <p:nvPr/>
        </p:nvSpPr>
        <p:spPr>
          <a:xfrm rot="10800000">
            <a:off x="473215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4" name="Google Shape;964;p26"/>
          <p:cNvSpPr/>
          <p:nvPr/>
        </p:nvSpPr>
        <p:spPr>
          <a:xfrm rot="10800000">
            <a:off x="4450243"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5" name="Google Shape;965;p26"/>
          <p:cNvSpPr/>
          <p:nvPr/>
        </p:nvSpPr>
        <p:spPr>
          <a:xfrm rot="10800000">
            <a:off x="4450243"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6" name="Google Shape;966;p26"/>
          <p:cNvSpPr/>
          <p:nvPr/>
        </p:nvSpPr>
        <p:spPr>
          <a:xfrm rot="10800000">
            <a:off x="473215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7" name="Google Shape;967;p26"/>
          <p:cNvSpPr/>
          <p:nvPr/>
        </p:nvSpPr>
        <p:spPr>
          <a:xfrm rot="10800000">
            <a:off x="473215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8" name="Google Shape;968;p26"/>
          <p:cNvSpPr/>
          <p:nvPr/>
        </p:nvSpPr>
        <p:spPr>
          <a:xfrm rot="10800000">
            <a:off x="4450243"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69" name="Google Shape;969;p26"/>
          <p:cNvSpPr/>
          <p:nvPr/>
        </p:nvSpPr>
        <p:spPr>
          <a:xfrm rot="10800000">
            <a:off x="4450243"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0" name="Google Shape;970;p26"/>
          <p:cNvSpPr/>
          <p:nvPr/>
        </p:nvSpPr>
        <p:spPr>
          <a:xfrm rot="10800000">
            <a:off x="6903025" y="3807145"/>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1" name="Google Shape;971;p26"/>
          <p:cNvSpPr/>
          <p:nvPr/>
        </p:nvSpPr>
        <p:spPr>
          <a:xfrm rot="10800000">
            <a:off x="6903025" y="3807145"/>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2" name="Google Shape;972;p26"/>
          <p:cNvSpPr/>
          <p:nvPr/>
        </p:nvSpPr>
        <p:spPr>
          <a:xfrm rot="10800000">
            <a:off x="6621111" y="3807145"/>
            <a:ext cx="162988" cy="162971"/>
          </a:xfrm>
          <a:custGeom>
            <a:avLst/>
            <a:gdLst/>
            <a:ahLst/>
            <a:cxnLst/>
            <a:rect l="l" t="t" r="r" b="b"/>
            <a:pathLst>
              <a:path w="9303" h="9302" extrusionOk="0">
                <a:moveTo>
                  <a:pt x="1" y="0"/>
                </a:moveTo>
                <a:lnTo>
                  <a:pt x="1" y="9302"/>
                </a:lnTo>
                <a:lnTo>
                  <a:pt x="9302" y="9302"/>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3" name="Google Shape;973;p26"/>
          <p:cNvSpPr/>
          <p:nvPr/>
        </p:nvSpPr>
        <p:spPr>
          <a:xfrm rot="10800000">
            <a:off x="6621111" y="3807145"/>
            <a:ext cx="162988" cy="162971"/>
          </a:xfrm>
          <a:custGeom>
            <a:avLst/>
            <a:gdLst/>
            <a:ahLst/>
            <a:cxnLst/>
            <a:rect l="l" t="t" r="r" b="b"/>
            <a:pathLst>
              <a:path w="9303" h="9302" extrusionOk="0">
                <a:moveTo>
                  <a:pt x="1" y="0"/>
                </a:moveTo>
                <a:lnTo>
                  <a:pt x="9302" y="9302"/>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4" name="Google Shape;974;p26"/>
          <p:cNvSpPr/>
          <p:nvPr/>
        </p:nvSpPr>
        <p:spPr>
          <a:xfrm rot="10800000">
            <a:off x="6903025" y="3495044"/>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5" name="Google Shape;975;p26"/>
          <p:cNvSpPr/>
          <p:nvPr/>
        </p:nvSpPr>
        <p:spPr>
          <a:xfrm rot="10800000">
            <a:off x="6903025" y="3495044"/>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6" name="Google Shape;976;p26"/>
          <p:cNvSpPr/>
          <p:nvPr/>
        </p:nvSpPr>
        <p:spPr>
          <a:xfrm rot="10800000">
            <a:off x="6621111" y="3495044"/>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7" name="Google Shape;977;p26"/>
          <p:cNvSpPr/>
          <p:nvPr/>
        </p:nvSpPr>
        <p:spPr>
          <a:xfrm rot="10800000">
            <a:off x="6621111" y="3495044"/>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8" name="Google Shape;978;p26"/>
          <p:cNvSpPr/>
          <p:nvPr/>
        </p:nvSpPr>
        <p:spPr>
          <a:xfrm rot="10800000">
            <a:off x="6903025" y="3182996"/>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79" name="Google Shape;979;p26"/>
          <p:cNvSpPr/>
          <p:nvPr/>
        </p:nvSpPr>
        <p:spPr>
          <a:xfrm rot="10800000">
            <a:off x="6903025" y="3182996"/>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0" name="Google Shape;980;p26"/>
          <p:cNvSpPr/>
          <p:nvPr/>
        </p:nvSpPr>
        <p:spPr>
          <a:xfrm rot="10800000">
            <a:off x="6621111" y="3182996"/>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1" name="Google Shape;981;p26"/>
          <p:cNvSpPr/>
          <p:nvPr/>
        </p:nvSpPr>
        <p:spPr>
          <a:xfrm rot="10800000">
            <a:off x="6621111" y="3182996"/>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2" name="Google Shape;982;p26"/>
          <p:cNvSpPr/>
          <p:nvPr/>
        </p:nvSpPr>
        <p:spPr>
          <a:xfrm rot="10800000">
            <a:off x="6903025" y="287089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3" name="Google Shape;983;p26"/>
          <p:cNvSpPr/>
          <p:nvPr/>
        </p:nvSpPr>
        <p:spPr>
          <a:xfrm rot="10800000">
            <a:off x="6903025" y="287089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4" name="Google Shape;984;p26"/>
          <p:cNvSpPr/>
          <p:nvPr/>
        </p:nvSpPr>
        <p:spPr>
          <a:xfrm rot="10800000">
            <a:off x="6621111" y="287089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5" name="Google Shape;985;p26"/>
          <p:cNvSpPr/>
          <p:nvPr/>
        </p:nvSpPr>
        <p:spPr>
          <a:xfrm rot="10800000">
            <a:off x="6621111" y="287089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6" name="Google Shape;986;p26"/>
          <p:cNvSpPr/>
          <p:nvPr/>
        </p:nvSpPr>
        <p:spPr>
          <a:xfrm rot="10800000">
            <a:off x="6903025" y="2558845"/>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7" name="Google Shape;987;p26"/>
          <p:cNvSpPr/>
          <p:nvPr/>
        </p:nvSpPr>
        <p:spPr>
          <a:xfrm rot="10800000">
            <a:off x="6903025" y="2558845"/>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8" name="Google Shape;988;p26"/>
          <p:cNvSpPr/>
          <p:nvPr/>
        </p:nvSpPr>
        <p:spPr>
          <a:xfrm rot="10800000">
            <a:off x="6621111" y="2558845"/>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89" name="Google Shape;989;p26"/>
          <p:cNvSpPr/>
          <p:nvPr/>
        </p:nvSpPr>
        <p:spPr>
          <a:xfrm rot="10800000">
            <a:off x="6621111" y="2558845"/>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0" name="Google Shape;990;p26"/>
          <p:cNvSpPr/>
          <p:nvPr/>
        </p:nvSpPr>
        <p:spPr>
          <a:xfrm rot="10800000">
            <a:off x="6903025" y="2246779"/>
            <a:ext cx="163024" cy="162988"/>
          </a:xfrm>
          <a:custGeom>
            <a:avLst/>
            <a:gdLst/>
            <a:ahLst/>
            <a:cxnLst/>
            <a:rect l="l" t="t" r="r" b="b"/>
            <a:pathLst>
              <a:path w="9305" h="9303" extrusionOk="0">
                <a:moveTo>
                  <a:pt x="0" y="1"/>
                </a:moveTo>
                <a:lnTo>
                  <a:pt x="0" y="9302"/>
                </a:lnTo>
                <a:lnTo>
                  <a:pt x="9304" y="930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1" name="Google Shape;991;p26"/>
          <p:cNvSpPr/>
          <p:nvPr/>
        </p:nvSpPr>
        <p:spPr>
          <a:xfrm rot="10800000">
            <a:off x="6903025" y="2246779"/>
            <a:ext cx="163024" cy="162988"/>
          </a:xfrm>
          <a:custGeom>
            <a:avLst/>
            <a:gdLst/>
            <a:ahLst/>
            <a:cxnLst/>
            <a:rect l="l" t="t" r="r" b="b"/>
            <a:pathLst>
              <a:path w="9305" h="9303" extrusionOk="0">
                <a:moveTo>
                  <a:pt x="0" y="1"/>
                </a:moveTo>
                <a:lnTo>
                  <a:pt x="9304" y="9302"/>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2" name="Google Shape;992;p26"/>
          <p:cNvSpPr/>
          <p:nvPr/>
        </p:nvSpPr>
        <p:spPr>
          <a:xfrm rot="10800000">
            <a:off x="6621111" y="2246779"/>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3" name="Google Shape;993;p26"/>
          <p:cNvSpPr/>
          <p:nvPr/>
        </p:nvSpPr>
        <p:spPr>
          <a:xfrm rot="10800000">
            <a:off x="6621111" y="2246779"/>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4" name="Google Shape;994;p26"/>
          <p:cNvSpPr/>
          <p:nvPr/>
        </p:nvSpPr>
        <p:spPr>
          <a:xfrm rot="10800000">
            <a:off x="7569240" y="3014751"/>
            <a:ext cx="163024" cy="163024"/>
          </a:xfrm>
          <a:custGeom>
            <a:avLst/>
            <a:gdLst/>
            <a:ahLst/>
            <a:cxnLst/>
            <a:rect l="l" t="t" r="r" b="b"/>
            <a:pathLst>
              <a:path w="9305" h="9305" extrusionOk="0">
                <a:moveTo>
                  <a:pt x="1" y="1"/>
                </a:moveTo>
                <a:lnTo>
                  <a:pt x="1" y="9305"/>
                </a:lnTo>
                <a:lnTo>
                  <a:pt x="9305"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5" name="Google Shape;995;p26"/>
          <p:cNvSpPr/>
          <p:nvPr/>
        </p:nvSpPr>
        <p:spPr>
          <a:xfrm rot="10800000">
            <a:off x="7569240" y="3014751"/>
            <a:ext cx="163024" cy="163024"/>
          </a:xfrm>
          <a:custGeom>
            <a:avLst/>
            <a:gdLst/>
            <a:ahLst/>
            <a:cxnLst/>
            <a:rect l="l" t="t" r="r" b="b"/>
            <a:pathLst>
              <a:path w="9305" h="9305" extrusionOk="0">
                <a:moveTo>
                  <a:pt x="1" y="1"/>
                </a:moveTo>
                <a:lnTo>
                  <a:pt x="9305" y="9305"/>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6" name="Google Shape;996;p26"/>
          <p:cNvSpPr/>
          <p:nvPr/>
        </p:nvSpPr>
        <p:spPr>
          <a:xfrm rot="10800000">
            <a:off x="7287327" y="3014751"/>
            <a:ext cx="162988" cy="163024"/>
          </a:xfrm>
          <a:custGeom>
            <a:avLst/>
            <a:gdLst/>
            <a:ahLst/>
            <a:cxnLst/>
            <a:rect l="l" t="t" r="r" b="b"/>
            <a:pathLst>
              <a:path w="9303" h="9305" extrusionOk="0">
                <a:moveTo>
                  <a:pt x="1" y="1"/>
                </a:moveTo>
                <a:lnTo>
                  <a:pt x="1" y="9305"/>
                </a:lnTo>
                <a:lnTo>
                  <a:pt x="9302" y="930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7" name="Google Shape;997;p26"/>
          <p:cNvSpPr/>
          <p:nvPr/>
        </p:nvSpPr>
        <p:spPr>
          <a:xfrm rot="10800000">
            <a:off x="7287327" y="3014751"/>
            <a:ext cx="162988" cy="163024"/>
          </a:xfrm>
          <a:custGeom>
            <a:avLst/>
            <a:gdLst/>
            <a:ahLst/>
            <a:cxnLst/>
            <a:rect l="l" t="t" r="r" b="b"/>
            <a:pathLst>
              <a:path w="9303" h="9305" extrusionOk="0">
                <a:moveTo>
                  <a:pt x="1" y="1"/>
                </a:moveTo>
                <a:lnTo>
                  <a:pt x="9302" y="9305"/>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8" name="Google Shape;998;p26"/>
          <p:cNvSpPr/>
          <p:nvPr/>
        </p:nvSpPr>
        <p:spPr>
          <a:xfrm rot="10800000">
            <a:off x="7569240" y="2702685"/>
            <a:ext cx="163024" cy="162988"/>
          </a:xfrm>
          <a:custGeom>
            <a:avLst/>
            <a:gdLst/>
            <a:ahLst/>
            <a:cxnLst/>
            <a:rect l="l" t="t" r="r" b="b"/>
            <a:pathLst>
              <a:path w="9305" h="9303" extrusionOk="0">
                <a:moveTo>
                  <a:pt x="1" y="1"/>
                </a:moveTo>
                <a:lnTo>
                  <a:pt x="1" y="9302"/>
                </a:lnTo>
                <a:lnTo>
                  <a:pt x="9305"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999" name="Google Shape;999;p26"/>
          <p:cNvSpPr/>
          <p:nvPr/>
        </p:nvSpPr>
        <p:spPr>
          <a:xfrm rot="10800000">
            <a:off x="7569240" y="2702685"/>
            <a:ext cx="163024" cy="162988"/>
          </a:xfrm>
          <a:custGeom>
            <a:avLst/>
            <a:gdLst/>
            <a:ahLst/>
            <a:cxnLst/>
            <a:rect l="l" t="t" r="r" b="b"/>
            <a:pathLst>
              <a:path w="9305" h="9303" extrusionOk="0">
                <a:moveTo>
                  <a:pt x="1" y="1"/>
                </a:moveTo>
                <a:lnTo>
                  <a:pt x="9305" y="9302"/>
                </a:lnTo>
                <a:lnTo>
                  <a:pt x="930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0" name="Google Shape;1000;p26"/>
          <p:cNvSpPr/>
          <p:nvPr/>
        </p:nvSpPr>
        <p:spPr>
          <a:xfrm rot="10800000">
            <a:off x="7287327" y="2702685"/>
            <a:ext cx="162988" cy="162988"/>
          </a:xfrm>
          <a:custGeom>
            <a:avLst/>
            <a:gdLst/>
            <a:ahLst/>
            <a:cxnLst/>
            <a:rect l="l" t="t" r="r" b="b"/>
            <a:pathLst>
              <a:path w="9303" h="9303" extrusionOk="0">
                <a:moveTo>
                  <a:pt x="1" y="1"/>
                </a:moveTo>
                <a:lnTo>
                  <a:pt x="1" y="9302"/>
                </a:lnTo>
                <a:lnTo>
                  <a:pt x="9302" y="930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1" name="Google Shape;1001;p26"/>
          <p:cNvSpPr/>
          <p:nvPr/>
        </p:nvSpPr>
        <p:spPr>
          <a:xfrm rot="10800000">
            <a:off x="7287327" y="2702685"/>
            <a:ext cx="162988" cy="162988"/>
          </a:xfrm>
          <a:custGeom>
            <a:avLst/>
            <a:gdLst/>
            <a:ahLst/>
            <a:cxnLst/>
            <a:rect l="l" t="t" r="r" b="b"/>
            <a:pathLst>
              <a:path w="9303" h="9303" extrusionOk="0">
                <a:moveTo>
                  <a:pt x="1" y="1"/>
                </a:moveTo>
                <a:lnTo>
                  <a:pt x="9302" y="9302"/>
                </a:lnTo>
                <a:lnTo>
                  <a:pt x="930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2" name="Google Shape;1002;p26"/>
          <p:cNvSpPr/>
          <p:nvPr/>
        </p:nvSpPr>
        <p:spPr>
          <a:xfrm rot="10800000">
            <a:off x="7569240"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3" name="Google Shape;1003;p26"/>
          <p:cNvSpPr/>
          <p:nvPr/>
        </p:nvSpPr>
        <p:spPr>
          <a:xfrm rot="10800000">
            <a:off x="7569240"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4" name="Google Shape;1004;p26"/>
          <p:cNvSpPr/>
          <p:nvPr/>
        </p:nvSpPr>
        <p:spPr>
          <a:xfrm rot="10800000">
            <a:off x="7287327" y="2390602"/>
            <a:ext cx="162988" cy="163007"/>
          </a:xfrm>
          <a:custGeom>
            <a:avLst/>
            <a:gdLst/>
            <a:ahLst/>
            <a:cxnLst/>
            <a:rect l="l" t="t" r="r" b="b"/>
            <a:pathLst>
              <a:path w="9303" h="9304"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5" name="Google Shape;1005;p26"/>
          <p:cNvSpPr/>
          <p:nvPr/>
        </p:nvSpPr>
        <p:spPr>
          <a:xfrm rot="10800000">
            <a:off x="7287327" y="2390602"/>
            <a:ext cx="162988" cy="163007"/>
          </a:xfrm>
          <a:custGeom>
            <a:avLst/>
            <a:gdLst/>
            <a:ahLst/>
            <a:cxnLst/>
            <a:rect l="l" t="t" r="r" b="b"/>
            <a:pathLst>
              <a:path w="9303" h="9304"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6" name="Google Shape;1006;p26"/>
          <p:cNvSpPr/>
          <p:nvPr/>
        </p:nvSpPr>
        <p:spPr>
          <a:xfrm rot="10800000">
            <a:off x="7569240"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7" name="Google Shape;1007;p26"/>
          <p:cNvSpPr/>
          <p:nvPr/>
        </p:nvSpPr>
        <p:spPr>
          <a:xfrm rot="10800000">
            <a:off x="7569240"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8" name="Google Shape;1008;p26"/>
          <p:cNvSpPr/>
          <p:nvPr/>
        </p:nvSpPr>
        <p:spPr>
          <a:xfrm rot="10800000">
            <a:off x="7287327" y="2078535"/>
            <a:ext cx="162988" cy="163024"/>
          </a:xfrm>
          <a:custGeom>
            <a:avLst/>
            <a:gdLst/>
            <a:ahLst/>
            <a:cxnLst/>
            <a:rect l="l" t="t" r="r" b="b"/>
            <a:pathLst>
              <a:path w="9303" h="9305" extrusionOk="0">
                <a:moveTo>
                  <a:pt x="1" y="0"/>
                </a:moveTo>
                <a:lnTo>
                  <a:pt x="1" y="9304"/>
                </a:lnTo>
                <a:lnTo>
                  <a:pt x="9302"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09" name="Google Shape;1009;p26"/>
          <p:cNvSpPr/>
          <p:nvPr/>
        </p:nvSpPr>
        <p:spPr>
          <a:xfrm rot="10800000">
            <a:off x="7287327" y="2078535"/>
            <a:ext cx="162988" cy="163024"/>
          </a:xfrm>
          <a:custGeom>
            <a:avLst/>
            <a:gdLst/>
            <a:ahLst/>
            <a:cxnLst/>
            <a:rect l="l" t="t" r="r" b="b"/>
            <a:pathLst>
              <a:path w="9303" h="9305" extrusionOk="0">
                <a:moveTo>
                  <a:pt x="1" y="0"/>
                </a:moveTo>
                <a:lnTo>
                  <a:pt x="9302" y="9304"/>
                </a:lnTo>
                <a:lnTo>
                  <a:pt x="930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0" name="Google Shape;1010;p26"/>
          <p:cNvSpPr/>
          <p:nvPr/>
        </p:nvSpPr>
        <p:spPr>
          <a:xfrm rot="10800000">
            <a:off x="8248893" y="2390602"/>
            <a:ext cx="163024" cy="163007"/>
          </a:xfrm>
          <a:custGeom>
            <a:avLst/>
            <a:gdLst/>
            <a:ahLst/>
            <a:cxnLst/>
            <a:rect l="l" t="t" r="r" b="b"/>
            <a:pathLst>
              <a:path w="9305" h="9304"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1" name="Google Shape;1011;p26"/>
          <p:cNvSpPr/>
          <p:nvPr/>
        </p:nvSpPr>
        <p:spPr>
          <a:xfrm rot="10800000">
            <a:off x="8248893" y="2390602"/>
            <a:ext cx="163024" cy="163007"/>
          </a:xfrm>
          <a:custGeom>
            <a:avLst/>
            <a:gdLst/>
            <a:ahLst/>
            <a:cxnLst/>
            <a:rect l="l" t="t" r="r" b="b"/>
            <a:pathLst>
              <a:path w="9305" h="9304"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2" name="Google Shape;1012;p26"/>
          <p:cNvSpPr/>
          <p:nvPr/>
        </p:nvSpPr>
        <p:spPr>
          <a:xfrm rot="10800000">
            <a:off x="7966997" y="2390602"/>
            <a:ext cx="163024" cy="163007"/>
          </a:xfrm>
          <a:custGeom>
            <a:avLst/>
            <a:gdLst/>
            <a:ahLst/>
            <a:cxnLst/>
            <a:rect l="l" t="t" r="r" b="b"/>
            <a:pathLst>
              <a:path w="9305" h="9304"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3" name="Google Shape;1013;p26"/>
          <p:cNvSpPr/>
          <p:nvPr/>
        </p:nvSpPr>
        <p:spPr>
          <a:xfrm rot="10800000">
            <a:off x="7966997" y="2390602"/>
            <a:ext cx="163024" cy="163007"/>
          </a:xfrm>
          <a:custGeom>
            <a:avLst/>
            <a:gdLst/>
            <a:ahLst/>
            <a:cxnLst/>
            <a:rect l="l" t="t" r="r" b="b"/>
            <a:pathLst>
              <a:path w="9305" h="9304"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4" name="Google Shape;1014;p26"/>
          <p:cNvSpPr/>
          <p:nvPr/>
        </p:nvSpPr>
        <p:spPr>
          <a:xfrm rot="10800000">
            <a:off x="8248893" y="2078535"/>
            <a:ext cx="163024" cy="163024"/>
          </a:xfrm>
          <a:custGeom>
            <a:avLst/>
            <a:gdLst/>
            <a:ahLst/>
            <a:cxnLst/>
            <a:rect l="l" t="t" r="r" b="b"/>
            <a:pathLst>
              <a:path w="9305" h="9305" extrusionOk="0">
                <a:moveTo>
                  <a:pt x="0" y="0"/>
                </a:moveTo>
                <a:lnTo>
                  <a:pt x="0" y="9304"/>
                </a:lnTo>
                <a:lnTo>
                  <a:pt x="9304" y="930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5" name="Google Shape;1015;p26"/>
          <p:cNvSpPr/>
          <p:nvPr/>
        </p:nvSpPr>
        <p:spPr>
          <a:xfrm rot="10800000">
            <a:off x="8248893" y="2078535"/>
            <a:ext cx="163024" cy="163024"/>
          </a:xfrm>
          <a:custGeom>
            <a:avLst/>
            <a:gdLst/>
            <a:ahLst/>
            <a:cxnLst/>
            <a:rect l="l" t="t" r="r" b="b"/>
            <a:pathLst>
              <a:path w="9305" h="9305" extrusionOk="0">
                <a:moveTo>
                  <a:pt x="0" y="0"/>
                </a:moveTo>
                <a:lnTo>
                  <a:pt x="9304" y="9304"/>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6" name="Google Shape;1016;p26"/>
          <p:cNvSpPr/>
          <p:nvPr/>
        </p:nvSpPr>
        <p:spPr>
          <a:xfrm rot="10800000">
            <a:off x="7966997" y="2078535"/>
            <a:ext cx="163024" cy="163024"/>
          </a:xfrm>
          <a:custGeom>
            <a:avLst/>
            <a:gdLst/>
            <a:ahLst/>
            <a:cxnLst/>
            <a:rect l="l" t="t" r="r" b="b"/>
            <a:pathLst>
              <a:path w="9305" h="9305" extrusionOk="0">
                <a:moveTo>
                  <a:pt x="1" y="0"/>
                </a:moveTo>
                <a:lnTo>
                  <a:pt x="1" y="9304"/>
                </a:lnTo>
                <a:lnTo>
                  <a:pt x="9305" y="930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7" name="Google Shape;1017;p26"/>
          <p:cNvSpPr/>
          <p:nvPr/>
        </p:nvSpPr>
        <p:spPr>
          <a:xfrm rot="10800000">
            <a:off x="7966997" y="2078535"/>
            <a:ext cx="163024" cy="163024"/>
          </a:xfrm>
          <a:custGeom>
            <a:avLst/>
            <a:gdLst/>
            <a:ahLst/>
            <a:cxnLst/>
            <a:rect l="l" t="t" r="r" b="b"/>
            <a:pathLst>
              <a:path w="9305" h="9305" extrusionOk="0">
                <a:moveTo>
                  <a:pt x="1" y="0"/>
                </a:moveTo>
                <a:lnTo>
                  <a:pt x="9305" y="9304"/>
                </a:lnTo>
                <a:lnTo>
                  <a:pt x="930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8" name="Google Shape;1018;p26"/>
          <p:cNvSpPr/>
          <p:nvPr/>
        </p:nvSpPr>
        <p:spPr>
          <a:xfrm rot="10800000">
            <a:off x="4076647"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19" name="Google Shape;1019;p26"/>
          <p:cNvSpPr/>
          <p:nvPr/>
        </p:nvSpPr>
        <p:spPr>
          <a:xfrm rot="10800000">
            <a:off x="4076647"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0" name="Google Shape;1020;p26"/>
          <p:cNvSpPr/>
          <p:nvPr/>
        </p:nvSpPr>
        <p:spPr>
          <a:xfrm rot="10800000">
            <a:off x="3794732" y="2404091"/>
            <a:ext cx="163024" cy="162971"/>
          </a:xfrm>
          <a:custGeom>
            <a:avLst/>
            <a:gdLst/>
            <a:ahLst/>
            <a:cxnLst/>
            <a:rect l="l" t="t" r="r" b="b"/>
            <a:pathLst>
              <a:path w="9305" h="9302" extrusionOk="0">
                <a:moveTo>
                  <a:pt x="0" y="0"/>
                </a:moveTo>
                <a:lnTo>
                  <a:pt x="0" y="9302"/>
                </a:lnTo>
                <a:lnTo>
                  <a:pt x="9304" y="9302"/>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1" name="Google Shape;1021;p26"/>
          <p:cNvSpPr/>
          <p:nvPr/>
        </p:nvSpPr>
        <p:spPr>
          <a:xfrm rot="10800000">
            <a:off x="3794732" y="2404091"/>
            <a:ext cx="163024" cy="162971"/>
          </a:xfrm>
          <a:custGeom>
            <a:avLst/>
            <a:gdLst/>
            <a:ahLst/>
            <a:cxnLst/>
            <a:rect l="l" t="t" r="r" b="b"/>
            <a:pathLst>
              <a:path w="9305" h="9302" extrusionOk="0">
                <a:moveTo>
                  <a:pt x="0" y="0"/>
                </a:moveTo>
                <a:lnTo>
                  <a:pt x="9304" y="9302"/>
                </a:lnTo>
                <a:lnTo>
                  <a:pt x="9304"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2" name="Google Shape;1022;p26"/>
          <p:cNvSpPr/>
          <p:nvPr/>
        </p:nvSpPr>
        <p:spPr>
          <a:xfrm rot="10800000">
            <a:off x="4076647"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3" name="Google Shape;1023;p26"/>
          <p:cNvSpPr/>
          <p:nvPr/>
        </p:nvSpPr>
        <p:spPr>
          <a:xfrm rot="10800000">
            <a:off x="4076647"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4" name="Google Shape;1024;p26"/>
          <p:cNvSpPr/>
          <p:nvPr/>
        </p:nvSpPr>
        <p:spPr>
          <a:xfrm rot="10800000">
            <a:off x="3794732" y="2091991"/>
            <a:ext cx="163024" cy="163024"/>
          </a:xfrm>
          <a:custGeom>
            <a:avLst/>
            <a:gdLst/>
            <a:ahLst/>
            <a:cxnLst/>
            <a:rect l="l" t="t" r="r" b="b"/>
            <a:pathLst>
              <a:path w="9305" h="9305" extrusionOk="0">
                <a:moveTo>
                  <a:pt x="0" y="1"/>
                </a:moveTo>
                <a:lnTo>
                  <a:pt x="0" y="9305"/>
                </a:lnTo>
                <a:lnTo>
                  <a:pt x="9304" y="930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5" name="Google Shape;1025;p26"/>
          <p:cNvSpPr/>
          <p:nvPr/>
        </p:nvSpPr>
        <p:spPr>
          <a:xfrm rot="10800000">
            <a:off x="3794732" y="2091991"/>
            <a:ext cx="163024" cy="163024"/>
          </a:xfrm>
          <a:custGeom>
            <a:avLst/>
            <a:gdLst/>
            <a:ahLst/>
            <a:cxnLst/>
            <a:rect l="l" t="t" r="r" b="b"/>
            <a:pathLst>
              <a:path w="9305" h="9305" extrusionOk="0">
                <a:moveTo>
                  <a:pt x="0" y="1"/>
                </a:moveTo>
                <a:lnTo>
                  <a:pt x="9304" y="9305"/>
                </a:lnTo>
                <a:lnTo>
                  <a:pt x="9304"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6" name="Google Shape;1026;p26"/>
          <p:cNvSpPr/>
          <p:nvPr/>
        </p:nvSpPr>
        <p:spPr>
          <a:xfrm rot="10800000">
            <a:off x="6163997" y="3734141"/>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7" name="Google Shape;1027;p26"/>
          <p:cNvSpPr/>
          <p:nvPr/>
        </p:nvSpPr>
        <p:spPr>
          <a:xfrm rot="10800000">
            <a:off x="6163997" y="3734141"/>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8" name="Google Shape;1028;p26"/>
          <p:cNvSpPr/>
          <p:nvPr/>
        </p:nvSpPr>
        <p:spPr>
          <a:xfrm rot="10800000">
            <a:off x="5836934" y="3734141"/>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29" name="Google Shape;1029;p26"/>
          <p:cNvSpPr/>
          <p:nvPr/>
        </p:nvSpPr>
        <p:spPr>
          <a:xfrm rot="10800000">
            <a:off x="5836934" y="3734141"/>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0" name="Google Shape;1030;p26"/>
          <p:cNvSpPr/>
          <p:nvPr/>
        </p:nvSpPr>
        <p:spPr>
          <a:xfrm rot="10800000">
            <a:off x="6163997" y="3418149"/>
            <a:ext cx="189145" cy="189128"/>
          </a:xfrm>
          <a:custGeom>
            <a:avLst/>
            <a:gdLst/>
            <a:ahLst/>
            <a:cxnLst/>
            <a:rect l="l" t="t" r="r" b="b"/>
            <a:pathLst>
              <a:path w="10796" h="10795" extrusionOk="0">
                <a:moveTo>
                  <a:pt x="1" y="0"/>
                </a:moveTo>
                <a:lnTo>
                  <a:pt x="1" y="10794"/>
                </a:lnTo>
                <a:lnTo>
                  <a:pt x="10795" y="10794"/>
                </a:lnTo>
                <a:lnTo>
                  <a:pt x="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1" name="Google Shape;1031;p26"/>
          <p:cNvSpPr/>
          <p:nvPr/>
        </p:nvSpPr>
        <p:spPr>
          <a:xfrm rot="10800000">
            <a:off x="6163997" y="3418149"/>
            <a:ext cx="189145" cy="189128"/>
          </a:xfrm>
          <a:custGeom>
            <a:avLst/>
            <a:gdLst/>
            <a:ahLst/>
            <a:cxnLst/>
            <a:rect l="l" t="t" r="r" b="b"/>
            <a:pathLst>
              <a:path w="10796" h="10795" extrusionOk="0">
                <a:moveTo>
                  <a:pt x="1" y="0"/>
                </a:moveTo>
                <a:lnTo>
                  <a:pt x="10795" y="10794"/>
                </a:lnTo>
                <a:lnTo>
                  <a:pt x="10795"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2" name="Google Shape;1032;p26"/>
          <p:cNvSpPr/>
          <p:nvPr/>
        </p:nvSpPr>
        <p:spPr>
          <a:xfrm rot="10800000">
            <a:off x="5836934" y="3418149"/>
            <a:ext cx="189076" cy="189128"/>
          </a:xfrm>
          <a:custGeom>
            <a:avLst/>
            <a:gdLst/>
            <a:ahLst/>
            <a:cxnLst/>
            <a:rect l="l" t="t" r="r" b="b"/>
            <a:pathLst>
              <a:path w="10792" h="10795" extrusionOk="0">
                <a:moveTo>
                  <a:pt x="0" y="0"/>
                </a:moveTo>
                <a:lnTo>
                  <a:pt x="0" y="10794"/>
                </a:lnTo>
                <a:lnTo>
                  <a:pt x="10792" y="10794"/>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3" name="Google Shape;1033;p26"/>
          <p:cNvSpPr/>
          <p:nvPr/>
        </p:nvSpPr>
        <p:spPr>
          <a:xfrm rot="10800000">
            <a:off x="5836934" y="3418149"/>
            <a:ext cx="189076" cy="189128"/>
          </a:xfrm>
          <a:custGeom>
            <a:avLst/>
            <a:gdLst/>
            <a:ahLst/>
            <a:cxnLst/>
            <a:rect l="l" t="t" r="r" b="b"/>
            <a:pathLst>
              <a:path w="10792" h="10795" extrusionOk="0">
                <a:moveTo>
                  <a:pt x="0" y="0"/>
                </a:moveTo>
                <a:lnTo>
                  <a:pt x="10792" y="10794"/>
                </a:lnTo>
                <a:lnTo>
                  <a:pt x="10792"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4" name="Google Shape;1034;p26"/>
          <p:cNvSpPr/>
          <p:nvPr/>
        </p:nvSpPr>
        <p:spPr>
          <a:xfrm rot="10800000">
            <a:off x="6163997" y="3102106"/>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5" name="Google Shape;1035;p26"/>
          <p:cNvSpPr/>
          <p:nvPr/>
        </p:nvSpPr>
        <p:spPr>
          <a:xfrm rot="10800000">
            <a:off x="6163997" y="3102106"/>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6" name="Google Shape;1036;p26"/>
          <p:cNvSpPr/>
          <p:nvPr/>
        </p:nvSpPr>
        <p:spPr>
          <a:xfrm rot="10800000">
            <a:off x="5836934" y="3102106"/>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7" name="Google Shape;1037;p26"/>
          <p:cNvSpPr/>
          <p:nvPr/>
        </p:nvSpPr>
        <p:spPr>
          <a:xfrm rot="10800000">
            <a:off x="5836934" y="3102106"/>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8" name="Google Shape;1038;p26"/>
          <p:cNvSpPr/>
          <p:nvPr/>
        </p:nvSpPr>
        <p:spPr>
          <a:xfrm rot="10800000">
            <a:off x="6163997" y="2786115"/>
            <a:ext cx="189145" cy="189093"/>
          </a:xfrm>
          <a:custGeom>
            <a:avLst/>
            <a:gdLst/>
            <a:ahLst/>
            <a:cxnLst/>
            <a:rect l="l" t="t" r="r" b="b"/>
            <a:pathLst>
              <a:path w="10796" h="10793" extrusionOk="0">
                <a:moveTo>
                  <a:pt x="1" y="1"/>
                </a:moveTo>
                <a:lnTo>
                  <a:pt x="1" y="10792"/>
                </a:lnTo>
                <a:lnTo>
                  <a:pt x="10795" y="10792"/>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39" name="Google Shape;1039;p26"/>
          <p:cNvSpPr/>
          <p:nvPr/>
        </p:nvSpPr>
        <p:spPr>
          <a:xfrm rot="10800000">
            <a:off x="6163997" y="2786115"/>
            <a:ext cx="189145" cy="189093"/>
          </a:xfrm>
          <a:custGeom>
            <a:avLst/>
            <a:gdLst/>
            <a:ahLst/>
            <a:cxnLst/>
            <a:rect l="l" t="t" r="r" b="b"/>
            <a:pathLst>
              <a:path w="10796" h="10793" extrusionOk="0">
                <a:moveTo>
                  <a:pt x="1" y="1"/>
                </a:moveTo>
                <a:lnTo>
                  <a:pt x="10795" y="10792"/>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0" name="Google Shape;1040;p26"/>
          <p:cNvSpPr/>
          <p:nvPr/>
        </p:nvSpPr>
        <p:spPr>
          <a:xfrm rot="10800000">
            <a:off x="5836934" y="2786115"/>
            <a:ext cx="189076" cy="189093"/>
          </a:xfrm>
          <a:custGeom>
            <a:avLst/>
            <a:gdLst/>
            <a:ahLst/>
            <a:cxnLst/>
            <a:rect l="l" t="t" r="r" b="b"/>
            <a:pathLst>
              <a:path w="10792" h="10793" extrusionOk="0">
                <a:moveTo>
                  <a:pt x="0" y="1"/>
                </a:moveTo>
                <a:lnTo>
                  <a:pt x="0" y="10792"/>
                </a:lnTo>
                <a:lnTo>
                  <a:pt x="10792" y="10792"/>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1" name="Google Shape;1041;p26"/>
          <p:cNvSpPr/>
          <p:nvPr/>
        </p:nvSpPr>
        <p:spPr>
          <a:xfrm rot="10800000">
            <a:off x="5836934" y="2786115"/>
            <a:ext cx="189076" cy="189093"/>
          </a:xfrm>
          <a:custGeom>
            <a:avLst/>
            <a:gdLst/>
            <a:ahLst/>
            <a:cxnLst/>
            <a:rect l="l" t="t" r="r" b="b"/>
            <a:pathLst>
              <a:path w="10792" h="10793" extrusionOk="0">
                <a:moveTo>
                  <a:pt x="0" y="1"/>
                </a:moveTo>
                <a:lnTo>
                  <a:pt x="10792" y="10792"/>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2" name="Google Shape;1042;p26"/>
          <p:cNvSpPr/>
          <p:nvPr/>
        </p:nvSpPr>
        <p:spPr>
          <a:xfrm rot="10800000">
            <a:off x="6163997" y="2470073"/>
            <a:ext cx="189145" cy="189145"/>
          </a:xfrm>
          <a:custGeom>
            <a:avLst/>
            <a:gdLst/>
            <a:ahLst/>
            <a:cxnLst/>
            <a:rect l="l" t="t" r="r" b="b"/>
            <a:pathLst>
              <a:path w="10796" h="10796" extrusionOk="0">
                <a:moveTo>
                  <a:pt x="1" y="1"/>
                </a:moveTo>
                <a:lnTo>
                  <a:pt x="1" y="10795"/>
                </a:lnTo>
                <a:lnTo>
                  <a:pt x="10795" y="10795"/>
                </a:lnTo>
                <a:lnTo>
                  <a:pt x="1"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3" name="Google Shape;1043;p26"/>
          <p:cNvSpPr/>
          <p:nvPr/>
        </p:nvSpPr>
        <p:spPr>
          <a:xfrm rot="10800000">
            <a:off x="6163997" y="2470073"/>
            <a:ext cx="189145" cy="189145"/>
          </a:xfrm>
          <a:custGeom>
            <a:avLst/>
            <a:gdLst/>
            <a:ahLst/>
            <a:cxnLst/>
            <a:rect l="l" t="t" r="r" b="b"/>
            <a:pathLst>
              <a:path w="10796" h="10796" extrusionOk="0">
                <a:moveTo>
                  <a:pt x="1" y="1"/>
                </a:moveTo>
                <a:lnTo>
                  <a:pt x="10795" y="10795"/>
                </a:lnTo>
                <a:lnTo>
                  <a:pt x="10795"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4" name="Google Shape;1044;p26"/>
          <p:cNvSpPr/>
          <p:nvPr/>
        </p:nvSpPr>
        <p:spPr>
          <a:xfrm rot="10800000">
            <a:off x="5836934" y="2470073"/>
            <a:ext cx="189076" cy="189145"/>
          </a:xfrm>
          <a:custGeom>
            <a:avLst/>
            <a:gdLst/>
            <a:ahLst/>
            <a:cxnLst/>
            <a:rect l="l" t="t" r="r" b="b"/>
            <a:pathLst>
              <a:path w="10792" h="10796" extrusionOk="0">
                <a:moveTo>
                  <a:pt x="0" y="1"/>
                </a:moveTo>
                <a:lnTo>
                  <a:pt x="0" y="10795"/>
                </a:lnTo>
                <a:lnTo>
                  <a:pt x="10792" y="10795"/>
                </a:lnTo>
                <a:lnTo>
                  <a:pt x="0"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45" name="Google Shape;1045;p26"/>
          <p:cNvSpPr/>
          <p:nvPr/>
        </p:nvSpPr>
        <p:spPr>
          <a:xfrm rot="10800000">
            <a:off x="5836934" y="2470073"/>
            <a:ext cx="189076" cy="189145"/>
          </a:xfrm>
          <a:custGeom>
            <a:avLst/>
            <a:gdLst/>
            <a:ahLst/>
            <a:cxnLst/>
            <a:rect l="l" t="t" r="r" b="b"/>
            <a:pathLst>
              <a:path w="10792" h="10796" extrusionOk="0">
                <a:moveTo>
                  <a:pt x="0" y="1"/>
                </a:moveTo>
                <a:lnTo>
                  <a:pt x="10792" y="10795"/>
                </a:lnTo>
                <a:lnTo>
                  <a:pt x="10792" y="1"/>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cxnSp>
        <p:nvCxnSpPr>
          <p:cNvPr id="1048" name="Google Shape;1048;p26"/>
          <p:cNvCxnSpPr/>
          <p:nvPr/>
        </p:nvCxnSpPr>
        <p:spPr>
          <a:xfrm>
            <a:off x="8671551" y="2812217"/>
            <a:ext cx="438400" cy="0"/>
          </a:xfrm>
          <a:prstGeom prst="straightConnector1">
            <a:avLst/>
          </a:prstGeom>
          <a:noFill/>
          <a:ln w="19050" cap="flat" cmpd="sng">
            <a:solidFill>
              <a:schemeClr val="accent6"/>
            </a:solidFill>
            <a:prstDash val="solid"/>
            <a:round/>
            <a:headEnd type="oval" w="med" len="med"/>
            <a:tailEnd type="oval" w="med" len="med"/>
          </a:ln>
        </p:spPr>
      </p:cxnSp>
      <p:pic>
        <p:nvPicPr>
          <p:cNvPr id="3" name="Picture 2" descr="Logo&#10;&#10;Description automatically generated">
            <a:extLst>
              <a:ext uri="{FF2B5EF4-FFF2-40B4-BE49-F238E27FC236}">
                <a16:creationId xmlns:a16="http://schemas.microsoft.com/office/drawing/2014/main" id="{D24E9832-2381-4771-AD4C-71F7455780DA}"/>
              </a:ext>
            </a:extLst>
          </p:cNvPr>
          <p:cNvPicPr>
            <a:picLocks noChangeAspect="1"/>
          </p:cNvPicPr>
          <p:nvPr/>
        </p:nvPicPr>
        <p:blipFill>
          <a:blip r:embed="rId3"/>
          <a:stretch>
            <a:fillRect/>
          </a:stretch>
        </p:blipFill>
        <p:spPr>
          <a:xfrm>
            <a:off x="185889" y="3734141"/>
            <a:ext cx="3028796" cy="2113114"/>
          </a:xfrm>
          <a:prstGeom prst="rect">
            <a:avLst/>
          </a:prstGeom>
        </p:spPr>
      </p:pic>
      <p:cxnSp>
        <p:nvCxnSpPr>
          <p:cNvPr id="151" name="Google Shape;1048;p26">
            <a:extLst>
              <a:ext uri="{FF2B5EF4-FFF2-40B4-BE49-F238E27FC236}">
                <a16:creationId xmlns:a16="http://schemas.microsoft.com/office/drawing/2014/main" id="{EED7E750-6BBA-4848-9F67-C9BAEC2F7BE8}"/>
              </a:ext>
            </a:extLst>
          </p:cNvPr>
          <p:cNvCxnSpPr>
            <a:cxnSpLocks/>
          </p:cNvCxnSpPr>
          <p:nvPr/>
        </p:nvCxnSpPr>
        <p:spPr>
          <a:xfrm>
            <a:off x="3195021" y="2809312"/>
            <a:ext cx="290474" cy="0"/>
          </a:xfrm>
          <a:prstGeom prst="straightConnector1">
            <a:avLst/>
          </a:prstGeom>
          <a:noFill/>
          <a:ln w="19050" cap="flat" cmpd="sng">
            <a:solidFill>
              <a:schemeClr val="accent6"/>
            </a:solidFill>
            <a:prstDash val="solid"/>
            <a:round/>
            <a:headEnd type="oval" w="med" len="med"/>
            <a:tailEnd type="oval" w="med" len="med"/>
          </a:ln>
        </p:spPr>
      </p:cxnSp>
      <p:pic>
        <p:nvPicPr>
          <p:cNvPr id="6" name="Picture 5" descr="A picture containing text&#10;&#10;Description automatically generated">
            <a:extLst>
              <a:ext uri="{FF2B5EF4-FFF2-40B4-BE49-F238E27FC236}">
                <a16:creationId xmlns:a16="http://schemas.microsoft.com/office/drawing/2014/main" id="{CF1CC433-E8C5-4557-8CF3-E204D8E17E94}"/>
              </a:ext>
            </a:extLst>
          </p:cNvPr>
          <p:cNvPicPr>
            <a:picLocks noChangeAspect="1"/>
          </p:cNvPicPr>
          <p:nvPr/>
        </p:nvPicPr>
        <p:blipFill>
          <a:blip r:embed="rId4"/>
          <a:stretch>
            <a:fillRect/>
          </a:stretch>
        </p:blipFill>
        <p:spPr>
          <a:xfrm>
            <a:off x="8671551" y="3577087"/>
            <a:ext cx="2765538" cy="1968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EXISTING BUSINESS MODELS &amp; THEIR EFFECTIVENESS</a:t>
            </a:r>
            <a:endParaRPr dirty="0"/>
          </a:p>
        </p:txBody>
      </p:sp>
      <p:sp>
        <p:nvSpPr>
          <p:cNvPr id="203" name="Google Shape;203;p18"/>
          <p:cNvSpPr txBox="1"/>
          <p:nvPr/>
        </p:nvSpPr>
        <p:spPr>
          <a:xfrm>
            <a:off x="1193953" y="1707025"/>
            <a:ext cx="2012800"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REITS</a:t>
            </a:r>
            <a:endParaRPr sz="2400"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928967"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(10% - 20%)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a:t>
            </a:r>
            <a:r>
              <a:rPr lang="en-SG" sz="1600" dirty="0">
                <a:solidFill>
                  <a:srgbClr val="434343"/>
                </a:solidFill>
                <a:latin typeface="EB Garamond"/>
                <a:ea typeface="EB Garamond"/>
                <a:cs typeface="EB Garamond"/>
                <a:sym typeface="EB Garamond"/>
              </a:rPr>
              <a:t>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
        <p:nvSpPr>
          <p:cNvPr id="205" name="Google Shape;205;p18"/>
          <p:cNvSpPr/>
          <p:nvPr/>
        </p:nvSpPr>
        <p:spPr>
          <a:xfrm>
            <a:off x="1405564"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06" name="Google Shape;206;p18"/>
          <p:cNvSpPr txBox="1"/>
          <p:nvPr/>
        </p:nvSpPr>
        <p:spPr>
          <a:xfrm>
            <a:off x="3980330" y="1707025"/>
            <a:ext cx="3872752"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Listed Real Estate Co.</a:t>
            </a:r>
            <a:endParaRPr sz="2400"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8016307" y="1707025"/>
            <a:ext cx="3594777" cy="449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434343"/>
                </a:solidFill>
                <a:latin typeface="Montserrat ExtraBold"/>
                <a:ea typeface="Montserrat ExtraBold"/>
                <a:cs typeface="Montserrat ExtraBold"/>
                <a:sym typeface="Montserrat ExtraBold"/>
              </a:rPr>
              <a:t>Private Investment</a:t>
            </a:r>
            <a:endParaRPr sz="2400"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1193967" y="5852159"/>
            <a:ext cx="11150212" cy="34835"/>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121900" tIns="121900" rIns="121900" bIns="121900" anchor="ctr" anchorCtr="0">
            <a:noAutofit/>
          </a:bodyPr>
          <a:lstStyle/>
          <a:p>
            <a:endParaRPr sz="2489"/>
          </a:p>
        </p:txBody>
      </p:sp>
      <p:grpSp>
        <p:nvGrpSpPr>
          <p:cNvPr id="219" name="Google Shape;219;p18"/>
          <p:cNvGrpSpPr/>
          <p:nvPr/>
        </p:nvGrpSpPr>
        <p:grpSpPr>
          <a:xfrm>
            <a:off x="9180502" y="5125484"/>
            <a:ext cx="1324235" cy="1097924"/>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121900" tIns="121900" rIns="121900" bIns="121900" anchor="ctr" anchorCtr="0">
              <a:noAutofit/>
            </a:bodyPr>
            <a:lstStyle/>
            <a:p>
              <a:endParaRPr sz="2489"/>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236" name="Google Shape;236;p18"/>
          <p:cNvSpPr/>
          <p:nvPr/>
        </p:nvSpPr>
        <p:spPr>
          <a:xfrm>
            <a:off x="9159441" y="6084665"/>
            <a:ext cx="55545" cy="138743"/>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grpSp>
        <p:nvGrpSpPr>
          <p:cNvPr id="237" name="Google Shape;237;p18"/>
          <p:cNvGrpSpPr/>
          <p:nvPr/>
        </p:nvGrpSpPr>
        <p:grpSpPr>
          <a:xfrm>
            <a:off x="5209608" y="4907823"/>
            <a:ext cx="1426595" cy="1315585"/>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grpSp>
      <p:sp>
        <p:nvSpPr>
          <p:cNvPr id="255" name="Google Shape;255;p18"/>
          <p:cNvSpPr/>
          <p:nvPr/>
        </p:nvSpPr>
        <p:spPr>
          <a:xfrm rot="-8100000">
            <a:off x="10309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6" name="Google Shape;256;p18"/>
          <p:cNvSpPr/>
          <p:nvPr/>
        </p:nvSpPr>
        <p:spPr>
          <a:xfrm rot="-8100000">
            <a:off x="4845747" y="5746841"/>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7" name="Google Shape;257;p18"/>
          <p:cNvSpPr/>
          <p:nvPr/>
        </p:nvSpPr>
        <p:spPr>
          <a:xfrm rot="-8100000">
            <a:off x="83635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8" name="Google Shape;258;p18"/>
          <p:cNvSpPr/>
          <p:nvPr/>
        </p:nvSpPr>
        <p:spPr>
          <a:xfrm rot="-8100000">
            <a:off x="11752114" y="5746824"/>
            <a:ext cx="245508" cy="245508"/>
          </a:xfrm>
          <a:prstGeom prst="rtTriangle">
            <a:avLst/>
          </a:prstGeom>
          <a:solidFill>
            <a:srgbClr val="434343"/>
          </a:solidFill>
          <a:ln>
            <a:noFill/>
          </a:ln>
        </p:spPr>
        <p:txBody>
          <a:bodyPr spcFirstLastPara="1" wrap="square" lIns="121900" tIns="121900" rIns="121900" bIns="121900" anchor="ctr" anchorCtr="0">
            <a:noAutofit/>
          </a:bodyPr>
          <a:lstStyle/>
          <a:p>
            <a:endParaRPr sz="2489"/>
          </a:p>
        </p:txBody>
      </p:sp>
      <p:sp>
        <p:nvSpPr>
          <p:cNvPr id="259" name="Google Shape;259;p18"/>
          <p:cNvSpPr/>
          <p:nvPr/>
        </p:nvSpPr>
        <p:spPr>
          <a:xfrm>
            <a:off x="1914302" y="5557259"/>
            <a:ext cx="144212" cy="138723"/>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260" name="Google Shape;260;p18"/>
          <p:cNvSpPr/>
          <p:nvPr/>
        </p:nvSpPr>
        <p:spPr>
          <a:xfrm>
            <a:off x="1513497" y="6043158"/>
            <a:ext cx="306345" cy="182783"/>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nvGrpSpPr>
          <p:cNvPr id="61" name="Google Shape;276;p19">
            <a:extLst>
              <a:ext uri="{FF2B5EF4-FFF2-40B4-BE49-F238E27FC236}">
                <a16:creationId xmlns:a16="http://schemas.microsoft.com/office/drawing/2014/main" id="{B6727893-E22B-4F20-9C0D-AE4EB30E9908}"/>
              </a:ext>
            </a:extLst>
          </p:cNvPr>
          <p:cNvGrpSpPr/>
          <p:nvPr/>
        </p:nvGrpSpPr>
        <p:grpSpPr>
          <a:xfrm>
            <a:off x="1893512" y="5220958"/>
            <a:ext cx="866107" cy="1002379"/>
            <a:chOff x="1578425" y="2787175"/>
            <a:chExt cx="711479" cy="823422"/>
          </a:xfrm>
        </p:grpSpPr>
        <p:sp>
          <p:nvSpPr>
            <p:cNvPr id="62" name="Google Shape;277;p19">
              <a:extLst>
                <a:ext uri="{FF2B5EF4-FFF2-40B4-BE49-F238E27FC236}">
                  <a16:creationId xmlns:a16="http://schemas.microsoft.com/office/drawing/2014/main" id="{B9689FAB-E7F1-4296-9816-54D682743E3B}"/>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63" name="Google Shape;278;p19">
              <a:extLst>
                <a:ext uri="{FF2B5EF4-FFF2-40B4-BE49-F238E27FC236}">
                  <a16:creationId xmlns:a16="http://schemas.microsoft.com/office/drawing/2014/main" id="{D4536B4B-D846-42A3-9F58-592D238DE74D}"/>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121900" tIns="121900" rIns="121900" bIns="121900" anchor="ctr" anchorCtr="0">
              <a:noAutofit/>
            </a:bodyPr>
            <a:lstStyle/>
            <a:p>
              <a:endParaRPr sz="2489"/>
            </a:p>
          </p:txBody>
        </p:sp>
        <p:sp>
          <p:nvSpPr>
            <p:cNvPr id="64" name="Google Shape;279;p19">
              <a:extLst>
                <a:ext uri="{FF2B5EF4-FFF2-40B4-BE49-F238E27FC236}">
                  <a16:creationId xmlns:a16="http://schemas.microsoft.com/office/drawing/2014/main" id="{E6D69D8F-8E8D-4C97-8A90-AF1A370470BA}"/>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65" name="Google Shape;280;p19">
              <a:extLst>
                <a:ext uri="{FF2B5EF4-FFF2-40B4-BE49-F238E27FC236}">
                  <a16:creationId xmlns:a16="http://schemas.microsoft.com/office/drawing/2014/main" id="{280B510A-C03B-4F3F-BFD4-0E0898B14658}"/>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6" name="Google Shape;281;p19">
              <a:extLst>
                <a:ext uri="{FF2B5EF4-FFF2-40B4-BE49-F238E27FC236}">
                  <a16:creationId xmlns:a16="http://schemas.microsoft.com/office/drawing/2014/main" id="{E5793453-1E29-46DF-8CF1-04DCE6B0022A}"/>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82;p19">
              <a:extLst>
                <a:ext uri="{FF2B5EF4-FFF2-40B4-BE49-F238E27FC236}">
                  <a16:creationId xmlns:a16="http://schemas.microsoft.com/office/drawing/2014/main" id="{D92FF291-0742-42E3-A351-B9EF966556A2}"/>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8" name="Google Shape;283;p19">
              <a:extLst>
                <a:ext uri="{FF2B5EF4-FFF2-40B4-BE49-F238E27FC236}">
                  <a16:creationId xmlns:a16="http://schemas.microsoft.com/office/drawing/2014/main" id="{855C9E30-498B-48CD-93E4-5F4B3542E88C}"/>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9" name="Google Shape;284;p19">
              <a:extLst>
                <a:ext uri="{FF2B5EF4-FFF2-40B4-BE49-F238E27FC236}">
                  <a16:creationId xmlns:a16="http://schemas.microsoft.com/office/drawing/2014/main" id="{0D7A0C42-6846-48EC-B544-0C61BA98B0E5}"/>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0" name="Google Shape;285;p19">
              <a:extLst>
                <a:ext uri="{FF2B5EF4-FFF2-40B4-BE49-F238E27FC236}">
                  <a16:creationId xmlns:a16="http://schemas.microsoft.com/office/drawing/2014/main" id="{39B0ADE8-6DF6-4A31-BD9B-88A21A46386D}"/>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1" name="Google Shape;286;p19">
              <a:extLst>
                <a:ext uri="{FF2B5EF4-FFF2-40B4-BE49-F238E27FC236}">
                  <a16:creationId xmlns:a16="http://schemas.microsoft.com/office/drawing/2014/main" id="{D18753C3-2104-4FE7-BC1D-607315D2209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2" name="Google Shape;287;p19">
              <a:extLst>
                <a:ext uri="{FF2B5EF4-FFF2-40B4-BE49-F238E27FC236}">
                  <a16:creationId xmlns:a16="http://schemas.microsoft.com/office/drawing/2014/main" id="{CC8BB2AE-3C66-44D3-B456-8FAD41101757}"/>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3" name="Google Shape;288;p19">
              <a:extLst>
                <a:ext uri="{FF2B5EF4-FFF2-40B4-BE49-F238E27FC236}">
                  <a16:creationId xmlns:a16="http://schemas.microsoft.com/office/drawing/2014/main" id="{ABED33E7-93B6-4739-A7EF-501217DD893E}"/>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4" name="Google Shape;289;p19">
              <a:extLst>
                <a:ext uri="{FF2B5EF4-FFF2-40B4-BE49-F238E27FC236}">
                  <a16:creationId xmlns:a16="http://schemas.microsoft.com/office/drawing/2014/main" id="{EB9F5D1A-E4C2-4A89-A548-878BF93BD76B}"/>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75" name="Google Shape;290;p19">
              <a:extLst>
                <a:ext uri="{FF2B5EF4-FFF2-40B4-BE49-F238E27FC236}">
                  <a16:creationId xmlns:a16="http://schemas.microsoft.com/office/drawing/2014/main" id="{C0ED65BA-A7CA-4ABB-8E5C-C7A0166E9818}"/>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6" name="Google Shape;291;p19">
              <a:extLst>
                <a:ext uri="{FF2B5EF4-FFF2-40B4-BE49-F238E27FC236}">
                  <a16:creationId xmlns:a16="http://schemas.microsoft.com/office/drawing/2014/main" id="{1D56E744-0419-4D1C-94B6-A254331A4FA4}"/>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77" name="Google Shape;292;p19">
              <a:extLst>
                <a:ext uri="{FF2B5EF4-FFF2-40B4-BE49-F238E27FC236}">
                  <a16:creationId xmlns:a16="http://schemas.microsoft.com/office/drawing/2014/main" id="{E558C7C3-EC66-465E-B7A9-37C407326D78}"/>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121900" tIns="121900" rIns="121900" bIns="121900" anchor="ctr" anchorCtr="0">
              <a:noAutofit/>
            </a:bodyPr>
            <a:lstStyle/>
            <a:p>
              <a:endParaRPr sz="2489"/>
            </a:p>
          </p:txBody>
        </p:sp>
        <p:sp>
          <p:nvSpPr>
            <p:cNvPr id="78" name="Google Shape;293;p19">
              <a:extLst>
                <a:ext uri="{FF2B5EF4-FFF2-40B4-BE49-F238E27FC236}">
                  <a16:creationId xmlns:a16="http://schemas.microsoft.com/office/drawing/2014/main" id="{0DF16480-6789-421E-85C3-53ED2010FC53}"/>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grpSp>
      <p:sp>
        <p:nvSpPr>
          <p:cNvPr id="79" name="Google Shape;204;p18">
            <a:extLst>
              <a:ext uri="{FF2B5EF4-FFF2-40B4-BE49-F238E27FC236}">
                <a16:creationId xmlns:a16="http://schemas.microsoft.com/office/drawing/2014/main" id="{211EAED6-A85A-4EC0-9404-633011CAF550}"/>
              </a:ext>
            </a:extLst>
          </p:cNvPr>
          <p:cNvSpPr txBox="1"/>
          <p:nvPr/>
        </p:nvSpPr>
        <p:spPr>
          <a:xfrm>
            <a:off x="4616509" y="229311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Time-</a:t>
            </a:r>
            <a:r>
              <a:rPr lang="en-SG" sz="1600" dirty="0">
                <a:solidFill>
                  <a:srgbClr val="434343"/>
                </a:solidFill>
                <a:latin typeface="EB Garamond"/>
                <a:ea typeface="EB Garamond"/>
                <a:cs typeface="EB Garamond"/>
                <a:sym typeface="EB Garamond"/>
              </a:rPr>
              <a:t>c</a:t>
            </a:r>
            <a:r>
              <a:rPr lang="en" sz="1600" dirty="0">
                <a:solidFill>
                  <a:srgbClr val="434343"/>
                </a:solidFill>
                <a:latin typeface="EB Garamond"/>
                <a:ea typeface="EB Garamond"/>
                <a:cs typeface="EB Garamond"/>
                <a:sym typeface="EB Garamond"/>
              </a:rPr>
              <a:t>onsuming listing process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E</a:t>
            </a:r>
            <a:r>
              <a:rPr lang="en" sz="1600" dirty="0">
                <a:solidFill>
                  <a:srgbClr val="434343"/>
                </a:solidFill>
                <a:latin typeface="EB Garamond"/>
                <a:ea typeface="EB Garamond"/>
                <a:cs typeface="EB Garamond"/>
                <a:sym typeface="EB Garamond"/>
              </a:rPr>
              <a:t>xpensive (5% - 10%)</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N</a:t>
            </a:r>
            <a:r>
              <a:rPr lang="en" sz="1600" dirty="0">
                <a:solidFill>
                  <a:srgbClr val="434343"/>
                </a:solidFill>
                <a:latin typeface="EB Garamond"/>
                <a:ea typeface="EB Garamond"/>
                <a:cs typeface="EB Garamond"/>
                <a:sym typeface="EB Garamond"/>
              </a:rPr>
              <a:t>ot accessible by single asset owners</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Many intermediaries</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p:txBody>
      </p:sp>
      <p:sp>
        <p:nvSpPr>
          <p:cNvPr id="80" name="Google Shape;204;p18">
            <a:extLst>
              <a:ext uri="{FF2B5EF4-FFF2-40B4-BE49-F238E27FC236}">
                <a16:creationId xmlns:a16="http://schemas.microsoft.com/office/drawing/2014/main" id="{CE98D79A-1A21-4E02-AE66-73D658218124}"/>
              </a:ext>
            </a:extLst>
          </p:cNvPr>
          <p:cNvSpPr txBox="1"/>
          <p:nvPr/>
        </p:nvSpPr>
        <p:spPr>
          <a:xfrm>
            <a:off x="8560835" y="2338460"/>
            <a:ext cx="2542800" cy="2535150"/>
          </a:xfrm>
          <a:prstGeom prst="rect">
            <a:avLst/>
          </a:prstGeom>
          <a:noFill/>
          <a:ln>
            <a:noFill/>
          </a:ln>
        </p:spPr>
        <p:txBody>
          <a:bodyPr spcFirstLastPara="1" wrap="square" lIns="121900" tIns="121900" rIns="121900" bIns="121900" anchor="t" anchorCtr="0">
            <a:noAutofit/>
          </a:bodyPr>
          <a:lstStyle/>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Op</a:t>
            </a:r>
            <a:r>
              <a:rPr lang="en-SG" sz="1600" dirty="0">
                <a:solidFill>
                  <a:srgbClr val="434343"/>
                </a:solidFill>
                <a:latin typeface="EB Garamond"/>
                <a:ea typeface="EB Garamond"/>
                <a:cs typeface="EB Garamond"/>
                <a:sym typeface="EB Garamond"/>
              </a:rPr>
              <a:t>a</a:t>
            </a:r>
            <a:r>
              <a:rPr lang="en" sz="1600" dirty="0">
                <a:solidFill>
                  <a:srgbClr val="434343"/>
                </a:solidFill>
                <a:latin typeface="EB Garamond"/>
                <a:ea typeface="EB Garamond"/>
                <a:cs typeface="EB Garamond"/>
                <a:sym typeface="EB Garamond"/>
              </a:rPr>
              <a:t>que Information</a:t>
            </a:r>
          </a:p>
          <a:p>
            <a:pPr marL="285750" indent="-200025">
              <a:spcAft>
                <a:spcPts val="600"/>
              </a:spcAft>
              <a:buFont typeface="Arial" panose="020B0604020202020204" pitchFamily="34" charset="0"/>
              <a:buChar char="•"/>
            </a:pPr>
            <a:r>
              <a:rPr lang="en" sz="1600" dirty="0">
                <a:solidFill>
                  <a:srgbClr val="434343"/>
                </a:solidFill>
                <a:latin typeface="EB Garamond"/>
                <a:ea typeface="EB Garamond"/>
                <a:cs typeface="EB Garamond"/>
                <a:sym typeface="EB Garamond"/>
              </a:rPr>
              <a:t>Market Accessiiblity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I</a:t>
            </a:r>
            <a:r>
              <a:rPr lang="en" sz="1600" dirty="0">
                <a:solidFill>
                  <a:srgbClr val="434343"/>
                </a:solidFill>
                <a:latin typeface="EB Garamond"/>
                <a:ea typeface="EB Garamond"/>
                <a:cs typeface="EB Garamond"/>
                <a:sym typeface="EB Garamond"/>
              </a:rPr>
              <a:t>lliquid</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Regulatory </a:t>
            </a:r>
            <a:r>
              <a:rPr lang="en" sz="1600" dirty="0">
                <a:solidFill>
                  <a:srgbClr val="434343"/>
                </a:solidFill>
                <a:latin typeface="EB Garamond"/>
                <a:ea typeface="EB Garamond"/>
                <a:cs typeface="EB Garamond"/>
                <a:sym typeface="EB Garamond"/>
              </a:rPr>
              <a:t>Co</a:t>
            </a:r>
            <a:r>
              <a:rPr lang="en-SG" sz="1600" dirty="0">
                <a:solidFill>
                  <a:srgbClr val="434343"/>
                </a:solidFill>
                <a:latin typeface="EB Garamond"/>
                <a:ea typeface="EB Garamond"/>
                <a:cs typeface="EB Garamond"/>
                <a:sym typeface="EB Garamond"/>
              </a:rPr>
              <a:t>m</a:t>
            </a:r>
            <a:r>
              <a:rPr lang="en" sz="1600" dirty="0">
                <a:solidFill>
                  <a:srgbClr val="434343"/>
                </a:solidFill>
                <a:latin typeface="EB Garamond"/>
                <a:ea typeface="EB Garamond"/>
                <a:cs typeface="EB Garamond"/>
                <a:sym typeface="EB Garamond"/>
              </a:rPr>
              <a:t>pliancy</a:t>
            </a:r>
          </a:p>
          <a:p>
            <a:pPr marL="285750" indent="-200025">
              <a:spcAft>
                <a:spcPts val="600"/>
              </a:spcAft>
              <a:buFont typeface="Arial" panose="020B0604020202020204" pitchFamily="34" charset="0"/>
              <a:buChar char="•"/>
            </a:pPr>
            <a:r>
              <a:rPr lang="en-SG" sz="1600" dirty="0">
                <a:solidFill>
                  <a:srgbClr val="434343"/>
                </a:solidFill>
                <a:latin typeface="EB Garamond"/>
                <a:ea typeface="EB Garamond"/>
                <a:cs typeface="EB Garamond"/>
                <a:sym typeface="EB Garamond"/>
              </a:rPr>
              <a:t>Some intermediaries</a:t>
            </a:r>
            <a:endParaRPr lang="en" sz="1600" dirty="0">
              <a:solidFill>
                <a:srgbClr val="434343"/>
              </a:solidFill>
              <a:latin typeface="EB Garamond"/>
              <a:ea typeface="EB Garamond"/>
              <a:cs typeface="EB Garamond"/>
              <a:sym typeface="EB Garamond"/>
            </a:endParaRPr>
          </a:p>
          <a:p>
            <a:pPr marL="285750" indent="-200025">
              <a:spcAft>
                <a:spcPts val="600"/>
              </a:spcAft>
              <a:buFont typeface="Arial" panose="020B0604020202020204" pitchFamily="34" charset="0"/>
              <a:buChar char="•"/>
            </a:pPr>
            <a:endParaRPr lang="en" sz="16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39824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IDEAL COMMERCIAL PRODUCT</a:t>
            </a:r>
            <a:endParaRPr dirty="0"/>
          </a:p>
        </p:txBody>
      </p:sp>
      <p:sp>
        <p:nvSpPr>
          <p:cNvPr id="153" name="Google Shape;153;p16"/>
          <p:cNvSpPr/>
          <p:nvPr/>
        </p:nvSpPr>
        <p:spPr>
          <a:xfrm>
            <a:off x="8281861"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4" name="Google Shape;154;p16"/>
          <p:cNvSpPr/>
          <p:nvPr/>
        </p:nvSpPr>
        <p:spPr>
          <a:xfrm>
            <a:off x="2540000" y="2012633"/>
            <a:ext cx="876400" cy="876400"/>
          </a:xfrm>
          <a:prstGeom prst="ellipse">
            <a:avLst/>
          </a:prstGeom>
          <a:solidFill>
            <a:srgbClr val="FFE48D"/>
          </a:solidFill>
          <a:ln>
            <a:noFill/>
          </a:ln>
        </p:spPr>
        <p:txBody>
          <a:bodyPr spcFirstLastPara="1" wrap="square" lIns="121900" tIns="121900" rIns="121900" bIns="121900" anchor="ctr" anchorCtr="0">
            <a:noAutofit/>
          </a:bodyPr>
          <a:lstStyle/>
          <a:p>
            <a:endParaRPr sz="2489"/>
          </a:p>
        </p:txBody>
      </p:sp>
      <p:sp>
        <p:nvSpPr>
          <p:cNvPr id="155" name="Google Shape;155;p16"/>
          <p:cNvSpPr txBox="1">
            <a:spLocks noGrp="1"/>
          </p:cNvSpPr>
          <p:nvPr>
            <p:ph type="title" idx="2"/>
          </p:nvPr>
        </p:nvSpPr>
        <p:spPr>
          <a:xfrm>
            <a:off x="4932136" y="2086855"/>
            <a:ext cx="2338400" cy="770400"/>
          </a:xfrm>
          <a:prstGeom prst="rect">
            <a:avLst/>
          </a:prstGeom>
        </p:spPr>
        <p:txBody>
          <a:bodyPr spcFirstLastPara="1" wrap="square" lIns="121900" tIns="121900" rIns="121900" bIns="121900" anchor="ctr" anchorCtr="0">
            <a:noAutofit/>
          </a:bodyPr>
          <a:lstStyle/>
          <a:p>
            <a:r>
              <a:rPr lang="en"/>
              <a:t>02</a:t>
            </a:r>
            <a:endParaRPr>
              <a:solidFill>
                <a:srgbClr val="FFFFFF"/>
              </a:solidFill>
            </a:endParaRPr>
          </a:p>
        </p:txBody>
      </p:sp>
      <p:sp>
        <p:nvSpPr>
          <p:cNvPr id="156" name="Google Shape;156;p16"/>
          <p:cNvSpPr/>
          <p:nvPr/>
        </p:nvSpPr>
        <p:spPr>
          <a:xfrm>
            <a:off x="5402992" y="4444728"/>
            <a:ext cx="876400" cy="876400"/>
          </a:xfrm>
          <a:prstGeom prst="ellipse">
            <a:avLst/>
          </a:prstGeom>
          <a:solidFill>
            <a:srgbClr val="9AD7D2"/>
          </a:solidFill>
          <a:ln>
            <a:noFill/>
          </a:ln>
        </p:spPr>
        <p:txBody>
          <a:bodyPr spcFirstLastPara="1" wrap="square" lIns="121900" tIns="121900" rIns="121900" bIns="121900" anchor="ctr" anchorCtr="0">
            <a:noAutofit/>
          </a:bodyPr>
          <a:lstStyle/>
          <a:p>
            <a:endParaRPr sz="2489"/>
          </a:p>
        </p:txBody>
      </p:sp>
      <p:sp>
        <p:nvSpPr>
          <p:cNvPr id="157" name="Google Shape;157;p16"/>
          <p:cNvSpPr txBox="1">
            <a:spLocks noGrp="1"/>
          </p:cNvSpPr>
          <p:nvPr>
            <p:ph type="title" idx="8"/>
          </p:nvPr>
        </p:nvSpPr>
        <p:spPr>
          <a:xfrm>
            <a:off x="7821675" y="2097388"/>
            <a:ext cx="2338400" cy="770400"/>
          </a:xfrm>
          <a:prstGeom prst="rect">
            <a:avLst/>
          </a:prstGeom>
        </p:spPr>
        <p:txBody>
          <a:bodyPr spcFirstLastPara="1" wrap="square" lIns="121900" tIns="121900" rIns="121900" bIns="121900" anchor="ctr" anchorCtr="0">
            <a:noAutofit/>
          </a:bodyPr>
          <a:lstStyle/>
          <a:p>
            <a:r>
              <a:rPr lang="en"/>
              <a:t>03</a:t>
            </a:r>
            <a:endParaRPr/>
          </a:p>
        </p:txBody>
      </p:sp>
      <p:sp>
        <p:nvSpPr>
          <p:cNvPr id="159" name="Google Shape;159;p16"/>
          <p:cNvSpPr txBox="1">
            <a:spLocks noGrp="1"/>
          </p:cNvSpPr>
          <p:nvPr>
            <p:ph type="title" idx="5"/>
          </p:nvPr>
        </p:nvSpPr>
        <p:spPr>
          <a:xfrm>
            <a:off x="4932136" y="4550717"/>
            <a:ext cx="2338400" cy="770400"/>
          </a:xfrm>
          <a:prstGeom prst="rect">
            <a:avLst/>
          </a:prstGeom>
        </p:spPr>
        <p:txBody>
          <a:bodyPr spcFirstLastPara="1" wrap="square" lIns="121900" tIns="121900" rIns="121900" bIns="121900" anchor="ctr" anchorCtr="0">
            <a:noAutofit/>
          </a:bodyPr>
          <a:lstStyle/>
          <a:p>
            <a:r>
              <a:rPr lang="en"/>
              <a:t>05</a:t>
            </a:r>
            <a:endParaRPr>
              <a:solidFill>
                <a:srgbClr val="FFFFFF"/>
              </a:solidFill>
            </a:endParaRPr>
          </a:p>
        </p:txBody>
      </p:sp>
      <p:sp>
        <p:nvSpPr>
          <p:cNvPr id="161" name="Google Shape;161;p16"/>
          <p:cNvSpPr txBox="1">
            <a:spLocks noGrp="1"/>
          </p:cNvSpPr>
          <p:nvPr>
            <p:ph type="title" idx="14"/>
          </p:nvPr>
        </p:nvSpPr>
        <p:spPr>
          <a:xfrm>
            <a:off x="7821675" y="4550717"/>
            <a:ext cx="2338400" cy="7704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162" name="Google Shape;162;p16"/>
          <p:cNvSpPr txBox="1">
            <a:spLocks noGrp="1"/>
          </p:cNvSpPr>
          <p:nvPr>
            <p:ph type="ctrTitle" idx="6"/>
          </p:nvPr>
        </p:nvSpPr>
        <p:spPr>
          <a:xfrm>
            <a:off x="7442675" y="2823508"/>
            <a:ext cx="3096400" cy="1244388"/>
          </a:xfrm>
          <a:prstGeom prst="rect">
            <a:avLst/>
          </a:prstGeom>
        </p:spPr>
        <p:txBody>
          <a:bodyPr spcFirstLastPara="1" wrap="square" lIns="121900" tIns="121900" rIns="121900" bIns="121900" anchor="b" anchorCtr="0">
            <a:noAutofit/>
          </a:bodyPr>
          <a:lstStyle/>
          <a:p>
            <a:r>
              <a:rPr lang="en-SG" dirty="0"/>
              <a:t>ADMIN</a:t>
            </a:r>
            <a:br>
              <a:rPr lang="en-SG" dirty="0"/>
            </a:br>
            <a:r>
              <a:rPr lang="en-SG" dirty="0"/>
              <a:t>&amp;</a:t>
            </a:r>
            <a:br>
              <a:rPr lang="en-SG" dirty="0"/>
            </a:br>
            <a:r>
              <a:rPr lang="en-SG" dirty="0"/>
              <a:t>USER</a:t>
            </a:r>
            <a:br>
              <a:rPr lang="en-SG" dirty="0"/>
            </a:br>
            <a:r>
              <a:rPr lang="en-SG" dirty="0"/>
              <a:t>DASHBOARDS</a:t>
            </a:r>
            <a:endParaRPr dirty="0"/>
          </a:p>
        </p:txBody>
      </p:sp>
      <p:sp>
        <p:nvSpPr>
          <p:cNvPr id="164" name="Google Shape;164;p16"/>
          <p:cNvSpPr txBox="1">
            <a:spLocks noGrp="1"/>
          </p:cNvSpPr>
          <p:nvPr>
            <p:ph type="title" idx="18"/>
          </p:nvPr>
        </p:nvSpPr>
        <p:spPr>
          <a:xfrm>
            <a:off x="2060833" y="2086855"/>
            <a:ext cx="2338400" cy="7704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65" name="Google Shape;165;p16"/>
          <p:cNvSpPr txBox="1">
            <a:spLocks noGrp="1"/>
          </p:cNvSpPr>
          <p:nvPr>
            <p:ph type="ctrTitle" idx="9"/>
          </p:nvPr>
        </p:nvSpPr>
        <p:spPr>
          <a:xfrm>
            <a:off x="7442649" y="5023226"/>
            <a:ext cx="3096400" cy="770400"/>
          </a:xfrm>
          <a:prstGeom prst="rect">
            <a:avLst/>
          </a:prstGeom>
        </p:spPr>
        <p:txBody>
          <a:bodyPr spcFirstLastPara="1" wrap="square" lIns="121900" tIns="121900" rIns="121900" bIns="121900" anchor="b" anchorCtr="0">
            <a:noAutofit/>
          </a:bodyPr>
          <a:lstStyle/>
          <a:p>
            <a:r>
              <a:rPr lang="en-SG" dirty="0"/>
              <a:t>ECOSYSTEM</a:t>
            </a:r>
            <a:endParaRPr dirty="0"/>
          </a:p>
        </p:txBody>
      </p:sp>
      <p:sp>
        <p:nvSpPr>
          <p:cNvPr id="166" name="Google Shape;166;p16"/>
          <p:cNvSpPr txBox="1">
            <a:spLocks noGrp="1"/>
          </p:cNvSpPr>
          <p:nvPr>
            <p:ph type="ctrTitle" idx="16"/>
          </p:nvPr>
        </p:nvSpPr>
        <p:spPr>
          <a:xfrm>
            <a:off x="1634833" y="2586833"/>
            <a:ext cx="3190400" cy="1244389"/>
          </a:xfrm>
          <a:prstGeom prst="rect">
            <a:avLst/>
          </a:prstGeom>
        </p:spPr>
        <p:txBody>
          <a:bodyPr spcFirstLastPara="1" wrap="square" lIns="121900" tIns="121900" rIns="121900" bIns="121900" anchor="b" anchorCtr="0">
            <a:noAutofit/>
          </a:bodyPr>
          <a:lstStyle/>
          <a:p>
            <a:r>
              <a:rPr lang="en-SG" dirty="0"/>
              <a:t>TOKENIZATION</a:t>
            </a:r>
            <a:br>
              <a:rPr lang="en-SG" dirty="0"/>
            </a:br>
            <a:r>
              <a:rPr lang="en-SG" dirty="0"/>
              <a:t>&amp;</a:t>
            </a:r>
            <a:br>
              <a:rPr lang="en-SG" dirty="0"/>
            </a:br>
            <a:r>
              <a:rPr lang="en-SG" dirty="0"/>
              <a:t>FRACTIONALIZATION</a:t>
            </a:r>
            <a:endParaRPr dirty="0"/>
          </a:p>
        </p:txBody>
      </p:sp>
      <p:sp>
        <p:nvSpPr>
          <p:cNvPr id="168" name="Google Shape;168;p16"/>
          <p:cNvSpPr txBox="1">
            <a:spLocks noGrp="1"/>
          </p:cNvSpPr>
          <p:nvPr>
            <p:ph type="ctrTitle" idx="19"/>
          </p:nvPr>
        </p:nvSpPr>
        <p:spPr>
          <a:xfrm>
            <a:off x="1681916" y="5023226"/>
            <a:ext cx="3096400" cy="770400"/>
          </a:xfrm>
          <a:prstGeom prst="rect">
            <a:avLst/>
          </a:prstGeom>
        </p:spPr>
        <p:txBody>
          <a:bodyPr spcFirstLastPara="1" wrap="square" lIns="121900" tIns="121900" rIns="121900" bIns="121900" anchor="b" anchorCtr="0">
            <a:noAutofit/>
          </a:bodyPr>
          <a:lstStyle/>
          <a:p>
            <a:r>
              <a:rPr lang="en-SG" dirty="0"/>
              <a:t>FREE CONSULTATION</a:t>
            </a:r>
            <a:endParaRPr dirty="0"/>
          </a:p>
        </p:txBody>
      </p:sp>
      <p:sp>
        <p:nvSpPr>
          <p:cNvPr id="170" name="Google Shape;170;p16"/>
          <p:cNvSpPr txBox="1">
            <a:spLocks noGrp="1"/>
          </p:cNvSpPr>
          <p:nvPr>
            <p:ph type="title" idx="21"/>
          </p:nvPr>
        </p:nvSpPr>
        <p:spPr>
          <a:xfrm>
            <a:off x="2060833" y="4550717"/>
            <a:ext cx="2338400" cy="7704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171" name="Google Shape;171;p16"/>
          <p:cNvSpPr txBox="1">
            <a:spLocks noGrp="1"/>
          </p:cNvSpPr>
          <p:nvPr>
            <p:ph type="ctrTitle"/>
          </p:nvPr>
        </p:nvSpPr>
        <p:spPr>
          <a:xfrm>
            <a:off x="4552853" y="2586833"/>
            <a:ext cx="3096400" cy="1478456"/>
          </a:xfrm>
          <a:prstGeom prst="rect">
            <a:avLst/>
          </a:prstGeom>
        </p:spPr>
        <p:txBody>
          <a:bodyPr spcFirstLastPara="1" wrap="square" lIns="121900" tIns="121900" rIns="121900" bIns="121900" anchor="b" anchorCtr="0">
            <a:noAutofit/>
          </a:bodyPr>
          <a:lstStyle/>
          <a:p>
            <a:r>
              <a:rPr lang="en-SG" dirty="0"/>
              <a:t>PRIMARY</a:t>
            </a:r>
            <a:br>
              <a:rPr lang="en-SG" dirty="0"/>
            </a:br>
            <a:r>
              <a:rPr lang="en-SG" dirty="0"/>
              <a:t>&amp;</a:t>
            </a:r>
            <a:br>
              <a:rPr lang="en-SG" dirty="0"/>
            </a:br>
            <a:r>
              <a:rPr lang="en-SG" dirty="0"/>
              <a:t>SECONDARY</a:t>
            </a:r>
            <a:br>
              <a:rPr lang="en-SG" dirty="0"/>
            </a:br>
            <a:r>
              <a:rPr lang="en-SG" dirty="0"/>
              <a:t>MARKET</a:t>
            </a:r>
            <a:endParaRPr dirty="0"/>
          </a:p>
        </p:txBody>
      </p:sp>
      <p:sp>
        <p:nvSpPr>
          <p:cNvPr id="173" name="Google Shape;173;p16"/>
          <p:cNvSpPr txBox="1">
            <a:spLocks noGrp="1"/>
          </p:cNvSpPr>
          <p:nvPr>
            <p:ph type="ctrTitle" idx="3"/>
          </p:nvPr>
        </p:nvSpPr>
        <p:spPr>
          <a:xfrm>
            <a:off x="4553137" y="5023226"/>
            <a:ext cx="3096400" cy="770400"/>
          </a:xfrm>
          <a:prstGeom prst="rect">
            <a:avLst/>
          </a:prstGeom>
        </p:spPr>
        <p:txBody>
          <a:bodyPr spcFirstLastPara="1" wrap="square" lIns="121900" tIns="121900" rIns="121900" bIns="121900" anchor="b" anchorCtr="0">
            <a:noAutofit/>
          </a:bodyPr>
          <a:lstStyle/>
          <a:p>
            <a:r>
              <a:rPr lang="en-SG" dirty="0"/>
              <a:t>MONETIZATION</a:t>
            </a:r>
            <a:endParaRPr dirty="0"/>
          </a:p>
        </p:txBody>
      </p:sp>
      <p:grpSp>
        <p:nvGrpSpPr>
          <p:cNvPr id="174" name="Google Shape;174;p16"/>
          <p:cNvGrpSpPr/>
          <p:nvPr/>
        </p:nvGrpSpPr>
        <p:grpSpPr>
          <a:xfrm>
            <a:off x="10972862" y="4244792"/>
            <a:ext cx="1384596" cy="2902072"/>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121900" tIns="121900" rIns="121900" bIns="121900" anchor="ctr" anchorCtr="0">
              <a:noAutofit/>
            </a:bodyPr>
            <a:lstStyle/>
            <a:p>
              <a:endParaRPr sz="2489"/>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177" name="Google Shape;177;p16"/>
          <p:cNvGrpSpPr/>
          <p:nvPr/>
        </p:nvGrpSpPr>
        <p:grpSpPr>
          <a:xfrm>
            <a:off x="10779891" y="5518415"/>
            <a:ext cx="1007469" cy="1733077"/>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121900" tIns="121900" rIns="121900" bIns="121900" anchor="ctr" anchorCtr="0">
              <a:noAutofit/>
            </a:bodyPr>
            <a:lstStyle/>
            <a:p>
              <a:endParaRPr sz="2489"/>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grpSp>
      <p:grpSp>
        <p:nvGrpSpPr>
          <p:cNvPr id="42" name="Google Shape;2168;p37">
            <a:extLst>
              <a:ext uri="{FF2B5EF4-FFF2-40B4-BE49-F238E27FC236}">
                <a16:creationId xmlns:a16="http://schemas.microsoft.com/office/drawing/2014/main" id="{36C84F11-A3E1-4831-8076-1EE05B816270}"/>
              </a:ext>
            </a:extLst>
          </p:cNvPr>
          <p:cNvGrpSpPr/>
          <p:nvPr/>
        </p:nvGrpSpPr>
        <p:grpSpPr>
          <a:xfrm>
            <a:off x="-865710" y="5211891"/>
            <a:ext cx="2849591" cy="1773739"/>
            <a:chOff x="829400" y="238125"/>
            <a:chExt cx="5960425" cy="3710090"/>
          </a:xfrm>
        </p:grpSpPr>
        <p:sp>
          <p:nvSpPr>
            <p:cNvPr id="43" name="Google Shape;2169;p37">
              <a:extLst>
                <a:ext uri="{FF2B5EF4-FFF2-40B4-BE49-F238E27FC236}">
                  <a16:creationId xmlns:a16="http://schemas.microsoft.com/office/drawing/2014/main" id="{022E295E-EE34-478A-A6A1-F247F2AE6989}"/>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4" name="Google Shape;2170;p37">
              <a:extLst>
                <a:ext uri="{FF2B5EF4-FFF2-40B4-BE49-F238E27FC236}">
                  <a16:creationId xmlns:a16="http://schemas.microsoft.com/office/drawing/2014/main" id="{11587A5B-C87D-440A-8A01-96554FEFC0D5}"/>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45" name="Google Shape;2171;p37">
              <a:extLst>
                <a:ext uri="{FF2B5EF4-FFF2-40B4-BE49-F238E27FC236}">
                  <a16:creationId xmlns:a16="http://schemas.microsoft.com/office/drawing/2014/main" id="{A04FD5AF-6619-43B1-B0E9-B54E9A506069}"/>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6" name="Google Shape;2172;p37">
              <a:extLst>
                <a:ext uri="{FF2B5EF4-FFF2-40B4-BE49-F238E27FC236}">
                  <a16:creationId xmlns:a16="http://schemas.microsoft.com/office/drawing/2014/main" id="{36437C21-5981-4FA7-B309-A517F52EBD2D}"/>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7" name="Google Shape;2173;p37">
              <a:extLst>
                <a:ext uri="{FF2B5EF4-FFF2-40B4-BE49-F238E27FC236}">
                  <a16:creationId xmlns:a16="http://schemas.microsoft.com/office/drawing/2014/main" id="{D0DDDF16-EF77-45EB-89A5-4EE4A2D09691}"/>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48" name="Google Shape;2174;p37">
              <a:extLst>
                <a:ext uri="{FF2B5EF4-FFF2-40B4-BE49-F238E27FC236}">
                  <a16:creationId xmlns:a16="http://schemas.microsoft.com/office/drawing/2014/main" id="{D941AE2D-EE19-40ED-8AAF-0C53B42A8F20}"/>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49" name="Google Shape;2175;p37">
              <a:extLst>
                <a:ext uri="{FF2B5EF4-FFF2-40B4-BE49-F238E27FC236}">
                  <a16:creationId xmlns:a16="http://schemas.microsoft.com/office/drawing/2014/main" id="{F36D757E-DAC1-40E3-BD5B-19C848B62E29}"/>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0" name="Google Shape;2176;p37">
              <a:extLst>
                <a:ext uri="{FF2B5EF4-FFF2-40B4-BE49-F238E27FC236}">
                  <a16:creationId xmlns:a16="http://schemas.microsoft.com/office/drawing/2014/main" id="{F7CCCE57-DF41-4099-92EF-E611846068D6}"/>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1" name="Google Shape;2177;p37">
              <a:extLst>
                <a:ext uri="{FF2B5EF4-FFF2-40B4-BE49-F238E27FC236}">
                  <a16:creationId xmlns:a16="http://schemas.microsoft.com/office/drawing/2014/main" id="{BD69746E-1339-4925-A456-0AE573C5B308}"/>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52" name="Google Shape;2178;p37">
              <a:extLst>
                <a:ext uri="{FF2B5EF4-FFF2-40B4-BE49-F238E27FC236}">
                  <a16:creationId xmlns:a16="http://schemas.microsoft.com/office/drawing/2014/main" id="{70D782F7-B1AB-431B-A8F5-683198DE40E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2179;p37">
              <a:extLst>
                <a:ext uri="{FF2B5EF4-FFF2-40B4-BE49-F238E27FC236}">
                  <a16:creationId xmlns:a16="http://schemas.microsoft.com/office/drawing/2014/main" id="{E8F72AD5-EAF6-4562-B988-AA3658BC1C85}"/>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4" name="Google Shape;2180;p37">
              <a:extLst>
                <a:ext uri="{FF2B5EF4-FFF2-40B4-BE49-F238E27FC236}">
                  <a16:creationId xmlns:a16="http://schemas.microsoft.com/office/drawing/2014/main" id="{B059306A-C208-458F-B641-F930EEFBCB3C}"/>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5" name="Google Shape;2181;p37">
              <a:extLst>
                <a:ext uri="{FF2B5EF4-FFF2-40B4-BE49-F238E27FC236}">
                  <a16:creationId xmlns:a16="http://schemas.microsoft.com/office/drawing/2014/main" id="{6C102716-EEA6-40EE-A8FF-E0C767E53690}"/>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6" name="Google Shape;2182;p37">
              <a:extLst>
                <a:ext uri="{FF2B5EF4-FFF2-40B4-BE49-F238E27FC236}">
                  <a16:creationId xmlns:a16="http://schemas.microsoft.com/office/drawing/2014/main" id="{87C48324-76A4-4950-A740-ECE7DA52D93B}"/>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7" name="Google Shape;2183;p37">
              <a:extLst>
                <a:ext uri="{FF2B5EF4-FFF2-40B4-BE49-F238E27FC236}">
                  <a16:creationId xmlns:a16="http://schemas.microsoft.com/office/drawing/2014/main" id="{AAFCD26F-5FF0-4495-85F1-613F087C9062}"/>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58" name="Google Shape;2184;p37">
              <a:extLst>
                <a:ext uri="{FF2B5EF4-FFF2-40B4-BE49-F238E27FC236}">
                  <a16:creationId xmlns:a16="http://schemas.microsoft.com/office/drawing/2014/main" id="{341314BC-8893-415A-820B-3FE1B7874699}"/>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121900" tIns="121900" rIns="121900" bIns="121900" anchor="ctr" anchorCtr="0">
              <a:noAutofit/>
            </a:bodyPr>
            <a:lstStyle/>
            <a:p>
              <a:endParaRPr sz="2489"/>
            </a:p>
          </p:txBody>
        </p:sp>
        <p:sp>
          <p:nvSpPr>
            <p:cNvPr id="59" name="Google Shape;2185;p37">
              <a:extLst>
                <a:ext uri="{FF2B5EF4-FFF2-40B4-BE49-F238E27FC236}">
                  <a16:creationId xmlns:a16="http://schemas.microsoft.com/office/drawing/2014/main" id="{B45E8593-1EAC-45BC-998D-5C1CF3F741A9}"/>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0" name="Google Shape;2186;p37">
              <a:extLst>
                <a:ext uri="{FF2B5EF4-FFF2-40B4-BE49-F238E27FC236}">
                  <a16:creationId xmlns:a16="http://schemas.microsoft.com/office/drawing/2014/main" id="{6ED0028A-03B4-4E2B-87C7-31D8B5DD3A27}"/>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1" name="Google Shape;2187;p37">
              <a:extLst>
                <a:ext uri="{FF2B5EF4-FFF2-40B4-BE49-F238E27FC236}">
                  <a16:creationId xmlns:a16="http://schemas.microsoft.com/office/drawing/2014/main" id="{4A1562C7-12DC-49F4-B379-E3062F35CEA1}"/>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2" name="Google Shape;2188;p37">
              <a:extLst>
                <a:ext uri="{FF2B5EF4-FFF2-40B4-BE49-F238E27FC236}">
                  <a16:creationId xmlns:a16="http://schemas.microsoft.com/office/drawing/2014/main" id="{D40ECD99-17C1-44E2-BE0D-4CACD3CCB35B}"/>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3" name="Google Shape;2189;p37">
              <a:extLst>
                <a:ext uri="{FF2B5EF4-FFF2-40B4-BE49-F238E27FC236}">
                  <a16:creationId xmlns:a16="http://schemas.microsoft.com/office/drawing/2014/main" id="{014C0EC7-DF9E-4F90-AAA7-F5677FFA2078}"/>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4" name="Google Shape;2190;p37">
              <a:extLst>
                <a:ext uri="{FF2B5EF4-FFF2-40B4-BE49-F238E27FC236}">
                  <a16:creationId xmlns:a16="http://schemas.microsoft.com/office/drawing/2014/main" id="{E63C0333-A865-44D5-8475-8F795B2E773A}"/>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121900" tIns="121900" rIns="121900" bIns="121900" anchor="ctr" anchorCtr="0">
              <a:noAutofit/>
            </a:bodyPr>
            <a:lstStyle/>
            <a:p>
              <a:endParaRPr sz="2489"/>
            </a:p>
          </p:txBody>
        </p:sp>
        <p:sp>
          <p:nvSpPr>
            <p:cNvPr id="65" name="Google Shape;2191;p37">
              <a:extLst>
                <a:ext uri="{FF2B5EF4-FFF2-40B4-BE49-F238E27FC236}">
                  <a16:creationId xmlns:a16="http://schemas.microsoft.com/office/drawing/2014/main" id="{36C6F421-958F-49A8-B14C-4ADC3C047869}"/>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sp>
          <p:nvSpPr>
            <p:cNvPr id="66" name="Google Shape;2192;p37">
              <a:extLst>
                <a:ext uri="{FF2B5EF4-FFF2-40B4-BE49-F238E27FC236}">
                  <a16:creationId xmlns:a16="http://schemas.microsoft.com/office/drawing/2014/main" id="{2D303E71-5637-40F1-A997-DBA1BBD87C26}"/>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121900" tIns="121900" rIns="121900" bIns="121900" anchor="ctr" anchorCtr="0">
              <a:noAutofit/>
            </a:bodyPr>
            <a:lstStyle/>
            <a:p>
              <a:endParaRPr sz="2489"/>
            </a:p>
          </p:txBody>
        </p:sp>
        <p:sp>
          <p:nvSpPr>
            <p:cNvPr id="67" name="Google Shape;2193;p37">
              <a:extLst>
                <a:ext uri="{FF2B5EF4-FFF2-40B4-BE49-F238E27FC236}">
                  <a16:creationId xmlns:a16="http://schemas.microsoft.com/office/drawing/2014/main" id="{AD4F4972-E84C-44B3-8C77-22FC1EB9157C}"/>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8" name="Google Shape;2194;p37">
              <a:extLst>
                <a:ext uri="{FF2B5EF4-FFF2-40B4-BE49-F238E27FC236}">
                  <a16:creationId xmlns:a16="http://schemas.microsoft.com/office/drawing/2014/main" id="{10759B35-22DA-4D52-8320-D8BC5A24D50E}"/>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69" name="Google Shape;2195;p37">
              <a:extLst>
                <a:ext uri="{FF2B5EF4-FFF2-40B4-BE49-F238E27FC236}">
                  <a16:creationId xmlns:a16="http://schemas.microsoft.com/office/drawing/2014/main" id="{90CA2DC1-5BFF-4025-BA26-AFDB5D70E16E}"/>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0" name="Google Shape;2196;p37">
              <a:extLst>
                <a:ext uri="{FF2B5EF4-FFF2-40B4-BE49-F238E27FC236}">
                  <a16:creationId xmlns:a16="http://schemas.microsoft.com/office/drawing/2014/main" id="{3A611B25-EBFA-43F7-AF46-EDE0EE8AF03B}"/>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1" name="Google Shape;2197;p37">
              <a:extLst>
                <a:ext uri="{FF2B5EF4-FFF2-40B4-BE49-F238E27FC236}">
                  <a16:creationId xmlns:a16="http://schemas.microsoft.com/office/drawing/2014/main" id="{D9F04D68-1E45-45C0-8441-3E446B6EC8AB}"/>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2" name="Google Shape;2198;p37">
              <a:extLst>
                <a:ext uri="{FF2B5EF4-FFF2-40B4-BE49-F238E27FC236}">
                  <a16:creationId xmlns:a16="http://schemas.microsoft.com/office/drawing/2014/main" id="{4BC31737-EFA5-4931-87CD-3AAFB89E314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121900" tIns="121900" rIns="121900" bIns="121900" anchor="ctr" anchorCtr="0">
              <a:noAutofit/>
            </a:bodyPr>
            <a:lstStyle/>
            <a:p>
              <a:endParaRPr sz="2489"/>
            </a:p>
          </p:txBody>
        </p:sp>
        <p:sp>
          <p:nvSpPr>
            <p:cNvPr id="73" name="Google Shape;2199;p37">
              <a:extLst>
                <a:ext uri="{FF2B5EF4-FFF2-40B4-BE49-F238E27FC236}">
                  <a16:creationId xmlns:a16="http://schemas.microsoft.com/office/drawing/2014/main" id="{BBC18082-9A7F-4899-99BC-A3C2020543CB}"/>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121900" tIns="121900" rIns="121900" bIns="121900" anchor="ctr" anchorCtr="0">
              <a:noAutofit/>
            </a:bodyPr>
            <a:lstStyle/>
            <a:p>
              <a:endParaRPr sz="2489"/>
            </a:p>
          </p:txBody>
        </p:sp>
        <p:sp>
          <p:nvSpPr>
            <p:cNvPr id="74" name="Google Shape;2200;p37">
              <a:extLst>
                <a:ext uri="{FF2B5EF4-FFF2-40B4-BE49-F238E27FC236}">
                  <a16:creationId xmlns:a16="http://schemas.microsoft.com/office/drawing/2014/main" id="{6054FA92-EC21-43E9-915A-94C68C56062E}"/>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75" name="Google Shape;2201;p37">
              <a:extLst>
                <a:ext uri="{FF2B5EF4-FFF2-40B4-BE49-F238E27FC236}">
                  <a16:creationId xmlns:a16="http://schemas.microsoft.com/office/drawing/2014/main" id="{7A52614C-AF30-4C6F-B993-180C7EBFC30C}"/>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6" name="Google Shape;2202;p37">
              <a:extLst>
                <a:ext uri="{FF2B5EF4-FFF2-40B4-BE49-F238E27FC236}">
                  <a16:creationId xmlns:a16="http://schemas.microsoft.com/office/drawing/2014/main" id="{B4D80D80-EDAC-48C2-94B5-84B90A25CA3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7" name="Google Shape;2203;p37">
              <a:extLst>
                <a:ext uri="{FF2B5EF4-FFF2-40B4-BE49-F238E27FC236}">
                  <a16:creationId xmlns:a16="http://schemas.microsoft.com/office/drawing/2014/main" id="{CCEAD6B5-F45B-47CF-A82E-294291C2C47E}"/>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8" name="Google Shape;2204;p37">
              <a:extLst>
                <a:ext uri="{FF2B5EF4-FFF2-40B4-BE49-F238E27FC236}">
                  <a16:creationId xmlns:a16="http://schemas.microsoft.com/office/drawing/2014/main" id="{5102BA54-7563-4203-A0FB-59A6362BDD74}"/>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79" name="Google Shape;2205;p37">
              <a:extLst>
                <a:ext uri="{FF2B5EF4-FFF2-40B4-BE49-F238E27FC236}">
                  <a16:creationId xmlns:a16="http://schemas.microsoft.com/office/drawing/2014/main" id="{BD31FE77-20F4-41F3-9C4F-2E3D7FC011F5}"/>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0" name="Google Shape;2206;p37">
              <a:extLst>
                <a:ext uri="{FF2B5EF4-FFF2-40B4-BE49-F238E27FC236}">
                  <a16:creationId xmlns:a16="http://schemas.microsoft.com/office/drawing/2014/main" id="{30D0E8F8-87A2-461D-951A-87E4ED84766C}"/>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81" name="Google Shape;2207;p37">
              <a:extLst>
                <a:ext uri="{FF2B5EF4-FFF2-40B4-BE49-F238E27FC236}">
                  <a16:creationId xmlns:a16="http://schemas.microsoft.com/office/drawing/2014/main" id="{605E3C14-840C-4498-9E4F-B91ED77821BC}"/>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0"/>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 dirty="0"/>
              <a:t>LASIC PRINCIPLES</a:t>
            </a:r>
            <a:endParaRPr dirty="0"/>
          </a:p>
        </p:txBody>
      </p:sp>
      <p:sp>
        <p:nvSpPr>
          <p:cNvPr id="1144" name="Google Shape;1144;p30"/>
          <p:cNvSpPr/>
          <p:nvPr/>
        </p:nvSpPr>
        <p:spPr>
          <a:xfrm>
            <a:off x="-9022785" y="987501"/>
            <a:ext cx="93433" cy="23367"/>
          </a:xfrm>
          <a:custGeom>
            <a:avLst/>
            <a:gdLst/>
            <a:ahLst/>
            <a:cxnLst/>
            <a:rect l="l" t="t" r="r" b="b"/>
            <a:pathLst>
              <a:path w="2803" h="701" extrusionOk="0">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1145" name="Google Shape;1145;p30"/>
          <p:cNvSpPr/>
          <p:nvPr/>
        </p:nvSpPr>
        <p:spPr>
          <a:xfrm>
            <a:off x="-9004985" y="1030867"/>
            <a:ext cx="57833" cy="23367"/>
          </a:xfrm>
          <a:custGeom>
            <a:avLst/>
            <a:gdLst/>
            <a:ahLst/>
            <a:cxnLst/>
            <a:rect l="l" t="t" r="r" b="b"/>
            <a:pathLst>
              <a:path w="1735" h="701" extrusionOk="0">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spcFirstLastPara="1" wrap="square" lIns="121900" tIns="121900" rIns="121900" bIns="121900" anchor="ctr" anchorCtr="0">
            <a:noAutofit/>
          </a:bodyPr>
          <a:lstStyle/>
          <a:p>
            <a:endParaRPr sz="2489"/>
          </a:p>
        </p:txBody>
      </p:sp>
      <p:sp>
        <p:nvSpPr>
          <p:cNvPr id="6" name="Google Shape;634;p21">
            <a:extLst>
              <a:ext uri="{FF2B5EF4-FFF2-40B4-BE49-F238E27FC236}">
                <a16:creationId xmlns:a16="http://schemas.microsoft.com/office/drawing/2014/main" id="{65E43C93-CF57-48AC-A568-775B2698CB55}"/>
              </a:ext>
            </a:extLst>
          </p:cNvPr>
          <p:cNvSpPr/>
          <p:nvPr/>
        </p:nvSpPr>
        <p:spPr>
          <a:xfrm>
            <a:off x="1997986"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635;p21">
            <a:extLst>
              <a:ext uri="{FF2B5EF4-FFF2-40B4-BE49-F238E27FC236}">
                <a16:creationId xmlns:a16="http://schemas.microsoft.com/office/drawing/2014/main" id="{FFD9CDEB-596D-4656-AC0F-22E411203EB0}"/>
              </a:ext>
            </a:extLst>
          </p:cNvPr>
          <p:cNvSpPr/>
          <p:nvPr/>
        </p:nvSpPr>
        <p:spPr>
          <a:xfrm>
            <a:off x="3578917"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36;p21">
            <a:extLst>
              <a:ext uri="{FF2B5EF4-FFF2-40B4-BE49-F238E27FC236}">
                <a16:creationId xmlns:a16="http://schemas.microsoft.com/office/drawing/2014/main" id="{0BD0D9AD-453F-427F-A0FB-1D5F2984A572}"/>
              </a:ext>
            </a:extLst>
          </p:cNvPr>
          <p:cNvSpPr/>
          <p:nvPr/>
        </p:nvSpPr>
        <p:spPr>
          <a:xfrm>
            <a:off x="5159849" y="2849692"/>
            <a:ext cx="1872300" cy="1872300"/>
          </a:xfrm>
          <a:prstGeom prst="ellipse">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37;p21">
            <a:extLst>
              <a:ext uri="{FF2B5EF4-FFF2-40B4-BE49-F238E27FC236}">
                <a16:creationId xmlns:a16="http://schemas.microsoft.com/office/drawing/2014/main" id="{00231219-0867-4A96-9F66-DB51D0276817}"/>
              </a:ext>
            </a:extLst>
          </p:cNvPr>
          <p:cNvSpPr/>
          <p:nvPr/>
        </p:nvSpPr>
        <p:spPr>
          <a:xfrm>
            <a:off x="6740781" y="2849692"/>
            <a:ext cx="1872300" cy="1872300"/>
          </a:xfrm>
          <a:prstGeom prst="ellipse">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0" name="Google Shape;638;p21">
            <a:extLst>
              <a:ext uri="{FF2B5EF4-FFF2-40B4-BE49-F238E27FC236}">
                <a16:creationId xmlns:a16="http://schemas.microsoft.com/office/drawing/2014/main" id="{9128C40B-AC6B-4D5B-83AC-76778F2DA4AD}"/>
              </a:ext>
            </a:extLst>
          </p:cNvPr>
          <p:cNvSpPr/>
          <p:nvPr/>
        </p:nvSpPr>
        <p:spPr>
          <a:xfrm>
            <a:off x="8321713" y="2849692"/>
            <a:ext cx="1872300" cy="1872300"/>
          </a:xfrm>
          <a:prstGeom prst="ellipse">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54;p30">
            <a:extLst>
              <a:ext uri="{FF2B5EF4-FFF2-40B4-BE49-F238E27FC236}">
                <a16:creationId xmlns:a16="http://schemas.microsoft.com/office/drawing/2014/main" id="{8989CAEB-ACCE-4D72-A742-62737B89353B}"/>
              </a:ext>
            </a:extLst>
          </p:cNvPr>
          <p:cNvSpPr txBox="1"/>
          <p:nvPr/>
        </p:nvSpPr>
        <p:spPr>
          <a:xfrm>
            <a:off x="2404663" y="378584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L</a:t>
            </a:r>
            <a:r>
              <a:rPr lang="en-SG" sz="1467" dirty="0">
                <a:solidFill>
                  <a:srgbClr val="434343"/>
                </a:solidFill>
                <a:latin typeface="Montserrat ExtraBold"/>
                <a:ea typeface="EB Garamond"/>
                <a:cs typeface="EB Garamond"/>
                <a:sym typeface="Montserrat ExtraBold"/>
              </a:rPr>
              <a:t>OW MARGIN</a:t>
            </a:r>
            <a:endParaRPr sz="1200" dirty="0">
              <a:solidFill>
                <a:srgbClr val="434343"/>
              </a:solidFill>
              <a:latin typeface="EB Garamond"/>
              <a:ea typeface="EB Garamond"/>
              <a:cs typeface="EB Garamond"/>
              <a:sym typeface="EB Garamond"/>
            </a:endParaRPr>
          </a:p>
        </p:txBody>
      </p:sp>
      <p:sp>
        <p:nvSpPr>
          <p:cNvPr id="65" name="Google Shape;1149;p30">
            <a:extLst>
              <a:ext uri="{FF2B5EF4-FFF2-40B4-BE49-F238E27FC236}">
                <a16:creationId xmlns:a16="http://schemas.microsoft.com/office/drawing/2014/main" id="{A4C527E1-1156-4A05-A14D-4B9674C9A368}"/>
              </a:ext>
            </a:extLst>
          </p:cNvPr>
          <p:cNvSpPr txBox="1"/>
          <p:nvPr/>
        </p:nvSpPr>
        <p:spPr>
          <a:xfrm>
            <a:off x="4033448" y="3778572"/>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A</a:t>
            </a:r>
            <a:r>
              <a:rPr lang="en-SG" sz="1467" dirty="0">
                <a:solidFill>
                  <a:srgbClr val="434343"/>
                </a:solidFill>
                <a:latin typeface="Montserrat ExtraBold"/>
                <a:ea typeface="Montserrat ExtraBold"/>
                <a:cs typeface="Montserrat ExtraBold"/>
                <a:sym typeface="Montserrat ExtraBold"/>
              </a:rPr>
              <a:t>SSET LIGHT</a:t>
            </a:r>
            <a:endParaRPr sz="1200" dirty="0">
              <a:solidFill>
                <a:srgbClr val="434343"/>
              </a:solidFill>
              <a:latin typeface="EB Garamond"/>
              <a:ea typeface="EB Garamond"/>
              <a:cs typeface="EB Garamond"/>
              <a:sym typeface="EB Garamond"/>
            </a:endParaRPr>
          </a:p>
        </p:txBody>
      </p:sp>
      <p:sp>
        <p:nvSpPr>
          <p:cNvPr id="66" name="Google Shape;1149;p30">
            <a:extLst>
              <a:ext uri="{FF2B5EF4-FFF2-40B4-BE49-F238E27FC236}">
                <a16:creationId xmlns:a16="http://schemas.microsoft.com/office/drawing/2014/main" id="{FE1369FC-17F7-4BA6-88E5-0173B083A7F8}"/>
              </a:ext>
            </a:extLst>
          </p:cNvPr>
          <p:cNvSpPr txBox="1"/>
          <p:nvPr/>
        </p:nvSpPr>
        <p:spPr>
          <a:xfrm>
            <a:off x="5590859" y="3790309"/>
            <a:ext cx="1058945" cy="441186"/>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S</a:t>
            </a:r>
            <a:r>
              <a:rPr lang="en-SG" sz="1467" dirty="0">
                <a:solidFill>
                  <a:srgbClr val="434343"/>
                </a:solidFill>
                <a:latin typeface="Montserrat ExtraBold"/>
                <a:ea typeface="EB Garamond"/>
                <a:cs typeface="EB Garamond"/>
                <a:sym typeface="Montserrat ExtraBold"/>
              </a:rPr>
              <a:t>CALABLE</a:t>
            </a:r>
            <a:endParaRPr sz="1200" dirty="0">
              <a:solidFill>
                <a:srgbClr val="434343"/>
              </a:solidFill>
              <a:latin typeface="EB Garamond"/>
              <a:ea typeface="EB Garamond"/>
              <a:cs typeface="EB Garamond"/>
              <a:sym typeface="EB Garamond"/>
            </a:endParaRPr>
          </a:p>
        </p:txBody>
      </p:sp>
      <p:sp>
        <p:nvSpPr>
          <p:cNvPr id="67" name="Google Shape;1154;p30">
            <a:extLst>
              <a:ext uri="{FF2B5EF4-FFF2-40B4-BE49-F238E27FC236}">
                <a16:creationId xmlns:a16="http://schemas.microsoft.com/office/drawing/2014/main" id="{9ADEC1D4-CD4B-492C-A145-9299CCBBDB6B}"/>
              </a:ext>
            </a:extLst>
          </p:cNvPr>
          <p:cNvSpPr txBox="1"/>
          <p:nvPr/>
        </p:nvSpPr>
        <p:spPr>
          <a:xfrm>
            <a:off x="6891551" y="3761648"/>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EB Garamond"/>
                <a:cs typeface="EB Garamond"/>
                <a:sym typeface="Montserrat ExtraBold"/>
              </a:rPr>
              <a:t>I</a:t>
            </a:r>
            <a:r>
              <a:rPr lang="en-SG" sz="1467" dirty="0">
                <a:solidFill>
                  <a:srgbClr val="434343"/>
                </a:solidFill>
                <a:latin typeface="Montserrat ExtraBold"/>
                <a:ea typeface="EB Garamond"/>
                <a:cs typeface="EB Garamond"/>
                <a:sym typeface="Montserrat ExtraBold"/>
              </a:rPr>
              <a:t>NNOVATIVE</a:t>
            </a:r>
            <a:endParaRPr sz="1200" dirty="0">
              <a:solidFill>
                <a:srgbClr val="434343"/>
              </a:solidFill>
              <a:latin typeface="EB Garamond"/>
              <a:ea typeface="EB Garamond"/>
              <a:cs typeface="EB Garamond"/>
              <a:sym typeface="EB Garamond"/>
            </a:endParaRPr>
          </a:p>
        </p:txBody>
      </p:sp>
      <p:sp>
        <p:nvSpPr>
          <p:cNvPr id="68" name="Google Shape;1149;p30">
            <a:extLst>
              <a:ext uri="{FF2B5EF4-FFF2-40B4-BE49-F238E27FC236}">
                <a16:creationId xmlns:a16="http://schemas.microsoft.com/office/drawing/2014/main" id="{9BA6450A-2975-427D-BF7B-9349CBF88609}"/>
              </a:ext>
            </a:extLst>
          </p:cNvPr>
          <p:cNvSpPr txBox="1"/>
          <p:nvPr/>
        </p:nvSpPr>
        <p:spPr>
          <a:xfrm>
            <a:off x="8532453" y="3744346"/>
            <a:ext cx="1550400" cy="652400"/>
          </a:xfrm>
          <a:prstGeom prst="rect">
            <a:avLst/>
          </a:prstGeom>
          <a:noFill/>
          <a:ln>
            <a:noFill/>
          </a:ln>
        </p:spPr>
        <p:txBody>
          <a:bodyPr spcFirstLastPara="1" wrap="square" lIns="0" tIns="8467" rIns="0" bIns="0" anchor="t" anchorCtr="0">
            <a:noAutofit/>
          </a:bodyPr>
          <a:lstStyle/>
          <a:p>
            <a:pPr algn="ctr"/>
            <a:r>
              <a:rPr lang="en-SG" sz="1467" dirty="0">
                <a:solidFill>
                  <a:srgbClr val="FF0000"/>
                </a:solidFill>
                <a:latin typeface="Montserrat ExtraBold"/>
                <a:ea typeface="Montserrat ExtraBold"/>
                <a:cs typeface="Montserrat ExtraBold"/>
                <a:sym typeface="Montserrat ExtraBold"/>
              </a:rPr>
              <a:t>C</a:t>
            </a:r>
            <a:r>
              <a:rPr lang="en-SG" sz="1467" dirty="0">
                <a:solidFill>
                  <a:srgbClr val="434343"/>
                </a:solidFill>
                <a:latin typeface="Montserrat ExtraBold"/>
                <a:ea typeface="Montserrat ExtraBold"/>
                <a:cs typeface="Montserrat ExtraBold"/>
                <a:sym typeface="Montserrat ExtraBold"/>
              </a:rPr>
              <a:t>OMPLIANCE EASY</a:t>
            </a:r>
            <a:endParaRPr sz="1200" dirty="0">
              <a:solidFill>
                <a:srgbClr val="434343"/>
              </a:solidFill>
              <a:latin typeface="EB Garamond"/>
              <a:ea typeface="EB Garamond"/>
              <a:cs typeface="EB Garamond"/>
              <a:sym typeface="EB Garamond"/>
            </a:endParaRPr>
          </a:p>
        </p:txBody>
      </p:sp>
      <p:grpSp>
        <p:nvGrpSpPr>
          <p:cNvPr id="69" name="Google Shape;7394;p45">
            <a:extLst>
              <a:ext uri="{FF2B5EF4-FFF2-40B4-BE49-F238E27FC236}">
                <a16:creationId xmlns:a16="http://schemas.microsoft.com/office/drawing/2014/main" id="{A8CA0246-1BC4-4541-9533-B2F3F90EFFCC}"/>
              </a:ext>
            </a:extLst>
          </p:cNvPr>
          <p:cNvGrpSpPr/>
          <p:nvPr/>
        </p:nvGrpSpPr>
        <p:grpSpPr>
          <a:xfrm>
            <a:off x="2833485" y="3068915"/>
            <a:ext cx="221219" cy="494159"/>
            <a:chOff x="2749016" y="4291176"/>
            <a:chExt cx="150831" cy="336926"/>
          </a:xfrm>
          <a:solidFill>
            <a:schemeClr val="tx1"/>
          </a:solidFill>
        </p:grpSpPr>
        <p:sp>
          <p:nvSpPr>
            <p:cNvPr id="70" name="Google Shape;7395;p45">
              <a:extLst>
                <a:ext uri="{FF2B5EF4-FFF2-40B4-BE49-F238E27FC236}">
                  <a16:creationId xmlns:a16="http://schemas.microsoft.com/office/drawing/2014/main" id="{56D1D410-41B5-4726-BE79-2A5DF0B92E4C}"/>
                </a:ext>
              </a:extLst>
            </p:cNvPr>
            <p:cNvSpPr/>
            <p:nvPr/>
          </p:nvSpPr>
          <p:spPr>
            <a:xfrm>
              <a:off x="2799399" y="4307472"/>
              <a:ext cx="51942" cy="114865"/>
            </a:xfrm>
            <a:custGeom>
              <a:avLst/>
              <a:gdLst/>
              <a:ahLst/>
              <a:cxnLst/>
              <a:rect l="l" t="t" r="r" b="b"/>
              <a:pathLst>
                <a:path w="1632" h="3609" extrusionOk="0">
                  <a:moveTo>
                    <a:pt x="810" y="1"/>
                  </a:moveTo>
                  <a:cubicBezTo>
                    <a:pt x="727" y="1"/>
                    <a:pt x="667" y="72"/>
                    <a:pt x="667" y="144"/>
                  </a:cubicBezTo>
                  <a:lnTo>
                    <a:pt x="667" y="489"/>
                  </a:lnTo>
                  <a:cubicBezTo>
                    <a:pt x="298" y="525"/>
                    <a:pt x="1" y="846"/>
                    <a:pt x="1" y="1215"/>
                  </a:cubicBezTo>
                  <a:cubicBezTo>
                    <a:pt x="1" y="1620"/>
                    <a:pt x="322" y="1942"/>
                    <a:pt x="727" y="1942"/>
                  </a:cubicBezTo>
                  <a:lnTo>
                    <a:pt x="894" y="1942"/>
                  </a:lnTo>
                  <a:cubicBezTo>
                    <a:pt x="1132" y="1942"/>
                    <a:pt x="1322" y="2144"/>
                    <a:pt x="1322" y="2382"/>
                  </a:cubicBezTo>
                  <a:cubicBezTo>
                    <a:pt x="1322" y="2620"/>
                    <a:pt x="1132" y="2811"/>
                    <a:pt x="894" y="2811"/>
                  </a:cubicBezTo>
                  <a:lnTo>
                    <a:pt x="632" y="2811"/>
                  </a:lnTo>
                  <a:cubicBezTo>
                    <a:pt x="441" y="2811"/>
                    <a:pt x="298" y="2656"/>
                    <a:pt x="298" y="2466"/>
                  </a:cubicBezTo>
                  <a:cubicBezTo>
                    <a:pt x="298" y="2382"/>
                    <a:pt x="215" y="2323"/>
                    <a:pt x="144" y="2323"/>
                  </a:cubicBezTo>
                  <a:cubicBezTo>
                    <a:pt x="48" y="2323"/>
                    <a:pt x="1" y="2394"/>
                    <a:pt x="1" y="2466"/>
                  </a:cubicBezTo>
                  <a:cubicBezTo>
                    <a:pt x="1" y="2823"/>
                    <a:pt x="298" y="3120"/>
                    <a:pt x="644" y="3120"/>
                  </a:cubicBezTo>
                  <a:lnTo>
                    <a:pt x="667" y="3120"/>
                  </a:lnTo>
                  <a:lnTo>
                    <a:pt x="667" y="3466"/>
                  </a:lnTo>
                  <a:cubicBezTo>
                    <a:pt x="667" y="3549"/>
                    <a:pt x="739" y="3609"/>
                    <a:pt x="810" y="3609"/>
                  </a:cubicBezTo>
                  <a:cubicBezTo>
                    <a:pt x="906" y="3609"/>
                    <a:pt x="965" y="3537"/>
                    <a:pt x="965" y="3466"/>
                  </a:cubicBezTo>
                  <a:lnTo>
                    <a:pt x="965" y="3120"/>
                  </a:lnTo>
                  <a:cubicBezTo>
                    <a:pt x="1334" y="3097"/>
                    <a:pt x="1632" y="2763"/>
                    <a:pt x="1632" y="2394"/>
                  </a:cubicBezTo>
                  <a:cubicBezTo>
                    <a:pt x="1632" y="1989"/>
                    <a:pt x="1298" y="1668"/>
                    <a:pt x="906" y="1668"/>
                  </a:cubicBezTo>
                  <a:lnTo>
                    <a:pt x="739" y="1668"/>
                  </a:lnTo>
                  <a:cubicBezTo>
                    <a:pt x="501" y="1668"/>
                    <a:pt x="310" y="1477"/>
                    <a:pt x="310" y="1239"/>
                  </a:cubicBezTo>
                  <a:cubicBezTo>
                    <a:pt x="310" y="1001"/>
                    <a:pt x="501" y="799"/>
                    <a:pt x="739" y="799"/>
                  </a:cubicBezTo>
                  <a:lnTo>
                    <a:pt x="989" y="799"/>
                  </a:lnTo>
                  <a:cubicBezTo>
                    <a:pt x="1191" y="799"/>
                    <a:pt x="1334" y="953"/>
                    <a:pt x="1334" y="1144"/>
                  </a:cubicBezTo>
                  <a:lnTo>
                    <a:pt x="1334" y="1311"/>
                  </a:lnTo>
                  <a:cubicBezTo>
                    <a:pt x="1322" y="1382"/>
                    <a:pt x="1394" y="1453"/>
                    <a:pt x="1489" y="1453"/>
                  </a:cubicBezTo>
                  <a:cubicBezTo>
                    <a:pt x="1572" y="1453"/>
                    <a:pt x="1632" y="1382"/>
                    <a:pt x="1632" y="1311"/>
                  </a:cubicBezTo>
                  <a:lnTo>
                    <a:pt x="1632" y="1144"/>
                  </a:lnTo>
                  <a:cubicBezTo>
                    <a:pt x="1632" y="787"/>
                    <a:pt x="1334" y="489"/>
                    <a:pt x="977" y="489"/>
                  </a:cubicBezTo>
                  <a:lnTo>
                    <a:pt x="965" y="489"/>
                  </a:lnTo>
                  <a:lnTo>
                    <a:pt x="965" y="144"/>
                  </a:lnTo>
                  <a:cubicBezTo>
                    <a:pt x="965" y="60"/>
                    <a:pt x="894" y="1"/>
                    <a:pt x="810" y="1"/>
                  </a:cubicBezTo>
                  <a:close/>
                </a:path>
              </a:pathLst>
            </a:custGeom>
            <a:grpFill/>
            <a:ln>
              <a:noFill/>
            </a:ln>
          </p:spPr>
          <p:txBody>
            <a:bodyPr spcFirstLastPara="1" wrap="square" lIns="121900" tIns="121900" rIns="121900" bIns="121900" anchor="ctr" anchorCtr="0">
              <a:noAutofit/>
            </a:bodyPr>
            <a:lstStyle/>
            <a:p>
              <a:endParaRPr sz="2489"/>
            </a:p>
          </p:txBody>
        </p:sp>
        <p:sp>
          <p:nvSpPr>
            <p:cNvPr id="71" name="Google Shape;7396;p45">
              <a:extLst>
                <a:ext uri="{FF2B5EF4-FFF2-40B4-BE49-F238E27FC236}">
                  <a16:creationId xmlns:a16="http://schemas.microsoft.com/office/drawing/2014/main" id="{1F9ACDF1-47C8-46E8-B78C-CCD56308978F}"/>
                </a:ext>
              </a:extLst>
            </p:cNvPr>
            <p:cNvSpPr/>
            <p:nvPr/>
          </p:nvSpPr>
          <p:spPr>
            <a:xfrm>
              <a:off x="2750894" y="4291176"/>
              <a:ext cx="147075" cy="336926"/>
            </a:xfrm>
            <a:custGeom>
              <a:avLst/>
              <a:gdLst/>
              <a:ahLst/>
              <a:cxnLst/>
              <a:rect l="l" t="t" r="r" b="b"/>
              <a:pathLst>
                <a:path w="4621" h="10586" extrusionOk="0">
                  <a:moveTo>
                    <a:pt x="2310" y="299"/>
                  </a:moveTo>
                  <a:cubicBezTo>
                    <a:pt x="3406" y="299"/>
                    <a:pt x="4323" y="1192"/>
                    <a:pt x="4323" y="2311"/>
                  </a:cubicBezTo>
                  <a:cubicBezTo>
                    <a:pt x="4323" y="3418"/>
                    <a:pt x="3430" y="4323"/>
                    <a:pt x="2310" y="4323"/>
                  </a:cubicBezTo>
                  <a:cubicBezTo>
                    <a:pt x="1203" y="4311"/>
                    <a:pt x="298" y="3418"/>
                    <a:pt x="298" y="2311"/>
                  </a:cubicBezTo>
                  <a:cubicBezTo>
                    <a:pt x="298" y="1215"/>
                    <a:pt x="1191" y="299"/>
                    <a:pt x="2310" y="299"/>
                  </a:cubicBezTo>
                  <a:close/>
                  <a:moveTo>
                    <a:pt x="4299" y="7288"/>
                  </a:moveTo>
                  <a:lnTo>
                    <a:pt x="4299" y="7621"/>
                  </a:lnTo>
                  <a:lnTo>
                    <a:pt x="3620" y="7621"/>
                  </a:lnTo>
                  <a:cubicBezTo>
                    <a:pt x="3525" y="7621"/>
                    <a:pt x="3465" y="7704"/>
                    <a:pt x="3465" y="7776"/>
                  </a:cubicBezTo>
                  <a:cubicBezTo>
                    <a:pt x="3465" y="7859"/>
                    <a:pt x="3549" y="7919"/>
                    <a:pt x="3620" y="7919"/>
                  </a:cubicBezTo>
                  <a:lnTo>
                    <a:pt x="3787" y="7919"/>
                  </a:lnTo>
                  <a:lnTo>
                    <a:pt x="3727" y="8442"/>
                  </a:lnTo>
                  <a:lnTo>
                    <a:pt x="882" y="8442"/>
                  </a:lnTo>
                  <a:lnTo>
                    <a:pt x="822" y="7919"/>
                  </a:lnTo>
                  <a:lnTo>
                    <a:pt x="2894" y="7919"/>
                  </a:lnTo>
                  <a:cubicBezTo>
                    <a:pt x="2977" y="7919"/>
                    <a:pt x="3037" y="7847"/>
                    <a:pt x="3037" y="7776"/>
                  </a:cubicBezTo>
                  <a:cubicBezTo>
                    <a:pt x="3037" y="7680"/>
                    <a:pt x="2965" y="7621"/>
                    <a:pt x="2894" y="7621"/>
                  </a:cubicBezTo>
                  <a:lnTo>
                    <a:pt x="298" y="7621"/>
                  </a:lnTo>
                  <a:lnTo>
                    <a:pt x="298" y="7288"/>
                  </a:lnTo>
                  <a:close/>
                  <a:moveTo>
                    <a:pt x="3692" y="8776"/>
                  </a:moveTo>
                  <a:lnTo>
                    <a:pt x="3608" y="9455"/>
                  </a:lnTo>
                  <a:lnTo>
                    <a:pt x="1013" y="9455"/>
                  </a:lnTo>
                  <a:lnTo>
                    <a:pt x="929" y="8776"/>
                  </a:lnTo>
                  <a:close/>
                  <a:moveTo>
                    <a:pt x="3573" y="9764"/>
                  </a:moveTo>
                  <a:lnTo>
                    <a:pt x="3501" y="10288"/>
                  </a:lnTo>
                  <a:lnTo>
                    <a:pt x="1120" y="10288"/>
                  </a:lnTo>
                  <a:lnTo>
                    <a:pt x="1060" y="9764"/>
                  </a:lnTo>
                  <a:close/>
                  <a:moveTo>
                    <a:pt x="2310" y="1"/>
                  </a:moveTo>
                  <a:cubicBezTo>
                    <a:pt x="1048" y="1"/>
                    <a:pt x="1" y="1049"/>
                    <a:pt x="1" y="2311"/>
                  </a:cubicBezTo>
                  <a:cubicBezTo>
                    <a:pt x="1" y="3537"/>
                    <a:pt x="953" y="4549"/>
                    <a:pt x="2156" y="4621"/>
                  </a:cubicBezTo>
                  <a:lnTo>
                    <a:pt x="2156" y="6966"/>
                  </a:lnTo>
                  <a:lnTo>
                    <a:pt x="155" y="6966"/>
                  </a:lnTo>
                  <a:cubicBezTo>
                    <a:pt x="60" y="6966"/>
                    <a:pt x="1" y="7049"/>
                    <a:pt x="1" y="7121"/>
                  </a:cubicBezTo>
                  <a:lnTo>
                    <a:pt x="1" y="7788"/>
                  </a:lnTo>
                  <a:cubicBezTo>
                    <a:pt x="1" y="7883"/>
                    <a:pt x="72" y="7942"/>
                    <a:pt x="155" y="7942"/>
                  </a:cubicBezTo>
                  <a:lnTo>
                    <a:pt x="513" y="7942"/>
                  </a:lnTo>
                  <a:lnTo>
                    <a:pt x="822" y="10455"/>
                  </a:lnTo>
                  <a:cubicBezTo>
                    <a:pt x="834" y="10526"/>
                    <a:pt x="894" y="10586"/>
                    <a:pt x="965" y="10586"/>
                  </a:cubicBezTo>
                  <a:lnTo>
                    <a:pt x="3620" y="10586"/>
                  </a:lnTo>
                  <a:cubicBezTo>
                    <a:pt x="3692" y="10586"/>
                    <a:pt x="3763" y="10526"/>
                    <a:pt x="3763" y="10455"/>
                  </a:cubicBezTo>
                  <a:lnTo>
                    <a:pt x="4084" y="7942"/>
                  </a:lnTo>
                  <a:lnTo>
                    <a:pt x="4442" y="7942"/>
                  </a:lnTo>
                  <a:cubicBezTo>
                    <a:pt x="4525" y="7942"/>
                    <a:pt x="4585" y="7859"/>
                    <a:pt x="4585" y="7788"/>
                  </a:cubicBezTo>
                  <a:lnTo>
                    <a:pt x="4585" y="7121"/>
                  </a:lnTo>
                  <a:cubicBezTo>
                    <a:pt x="4620" y="7026"/>
                    <a:pt x="4549" y="6966"/>
                    <a:pt x="4465" y="6966"/>
                  </a:cubicBezTo>
                  <a:lnTo>
                    <a:pt x="2453" y="6966"/>
                  </a:lnTo>
                  <a:lnTo>
                    <a:pt x="2453" y="4621"/>
                  </a:lnTo>
                  <a:cubicBezTo>
                    <a:pt x="3668" y="4549"/>
                    <a:pt x="4620" y="3537"/>
                    <a:pt x="4620" y="2311"/>
                  </a:cubicBezTo>
                  <a:cubicBezTo>
                    <a:pt x="4620" y="1037"/>
                    <a:pt x="3573" y="1"/>
                    <a:pt x="2310" y="1"/>
                  </a:cubicBezTo>
                  <a:close/>
                </a:path>
              </a:pathLst>
            </a:custGeom>
            <a:grpFill/>
            <a:ln>
              <a:noFill/>
            </a:ln>
          </p:spPr>
          <p:txBody>
            <a:bodyPr spcFirstLastPara="1" wrap="square" lIns="121900" tIns="121900" rIns="121900" bIns="121900" anchor="ctr" anchorCtr="0">
              <a:noAutofit/>
            </a:bodyPr>
            <a:lstStyle/>
            <a:p>
              <a:endParaRPr sz="2489"/>
            </a:p>
          </p:txBody>
        </p:sp>
        <p:sp>
          <p:nvSpPr>
            <p:cNvPr id="72" name="Google Shape;7397;p45">
              <a:extLst>
                <a:ext uri="{FF2B5EF4-FFF2-40B4-BE49-F238E27FC236}">
                  <a16:creationId xmlns:a16="http://schemas.microsoft.com/office/drawing/2014/main" id="{55038FAE-5467-4818-B38B-71D47B1D1492}"/>
                </a:ext>
              </a:extLst>
            </p:cNvPr>
            <p:cNvSpPr/>
            <p:nvPr/>
          </p:nvSpPr>
          <p:spPr>
            <a:xfrm>
              <a:off x="2749016" y="4443917"/>
              <a:ext cx="69734" cy="52706"/>
            </a:xfrm>
            <a:custGeom>
              <a:avLst/>
              <a:gdLst/>
              <a:ahLst/>
              <a:cxnLst/>
              <a:rect l="l" t="t" r="r" b="b"/>
              <a:pathLst>
                <a:path w="2191" h="1656" extrusionOk="0">
                  <a:moveTo>
                    <a:pt x="1107" y="310"/>
                  </a:moveTo>
                  <a:cubicBezTo>
                    <a:pt x="1381" y="310"/>
                    <a:pt x="1643" y="441"/>
                    <a:pt x="1786" y="667"/>
                  </a:cubicBezTo>
                  <a:lnTo>
                    <a:pt x="417" y="667"/>
                  </a:lnTo>
                  <a:cubicBezTo>
                    <a:pt x="572" y="441"/>
                    <a:pt x="822" y="310"/>
                    <a:pt x="1107" y="310"/>
                  </a:cubicBezTo>
                  <a:close/>
                  <a:moveTo>
                    <a:pt x="1786" y="976"/>
                  </a:moveTo>
                  <a:cubicBezTo>
                    <a:pt x="1619" y="1203"/>
                    <a:pt x="1369" y="1334"/>
                    <a:pt x="1107" y="1334"/>
                  </a:cubicBezTo>
                  <a:cubicBezTo>
                    <a:pt x="822" y="1334"/>
                    <a:pt x="572" y="1203"/>
                    <a:pt x="417" y="976"/>
                  </a:cubicBezTo>
                  <a:close/>
                  <a:moveTo>
                    <a:pt x="1107" y="0"/>
                  </a:moveTo>
                  <a:cubicBezTo>
                    <a:pt x="607" y="0"/>
                    <a:pt x="179" y="310"/>
                    <a:pt x="12" y="774"/>
                  </a:cubicBezTo>
                  <a:cubicBezTo>
                    <a:pt x="0" y="798"/>
                    <a:pt x="0" y="846"/>
                    <a:pt x="12" y="881"/>
                  </a:cubicBezTo>
                  <a:cubicBezTo>
                    <a:pt x="179" y="1334"/>
                    <a:pt x="607" y="1655"/>
                    <a:pt x="1107" y="1655"/>
                  </a:cubicBezTo>
                  <a:cubicBezTo>
                    <a:pt x="1596" y="1655"/>
                    <a:pt x="2024" y="1334"/>
                    <a:pt x="2191" y="881"/>
                  </a:cubicBezTo>
                  <a:lnTo>
                    <a:pt x="2191" y="846"/>
                  </a:lnTo>
                  <a:lnTo>
                    <a:pt x="2191" y="822"/>
                  </a:lnTo>
                  <a:lnTo>
                    <a:pt x="2191" y="798"/>
                  </a:lnTo>
                  <a:lnTo>
                    <a:pt x="2191" y="774"/>
                  </a:lnTo>
                  <a:cubicBezTo>
                    <a:pt x="2024" y="310"/>
                    <a:pt x="1596" y="0"/>
                    <a:pt x="1107" y="0"/>
                  </a:cubicBezTo>
                  <a:close/>
                </a:path>
              </a:pathLst>
            </a:custGeom>
            <a:grpFill/>
            <a:ln>
              <a:noFill/>
            </a:ln>
          </p:spPr>
          <p:txBody>
            <a:bodyPr spcFirstLastPara="1" wrap="square" lIns="121900" tIns="121900" rIns="121900" bIns="121900" anchor="ctr" anchorCtr="0">
              <a:noAutofit/>
            </a:bodyPr>
            <a:lstStyle/>
            <a:p>
              <a:endParaRPr sz="2489"/>
            </a:p>
          </p:txBody>
        </p:sp>
        <p:sp>
          <p:nvSpPr>
            <p:cNvPr id="73" name="Google Shape;7398;p45">
              <a:extLst>
                <a:ext uri="{FF2B5EF4-FFF2-40B4-BE49-F238E27FC236}">
                  <a16:creationId xmlns:a16="http://schemas.microsoft.com/office/drawing/2014/main" id="{A3D1A309-77D2-4437-8267-0397B3E228FF}"/>
                </a:ext>
              </a:extLst>
            </p:cNvPr>
            <p:cNvSpPr/>
            <p:nvPr/>
          </p:nvSpPr>
          <p:spPr>
            <a:xfrm>
              <a:off x="2829731" y="4443917"/>
              <a:ext cx="70116" cy="52706"/>
            </a:xfrm>
            <a:custGeom>
              <a:avLst/>
              <a:gdLst/>
              <a:ahLst/>
              <a:cxnLst/>
              <a:rect l="l" t="t" r="r" b="b"/>
              <a:pathLst>
                <a:path w="2203" h="1656" extrusionOk="0">
                  <a:moveTo>
                    <a:pt x="1096" y="310"/>
                  </a:moveTo>
                  <a:cubicBezTo>
                    <a:pt x="1381" y="310"/>
                    <a:pt x="1631" y="441"/>
                    <a:pt x="1786" y="667"/>
                  </a:cubicBezTo>
                  <a:lnTo>
                    <a:pt x="417" y="667"/>
                  </a:lnTo>
                  <a:cubicBezTo>
                    <a:pt x="560" y="441"/>
                    <a:pt x="810" y="310"/>
                    <a:pt x="1096" y="310"/>
                  </a:cubicBezTo>
                  <a:close/>
                  <a:moveTo>
                    <a:pt x="1786" y="976"/>
                  </a:moveTo>
                  <a:cubicBezTo>
                    <a:pt x="1631" y="1203"/>
                    <a:pt x="1381" y="1334"/>
                    <a:pt x="1096" y="1334"/>
                  </a:cubicBezTo>
                  <a:cubicBezTo>
                    <a:pt x="810" y="1334"/>
                    <a:pt x="560" y="1203"/>
                    <a:pt x="417" y="976"/>
                  </a:cubicBezTo>
                  <a:close/>
                  <a:moveTo>
                    <a:pt x="1096" y="0"/>
                  </a:moveTo>
                  <a:cubicBezTo>
                    <a:pt x="607" y="0"/>
                    <a:pt x="179" y="310"/>
                    <a:pt x="12" y="774"/>
                  </a:cubicBezTo>
                  <a:cubicBezTo>
                    <a:pt x="0" y="798"/>
                    <a:pt x="0" y="846"/>
                    <a:pt x="12" y="881"/>
                  </a:cubicBezTo>
                  <a:cubicBezTo>
                    <a:pt x="179" y="1334"/>
                    <a:pt x="607" y="1655"/>
                    <a:pt x="1096" y="1655"/>
                  </a:cubicBezTo>
                  <a:cubicBezTo>
                    <a:pt x="1584" y="1655"/>
                    <a:pt x="2024" y="1334"/>
                    <a:pt x="2179" y="881"/>
                  </a:cubicBezTo>
                  <a:cubicBezTo>
                    <a:pt x="2203" y="846"/>
                    <a:pt x="2203" y="822"/>
                    <a:pt x="2179" y="774"/>
                  </a:cubicBezTo>
                  <a:cubicBezTo>
                    <a:pt x="2024" y="310"/>
                    <a:pt x="1584" y="0"/>
                    <a:pt x="1096"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74" name="Google Shape;7253;p45">
            <a:extLst>
              <a:ext uri="{FF2B5EF4-FFF2-40B4-BE49-F238E27FC236}">
                <a16:creationId xmlns:a16="http://schemas.microsoft.com/office/drawing/2014/main" id="{72273EE9-8FB8-4E1E-A4BA-8C9941C47E6F}"/>
              </a:ext>
            </a:extLst>
          </p:cNvPr>
          <p:cNvGrpSpPr/>
          <p:nvPr/>
        </p:nvGrpSpPr>
        <p:grpSpPr>
          <a:xfrm>
            <a:off x="4301916" y="3154312"/>
            <a:ext cx="446221" cy="446179"/>
            <a:chOff x="7976174" y="2925108"/>
            <a:chExt cx="334666" cy="334634"/>
          </a:xfrm>
          <a:solidFill>
            <a:schemeClr val="tx1"/>
          </a:solidFill>
        </p:grpSpPr>
        <p:sp>
          <p:nvSpPr>
            <p:cNvPr id="75" name="Google Shape;7254;p45">
              <a:extLst>
                <a:ext uri="{FF2B5EF4-FFF2-40B4-BE49-F238E27FC236}">
                  <a16:creationId xmlns:a16="http://schemas.microsoft.com/office/drawing/2014/main" id="{B3E9CB09-6C0B-4507-BB7F-9AFAD72963C8}"/>
                </a:ext>
              </a:extLst>
            </p:cNvPr>
            <p:cNvSpPr/>
            <p:nvPr/>
          </p:nvSpPr>
          <p:spPr>
            <a:xfrm>
              <a:off x="8003100" y="3064545"/>
              <a:ext cx="10630" cy="14068"/>
            </a:xfrm>
            <a:custGeom>
              <a:avLst/>
              <a:gdLst/>
              <a:ahLst/>
              <a:cxnLst/>
              <a:rect l="l" t="t" r="r" b="b"/>
              <a:pathLst>
                <a:path w="334" h="442" extrusionOk="0">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6" name="Google Shape;7255;p45">
              <a:extLst>
                <a:ext uri="{FF2B5EF4-FFF2-40B4-BE49-F238E27FC236}">
                  <a16:creationId xmlns:a16="http://schemas.microsoft.com/office/drawing/2014/main" id="{A04B90CA-0A5B-4752-9F34-86F5AD0F22F6}"/>
                </a:ext>
              </a:extLst>
            </p:cNvPr>
            <p:cNvSpPr/>
            <p:nvPr/>
          </p:nvSpPr>
          <p:spPr>
            <a:xfrm>
              <a:off x="8003100" y="3046371"/>
              <a:ext cx="10630" cy="14418"/>
            </a:xfrm>
            <a:custGeom>
              <a:avLst/>
              <a:gdLst/>
              <a:ahLst/>
              <a:cxnLst/>
              <a:rect l="l" t="t" r="r" b="b"/>
              <a:pathLst>
                <a:path w="334" h="453" extrusionOk="0">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7" name="Google Shape;7256;p45">
              <a:extLst>
                <a:ext uri="{FF2B5EF4-FFF2-40B4-BE49-F238E27FC236}">
                  <a16:creationId xmlns:a16="http://schemas.microsoft.com/office/drawing/2014/main" id="{C643EFE5-DBE1-47A6-9201-5D2F6AD17487}"/>
                </a:ext>
              </a:extLst>
            </p:cNvPr>
            <p:cNvSpPr/>
            <p:nvPr/>
          </p:nvSpPr>
          <p:spPr>
            <a:xfrm>
              <a:off x="8272519" y="3105093"/>
              <a:ext cx="10630" cy="14418"/>
            </a:xfrm>
            <a:custGeom>
              <a:avLst/>
              <a:gdLst/>
              <a:ahLst/>
              <a:cxnLst/>
              <a:rect l="l" t="t" r="r" b="b"/>
              <a:pathLst>
                <a:path w="334" h="453" extrusionOk="0">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grpFill/>
            <a:ln>
              <a:noFill/>
            </a:ln>
          </p:spPr>
          <p:txBody>
            <a:bodyPr spcFirstLastPara="1" wrap="square" lIns="121900" tIns="121900" rIns="121900" bIns="121900" anchor="ctr" anchorCtr="0">
              <a:noAutofit/>
            </a:bodyPr>
            <a:lstStyle/>
            <a:p>
              <a:endParaRPr sz="2489"/>
            </a:p>
          </p:txBody>
        </p:sp>
        <p:sp>
          <p:nvSpPr>
            <p:cNvPr id="78" name="Google Shape;7257;p45">
              <a:extLst>
                <a:ext uri="{FF2B5EF4-FFF2-40B4-BE49-F238E27FC236}">
                  <a16:creationId xmlns:a16="http://schemas.microsoft.com/office/drawing/2014/main" id="{434B9AC9-38ED-438A-A955-AD8EBDBE6ED2}"/>
                </a:ext>
              </a:extLst>
            </p:cNvPr>
            <p:cNvSpPr/>
            <p:nvPr/>
          </p:nvSpPr>
          <p:spPr>
            <a:xfrm>
              <a:off x="8272519" y="3123266"/>
              <a:ext cx="10630" cy="14068"/>
            </a:xfrm>
            <a:custGeom>
              <a:avLst/>
              <a:gdLst/>
              <a:ahLst/>
              <a:cxnLst/>
              <a:rect l="l" t="t" r="r" b="b"/>
              <a:pathLst>
                <a:path w="334" h="442" extrusionOk="0">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grpFill/>
            <a:ln>
              <a:noFill/>
            </a:ln>
          </p:spPr>
          <p:txBody>
            <a:bodyPr spcFirstLastPara="1" wrap="square" lIns="121900" tIns="121900" rIns="121900" bIns="121900" anchor="ctr" anchorCtr="0">
              <a:noAutofit/>
            </a:bodyPr>
            <a:lstStyle/>
            <a:p>
              <a:endParaRPr sz="2489"/>
            </a:p>
          </p:txBody>
        </p:sp>
        <p:sp>
          <p:nvSpPr>
            <p:cNvPr id="79" name="Google Shape;7258;p45">
              <a:extLst>
                <a:ext uri="{FF2B5EF4-FFF2-40B4-BE49-F238E27FC236}">
                  <a16:creationId xmlns:a16="http://schemas.microsoft.com/office/drawing/2014/main" id="{D02E1211-6B91-4DC2-B7A3-9DB807D2D72D}"/>
                </a:ext>
              </a:extLst>
            </p:cNvPr>
            <p:cNvSpPr/>
            <p:nvPr/>
          </p:nvSpPr>
          <p:spPr>
            <a:xfrm>
              <a:off x="7976174" y="2925108"/>
              <a:ext cx="334666" cy="334634"/>
            </a:xfrm>
            <a:custGeom>
              <a:avLst/>
              <a:gdLst/>
              <a:ahLst/>
              <a:cxnLst/>
              <a:rect l="l" t="t" r="r" b="b"/>
              <a:pathLst>
                <a:path w="10515" h="10514" extrusionOk="0">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grpFill/>
            <a:ln>
              <a:noFill/>
            </a:ln>
          </p:spPr>
          <p:txBody>
            <a:bodyPr spcFirstLastPara="1" wrap="square" lIns="121900" tIns="121900" rIns="121900" bIns="121900" anchor="ctr" anchorCtr="0">
              <a:noAutofit/>
            </a:bodyPr>
            <a:lstStyle/>
            <a:p>
              <a:endParaRPr sz="2489"/>
            </a:p>
          </p:txBody>
        </p:sp>
        <p:sp>
          <p:nvSpPr>
            <p:cNvPr id="80" name="Google Shape;7259;p45">
              <a:extLst>
                <a:ext uri="{FF2B5EF4-FFF2-40B4-BE49-F238E27FC236}">
                  <a16:creationId xmlns:a16="http://schemas.microsoft.com/office/drawing/2014/main" id="{94A12838-FAF8-4ECB-ACBF-9A3C4E462DE5}"/>
                </a:ext>
              </a:extLst>
            </p:cNvPr>
            <p:cNvSpPr/>
            <p:nvPr/>
          </p:nvSpPr>
          <p:spPr>
            <a:xfrm>
              <a:off x="8116024" y="3221804"/>
              <a:ext cx="14036" cy="10280"/>
            </a:xfrm>
            <a:custGeom>
              <a:avLst/>
              <a:gdLst/>
              <a:ahLst/>
              <a:cxnLst/>
              <a:rect l="l" t="t" r="r" b="b"/>
              <a:pathLst>
                <a:path w="441" h="323" extrusionOk="0">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grpFill/>
            <a:ln>
              <a:noFill/>
            </a:ln>
          </p:spPr>
          <p:txBody>
            <a:bodyPr spcFirstLastPara="1" wrap="square" lIns="121900" tIns="121900" rIns="121900" bIns="121900" anchor="ctr" anchorCtr="0">
              <a:noAutofit/>
            </a:bodyPr>
            <a:lstStyle/>
            <a:p>
              <a:endParaRPr sz="2489"/>
            </a:p>
          </p:txBody>
        </p:sp>
        <p:sp>
          <p:nvSpPr>
            <p:cNvPr id="81" name="Google Shape;7260;p45">
              <a:extLst>
                <a:ext uri="{FF2B5EF4-FFF2-40B4-BE49-F238E27FC236}">
                  <a16:creationId xmlns:a16="http://schemas.microsoft.com/office/drawing/2014/main" id="{8E1DCCBD-3BA8-4EC6-8F5D-6D879844E5B2}"/>
                </a:ext>
              </a:extLst>
            </p:cNvPr>
            <p:cNvSpPr/>
            <p:nvPr/>
          </p:nvSpPr>
          <p:spPr>
            <a:xfrm>
              <a:off x="8097818" y="3221804"/>
              <a:ext cx="14068" cy="10280"/>
            </a:xfrm>
            <a:custGeom>
              <a:avLst/>
              <a:gdLst/>
              <a:ahLst/>
              <a:cxnLst/>
              <a:rect l="l" t="t" r="r" b="b"/>
              <a:pathLst>
                <a:path w="442" h="323" extrusionOk="0">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grpFill/>
            <a:ln>
              <a:noFill/>
            </a:ln>
          </p:spPr>
          <p:txBody>
            <a:bodyPr spcFirstLastPara="1" wrap="square" lIns="121900" tIns="121900" rIns="121900" bIns="121900" anchor="ctr" anchorCtr="0">
              <a:noAutofit/>
            </a:bodyPr>
            <a:lstStyle/>
            <a:p>
              <a:endParaRPr sz="2489"/>
            </a:p>
          </p:txBody>
        </p:sp>
        <p:sp>
          <p:nvSpPr>
            <p:cNvPr id="82" name="Google Shape;7261;p45">
              <a:extLst>
                <a:ext uri="{FF2B5EF4-FFF2-40B4-BE49-F238E27FC236}">
                  <a16:creationId xmlns:a16="http://schemas.microsoft.com/office/drawing/2014/main" id="{96C024D8-6C3C-4F28-B401-6F25102F106B}"/>
                </a:ext>
              </a:extLst>
            </p:cNvPr>
            <p:cNvSpPr/>
            <p:nvPr/>
          </p:nvSpPr>
          <p:spPr>
            <a:xfrm>
              <a:off x="8156190" y="2951621"/>
              <a:ext cx="14036" cy="10630"/>
            </a:xfrm>
            <a:custGeom>
              <a:avLst/>
              <a:gdLst/>
              <a:ahLst/>
              <a:cxnLst/>
              <a:rect l="l" t="t" r="r" b="b"/>
              <a:pathLst>
                <a:path w="441" h="334" extrusionOk="0">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grpFill/>
            <a:ln>
              <a:noFill/>
            </a:ln>
          </p:spPr>
          <p:txBody>
            <a:bodyPr spcFirstLastPara="1" wrap="square" lIns="121900" tIns="121900" rIns="121900" bIns="121900" anchor="ctr" anchorCtr="0">
              <a:noAutofit/>
            </a:bodyPr>
            <a:lstStyle/>
            <a:p>
              <a:endParaRPr sz="2489"/>
            </a:p>
          </p:txBody>
        </p:sp>
        <p:sp>
          <p:nvSpPr>
            <p:cNvPr id="83" name="Google Shape;7262;p45">
              <a:extLst>
                <a:ext uri="{FF2B5EF4-FFF2-40B4-BE49-F238E27FC236}">
                  <a16:creationId xmlns:a16="http://schemas.microsoft.com/office/drawing/2014/main" id="{B5362DC6-0F4B-4FD1-957B-2AFFFE35ECC2}"/>
                </a:ext>
              </a:extLst>
            </p:cNvPr>
            <p:cNvSpPr/>
            <p:nvPr/>
          </p:nvSpPr>
          <p:spPr>
            <a:xfrm>
              <a:off x="8173982" y="2952385"/>
              <a:ext cx="14450" cy="10248"/>
            </a:xfrm>
            <a:custGeom>
              <a:avLst/>
              <a:gdLst/>
              <a:ahLst/>
              <a:cxnLst/>
              <a:rect l="l" t="t" r="r" b="b"/>
              <a:pathLst>
                <a:path w="454" h="322" extrusionOk="0">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4" name="Google Shape;6272;p43">
            <a:extLst>
              <a:ext uri="{FF2B5EF4-FFF2-40B4-BE49-F238E27FC236}">
                <a16:creationId xmlns:a16="http://schemas.microsoft.com/office/drawing/2014/main" id="{2B803398-8FD1-4CB1-AF30-56EC9DCD43F8}"/>
              </a:ext>
            </a:extLst>
          </p:cNvPr>
          <p:cNvGrpSpPr/>
          <p:nvPr/>
        </p:nvGrpSpPr>
        <p:grpSpPr>
          <a:xfrm>
            <a:off x="5846343" y="3177050"/>
            <a:ext cx="560256" cy="453799"/>
            <a:chOff x="1421638" y="4125633"/>
            <a:chExt cx="374709" cy="374006"/>
          </a:xfrm>
          <a:solidFill>
            <a:schemeClr val="tx1"/>
          </a:solidFill>
        </p:grpSpPr>
        <p:sp>
          <p:nvSpPr>
            <p:cNvPr id="85" name="Google Shape;6273;p43">
              <a:extLst>
                <a:ext uri="{FF2B5EF4-FFF2-40B4-BE49-F238E27FC236}">
                  <a16:creationId xmlns:a16="http://schemas.microsoft.com/office/drawing/2014/main" id="{685F04A5-DDC4-4C07-8FA6-FA739FD813A5}"/>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121900" tIns="121900" rIns="121900" bIns="121900" anchor="ctr" anchorCtr="0">
              <a:noAutofit/>
            </a:bodyPr>
            <a:lstStyle/>
            <a:p>
              <a:endParaRPr sz="2489" dirty="0"/>
            </a:p>
          </p:txBody>
        </p:sp>
        <p:sp>
          <p:nvSpPr>
            <p:cNvPr id="86" name="Google Shape;6274;p43">
              <a:extLst>
                <a:ext uri="{FF2B5EF4-FFF2-40B4-BE49-F238E27FC236}">
                  <a16:creationId xmlns:a16="http://schemas.microsoft.com/office/drawing/2014/main" id="{47E48AF3-E968-41AA-B274-0E1CC6A41AF2}"/>
                </a:ext>
              </a:extLst>
            </p:cNvPr>
            <p:cNvSpPr/>
            <p:nvPr/>
          </p:nvSpPr>
          <p:spPr>
            <a:xfrm>
              <a:off x="1428051" y="4125633"/>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121900" tIns="121900" rIns="121900" bIns="121900" anchor="ctr" anchorCtr="0">
              <a:noAutofit/>
            </a:bodyPr>
            <a:lstStyle/>
            <a:p>
              <a:endParaRPr sz="2489"/>
            </a:p>
          </p:txBody>
        </p:sp>
      </p:grpSp>
      <p:grpSp>
        <p:nvGrpSpPr>
          <p:cNvPr id="87" name="Google Shape;6078;p43">
            <a:extLst>
              <a:ext uri="{FF2B5EF4-FFF2-40B4-BE49-F238E27FC236}">
                <a16:creationId xmlns:a16="http://schemas.microsoft.com/office/drawing/2014/main" id="{BD0F0F3D-6ECE-4A4D-9A46-798E02A07EFC}"/>
              </a:ext>
            </a:extLst>
          </p:cNvPr>
          <p:cNvGrpSpPr/>
          <p:nvPr/>
        </p:nvGrpSpPr>
        <p:grpSpPr>
          <a:xfrm>
            <a:off x="7366331" y="3177050"/>
            <a:ext cx="589648" cy="431064"/>
            <a:chOff x="4675986" y="2745684"/>
            <a:chExt cx="381346" cy="368644"/>
          </a:xfrm>
          <a:solidFill>
            <a:schemeClr val="tx1"/>
          </a:solidFill>
        </p:grpSpPr>
        <p:sp>
          <p:nvSpPr>
            <p:cNvPr id="88" name="Google Shape;6079;p43">
              <a:extLst>
                <a:ext uri="{FF2B5EF4-FFF2-40B4-BE49-F238E27FC236}">
                  <a16:creationId xmlns:a16="http://schemas.microsoft.com/office/drawing/2014/main" id="{5DB51ED1-4FD8-4573-9103-7AF7576D49D9}"/>
                </a:ext>
              </a:extLst>
            </p:cNvPr>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grpFill/>
            <a:ln>
              <a:noFill/>
            </a:ln>
          </p:spPr>
          <p:txBody>
            <a:bodyPr spcFirstLastPara="1" wrap="square" lIns="121900" tIns="121900" rIns="121900" bIns="121900" anchor="ctr" anchorCtr="0">
              <a:noAutofit/>
            </a:bodyPr>
            <a:lstStyle/>
            <a:p>
              <a:endParaRPr sz="2489"/>
            </a:p>
          </p:txBody>
        </p:sp>
        <p:sp>
          <p:nvSpPr>
            <p:cNvPr id="89" name="Google Shape;6080;p43">
              <a:extLst>
                <a:ext uri="{FF2B5EF4-FFF2-40B4-BE49-F238E27FC236}">
                  <a16:creationId xmlns:a16="http://schemas.microsoft.com/office/drawing/2014/main" id="{B2740025-C49D-475F-8C7D-7BE06FC65C93}"/>
                </a:ext>
              </a:extLst>
            </p:cNvPr>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grpFill/>
            <a:ln>
              <a:noFill/>
            </a:ln>
          </p:spPr>
          <p:txBody>
            <a:bodyPr spcFirstLastPara="1" wrap="square" lIns="121900" tIns="121900" rIns="121900" bIns="121900" anchor="ctr" anchorCtr="0">
              <a:noAutofit/>
            </a:bodyPr>
            <a:lstStyle/>
            <a:p>
              <a:endParaRPr sz="2489"/>
            </a:p>
          </p:txBody>
        </p:sp>
      </p:grpSp>
      <p:sp>
        <p:nvSpPr>
          <p:cNvPr id="90" name="Google Shape;7373;p45">
            <a:extLst>
              <a:ext uri="{FF2B5EF4-FFF2-40B4-BE49-F238E27FC236}">
                <a16:creationId xmlns:a16="http://schemas.microsoft.com/office/drawing/2014/main" id="{62279544-D6E0-44C9-9045-E01027CC8505}"/>
              </a:ext>
            </a:extLst>
          </p:cNvPr>
          <p:cNvSpPr/>
          <p:nvPr/>
        </p:nvSpPr>
        <p:spPr>
          <a:xfrm>
            <a:off x="8963039" y="3124847"/>
            <a:ext cx="548951" cy="438228"/>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tx1"/>
          </a:solidFill>
          <a:ln>
            <a:noFill/>
          </a:ln>
        </p:spPr>
        <p:txBody>
          <a:bodyPr spcFirstLastPara="1" wrap="square" lIns="121900" tIns="121900" rIns="121900" bIns="121900" anchor="ctr" anchorCtr="0">
            <a:noAutofit/>
          </a:bodyPr>
          <a:lstStyle/>
          <a:p>
            <a:endParaRPr sz="2489"/>
          </a:p>
        </p:txBody>
      </p:sp>
      <p:cxnSp>
        <p:nvCxnSpPr>
          <p:cNvPr id="94" name="Google Shape;868;p25">
            <a:extLst>
              <a:ext uri="{FF2B5EF4-FFF2-40B4-BE49-F238E27FC236}">
                <a16:creationId xmlns:a16="http://schemas.microsoft.com/office/drawing/2014/main" id="{EE41F0A7-6D81-4569-BE3E-60BEE34AF968}"/>
              </a:ext>
            </a:extLst>
          </p:cNvPr>
          <p:cNvCxnSpPr>
            <a:cxnSpLocks/>
          </p:cNvCxnSpPr>
          <p:nvPr/>
        </p:nvCxnSpPr>
        <p:spPr>
          <a:xfrm flipH="1" flipV="1">
            <a:off x="4482865" y="2344195"/>
            <a:ext cx="2691" cy="527807"/>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97" name="Google Shape;830;p25">
            <a:extLst>
              <a:ext uri="{FF2B5EF4-FFF2-40B4-BE49-F238E27FC236}">
                <a16:creationId xmlns:a16="http://schemas.microsoft.com/office/drawing/2014/main" id="{9DF519E3-A295-47C7-BCAF-BB4DF8094320}"/>
              </a:ext>
            </a:extLst>
          </p:cNvPr>
          <p:cNvSpPr txBox="1"/>
          <p:nvPr/>
        </p:nvSpPr>
        <p:spPr>
          <a:xfrm>
            <a:off x="156804" y="5322158"/>
            <a:ext cx="3713481" cy="666047"/>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Low Barriers to Entry </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Accessible by Single Asset Owners</a:t>
            </a:r>
          </a:p>
          <a:p>
            <a:endParaRPr sz="1467" dirty="0">
              <a:solidFill>
                <a:srgbClr val="434343"/>
              </a:solidFill>
              <a:latin typeface="EB Garamond"/>
              <a:ea typeface="EB Garamond"/>
              <a:cs typeface="EB Garamond"/>
              <a:sym typeface="EB Garamond"/>
            </a:endParaRPr>
          </a:p>
        </p:txBody>
      </p:sp>
      <p:sp>
        <p:nvSpPr>
          <p:cNvPr id="99" name="Google Shape;830;p25">
            <a:extLst>
              <a:ext uri="{FF2B5EF4-FFF2-40B4-BE49-F238E27FC236}">
                <a16:creationId xmlns:a16="http://schemas.microsoft.com/office/drawing/2014/main" id="{808E2233-AC3C-40B3-B9DC-A7361A57BDBE}"/>
              </a:ext>
            </a:extLst>
          </p:cNvPr>
          <p:cNvSpPr txBox="1"/>
          <p:nvPr/>
        </p:nvSpPr>
        <p:spPr>
          <a:xfrm>
            <a:off x="4115447" y="5321589"/>
            <a:ext cx="4081342" cy="871295"/>
          </a:xfrm>
          <a:prstGeom prst="rect">
            <a:avLst/>
          </a:prstGeom>
          <a:solidFill>
            <a:schemeClr val="accent1"/>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Easily Penetrating other Asset Markets</a:t>
            </a:r>
          </a:p>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Technology allows for Large Scale Adoption &amp; Changes</a:t>
            </a:r>
          </a:p>
          <a:p>
            <a:endParaRPr sz="1467" dirty="0">
              <a:solidFill>
                <a:srgbClr val="434343"/>
              </a:solidFill>
              <a:latin typeface="EB Garamond"/>
              <a:ea typeface="EB Garamond"/>
              <a:cs typeface="EB Garamond"/>
              <a:sym typeface="EB Garamond"/>
            </a:endParaRPr>
          </a:p>
        </p:txBody>
      </p:sp>
      <p:sp>
        <p:nvSpPr>
          <p:cNvPr id="100" name="Google Shape;830;p25">
            <a:extLst>
              <a:ext uri="{FF2B5EF4-FFF2-40B4-BE49-F238E27FC236}">
                <a16:creationId xmlns:a16="http://schemas.microsoft.com/office/drawing/2014/main" id="{9747D01F-30DD-4680-B85F-88F1581D2478}"/>
              </a:ext>
            </a:extLst>
          </p:cNvPr>
          <p:cNvSpPr txBox="1"/>
          <p:nvPr/>
        </p:nvSpPr>
        <p:spPr>
          <a:xfrm>
            <a:off x="2963877" y="1608353"/>
            <a:ext cx="3442722" cy="644853"/>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Ride on Existing Infrastructure</a:t>
            </a:r>
          </a:p>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Avoid Large Fixed Costs</a:t>
            </a:r>
          </a:p>
          <a:p>
            <a:pPr algn="ctr"/>
            <a:endParaRPr sz="1467" dirty="0">
              <a:solidFill>
                <a:srgbClr val="434343"/>
              </a:solidFill>
              <a:latin typeface="EB Garamond"/>
              <a:ea typeface="EB Garamond"/>
              <a:cs typeface="EB Garamond"/>
              <a:sym typeface="EB Garamond"/>
            </a:endParaRPr>
          </a:p>
        </p:txBody>
      </p:sp>
      <p:cxnSp>
        <p:nvCxnSpPr>
          <p:cNvPr id="103" name="Google Shape;1166;p30">
            <a:extLst>
              <a:ext uri="{FF2B5EF4-FFF2-40B4-BE49-F238E27FC236}">
                <a16:creationId xmlns:a16="http://schemas.microsoft.com/office/drawing/2014/main" id="{60D03DAA-1B1A-4097-B8C6-D679472434B2}"/>
              </a:ext>
            </a:extLst>
          </p:cNvPr>
          <p:cNvCxnSpPr>
            <a:cxnSpLocks/>
          </p:cNvCxnSpPr>
          <p:nvPr/>
        </p:nvCxnSpPr>
        <p:spPr>
          <a:xfrm flipV="1">
            <a:off x="7656318" y="2344195"/>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04" name="Google Shape;868;p25">
            <a:extLst>
              <a:ext uri="{FF2B5EF4-FFF2-40B4-BE49-F238E27FC236}">
                <a16:creationId xmlns:a16="http://schemas.microsoft.com/office/drawing/2014/main" id="{E7E4328D-4B1A-49B0-972F-98984E3C6E71}"/>
              </a:ext>
            </a:extLst>
          </p:cNvPr>
          <p:cNvCxnSpPr>
            <a:cxnSpLocks/>
          </p:cNvCxnSpPr>
          <p:nvPr/>
        </p:nvCxnSpPr>
        <p:spPr>
          <a:xfrm flipV="1">
            <a:off x="9293973" y="4708090"/>
            <a:ext cx="0" cy="460250"/>
          </a:xfrm>
          <a:prstGeom prst="straightConnector1">
            <a:avLst/>
          </a:prstGeom>
          <a:noFill/>
          <a:ln w="28575" cap="flat" cmpd="sng">
            <a:solidFill>
              <a:schemeClr val="accent1">
                <a:lumMod val="75000"/>
              </a:schemeClr>
            </a:solidFill>
            <a:prstDash val="solid"/>
            <a:round/>
            <a:headEnd type="oval" w="med" len="med"/>
            <a:tailEnd type="oval" w="med" len="med"/>
          </a:ln>
        </p:spPr>
      </p:cxnSp>
      <p:sp>
        <p:nvSpPr>
          <p:cNvPr id="107" name="Google Shape;830;p25">
            <a:extLst>
              <a:ext uri="{FF2B5EF4-FFF2-40B4-BE49-F238E27FC236}">
                <a16:creationId xmlns:a16="http://schemas.microsoft.com/office/drawing/2014/main" id="{8E50C3FF-EBED-47B7-98C2-D36B729812D3}"/>
              </a:ext>
            </a:extLst>
          </p:cNvPr>
          <p:cNvSpPr txBox="1"/>
          <p:nvPr/>
        </p:nvSpPr>
        <p:spPr>
          <a:xfrm>
            <a:off x="8441951" y="5270112"/>
            <a:ext cx="3713479" cy="1186444"/>
          </a:xfrm>
          <a:prstGeom prst="rect">
            <a:avLst/>
          </a:prstGeom>
          <a:solidFill>
            <a:schemeClr val="accent5"/>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SG" sz="1800" dirty="0">
                <a:solidFill>
                  <a:srgbClr val="434343"/>
                </a:solidFill>
                <a:latin typeface="EB Garamond"/>
                <a:ea typeface="EB Garamond"/>
                <a:cs typeface="EB Garamond"/>
                <a:sym typeface="EB Garamond"/>
              </a:rPr>
              <a:t>Use of Existing Regulatory Frameworks</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Great Likelihood for Government Support</a:t>
            </a: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pPr marL="342900" indent="-342900" algn="just">
              <a:buFont typeface="Arial" panose="020B0604020202020204" pitchFamily="34" charset="0"/>
              <a:buChar char="•"/>
            </a:pPr>
            <a:endParaRPr lang="en-SG"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sp>
        <p:nvSpPr>
          <p:cNvPr id="108" name="Google Shape;830;p25">
            <a:extLst>
              <a:ext uri="{FF2B5EF4-FFF2-40B4-BE49-F238E27FC236}">
                <a16:creationId xmlns:a16="http://schemas.microsoft.com/office/drawing/2014/main" id="{A2137BC9-BF95-4D47-8139-B6CBA572DA3A}"/>
              </a:ext>
            </a:extLst>
          </p:cNvPr>
          <p:cNvSpPr txBox="1"/>
          <p:nvPr/>
        </p:nvSpPr>
        <p:spPr>
          <a:xfrm>
            <a:off x="6891551" y="1600360"/>
            <a:ext cx="4917614" cy="660838"/>
          </a:xfrm>
          <a:prstGeom prst="rect">
            <a:avLst/>
          </a:prstGeom>
          <a:solidFill>
            <a:schemeClr val="accent3"/>
          </a:solidFill>
          <a:ln>
            <a:noFill/>
          </a:ln>
        </p:spPr>
        <p:txBody>
          <a:bodyPr spcFirstLastPara="1" wrap="square" lIns="0" tIns="8467" rIns="0" bIns="0" anchor="t" anchorCtr="0">
            <a:noAutofit/>
          </a:bodyPr>
          <a:lstStyle/>
          <a:p>
            <a:pPr marL="342900" indent="-342900" algn="just">
              <a:buFont typeface="Courier New" panose="02070309020205020404" pitchFamily="49" charset="0"/>
              <a:buChar char="o"/>
            </a:pPr>
            <a:r>
              <a:rPr lang="en" sz="1800" dirty="0">
                <a:solidFill>
                  <a:srgbClr val="434343"/>
                </a:solidFill>
                <a:latin typeface="EB Garamond"/>
                <a:ea typeface="EB Garamond"/>
                <a:cs typeface="EB Garamond"/>
                <a:sym typeface="EB Garamond"/>
              </a:rPr>
              <a:t>Solves Problems of Existing Business Models </a:t>
            </a:r>
          </a:p>
          <a:p>
            <a:pPr marL="342900" indent="-342900" algn="just">
              <a:buFont typeface="Courier New" panose="02070309020205020404" pitchFamily="49" charset="0"/>
              <a:buChar char="o"/>
            </a:pPr>
            <a:r>
              <a:rPr lang="en-US" sz="1800" dirty="0">
                <a:solidFill>
                  <a:srgbClr val="434343"/>
                </a:solidFill>
                <a:latin typeface="EB Garamond"/>
                <a:ea typeface="EB Garamond"/>
                <a:cs typeface="EB Garamond"/>
                <a:sym typeface="EB Garamond"/>
              </a:rPr>
              <a:t>Use of Technology to find Untapped Markets</a:t>
            </a:r>
          </a:p>
          <a:p>
            <a:pPr marL="342900" indent="-342900" algn="just">
              <a:buFont typeface="Courier New" panose="02070309020205020404" pitchFamily="49" charset="0"/>
              <a:buChar char="o"/>
            </a:pPr>
            <a:endParaRPr lang="en" sz="2000" dirty="0">
              <a:solidFill>
                <a:srgbClr val="434343"/>
              </a:solidFill>
              <a:latin typeface="EB Garamond"/>
              <a:ea typeface="EB Garamond"/>
              <a:cs typeface="EB Garamond"/>
              <a:sym typeface="EB Garamond"/>
            </a:endParaRPr>
          </a:p>
          <a:p>
            <a:endParaRPr sz="1467" dirty="0">
              <a:solidFill>
                <a:srgbClr val="434343"/>
              </a:solidFill>
              <a:latin typeface="EB Garamond"/>
              <a:ea typeface="EB Garamond"/>
              <a:cs typeface="EB Garamond"/>
              <a:sym typeface="EB Garamond"/>
            </a:endParaRPr>
          </a:p>
        </p:txBody>
      </p:sp>
      <p:cxnSp>
        <p:nvCxnSpPr>
          <p:cNvPr id="127" name="Google Shape;1166;p30">
            <a:extLst>
              <a:ext uri="{FF2B5EF4-FFF2-40B4-BE49-F238E27FC236}">
                <a16:creationId xmlns:a16="http://schemas.microsoft.com/office/drawing/2014/main" id="{9A2AFA25-E5B8-448A-9EC5-5DA98800E520}"/>
              </a:ext>
            </a:extLst>
          </p:cNvPr>
          <p:cNvCxnSpPr>
            <a:cxnSpLocks/>
          </p:cNvCxnSpPr>
          <p:nvPr/>
        </p:nvCxnSpPr>
        <p:spPr>
          <a:xfrm flipV="1">
            <a:off x="6095999" y="4721992"/>
            <a:ext cx="0" cy="519931"/>
          </a:xfrm>
          <a:prstGeom prst="straightConnector1">
            <a:avLst/>
          </a:prstGeom>
          <a:noFill/>
          <a:ln w="28575" cap="flat" cmpd="sng">
            <a:solidFill>
              <a:srgbClr val="9AD7D2"/>
            </a:solidFill>
            <a:prstDash val="solid"/>
            <a:round/>
            <a:headEnd type="oval" w="med" len="med"/>
            <a:tailEnd type="oval" w="med" len="med"/>
          </a:ln>
        </p:spPr>
      </p:cxnSp>
      <p:cxnSp>
        <p:nvCxnSpPr>
          <p:cNvPr id="128" name="Google Shape;1166;p30">
            <a:extLst>
              <a:ext uri="{FF2B5EF4-FFF2-40B4-BE49-F238E27FC236}">
                <a16:creationId xmlns:a16="http://schemas.microsoft.com/office/drawing/2014/main" id="{684F7693-FE79-4EBB-978E-E5279D01FE6E}"/>
              </a:ext>
            </a:extLst>
          </p:cNvPr>
          <p:cNvCxnSpPr>
            <a:cxnSpLocks/>
          </p:cNvCxnSpPr>
          <p:nvPr/>
        </p:nvCxnSpPr>
        <p:spPr>
          <a:xfrm flipV="1">
            <a:off x="2967484" y="4708090"/>
            <a:ext cx="0" cy="519931"/>
          </a:xfrm>
          <a:prstGeom prst="straightConnector1">
            <a:avLst/>
          </a:prstGeom>
          <a:noFill/>
          <a:ln w="28575" cap="flat" cmpd="sng">
            <a:solidFill>
              <a:srgbClr val="9AD7D2"/>
            </a:solidFill>
            <a:prstDash val="solid"/>
            <a:round/>
            <a:headEnd type="oval" w="med" len="med"/>
            <a:tailEnd type="oval" w="med" len="med"/>
          </a:ln>
        </p:spPr>
      </p:cxnSp>
    </p:spTree>
    <p:extLst>
      <p:ext uri="{BB962C8B-B14F-4D97-AF65-F5344CB8AC3E}">
        <p14:creationId xmlns:p14="http://schemas.microsoft.com/office/powerpoint/2010/main" val="301152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Connector: Elbow 97">
            <a:extLst>
              <a:ext uri="{FF2B5EF4-FFF2-40B4-BE49-F238E27FC236}">
                <a16:creationId xmlns:a16="http://schemas.microsoft.com/office/drawing/2014/main" id="{7A874844-FCF7-4486-ADC2-37FE249F6789}"/>
              </a:ext>
            </a:extLst>
          </p:cNvPr>
          <p:cNvCxnSpPr>
            <a:cxnSpLocks/>
            <a:stCxn id="85" idx="1"/>
            <a:endCxn id="94" idx="3"/>
          </p:cNvCxnSpPr>
          <p:nvPr/>
        </p:nvCxnSpPr>
        <p:spPr>
          <a:xfrm rot="10800000" flipV="1">
            <a:off x="1067877" y="1196971"/>
            <a:ext cx="1088643" cy="46399"/>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D2A51D1A-0825-47A0-96DD-2D52C60A5019}"/>
              </a:ext>
            </a:extLst>
          </p:cNvPr>
          <p:cNvSpPr/>
          <p:nvPr/>
        </p:nvSpPr>
        <p:spPr>
          <a:xfrm>
            <a:off x="1138286" y="3413655"/>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Deal structure</a:t>
            </a:r>
          </a:p>
        </p:txBody>
      </p:sp>
      <p:sp>
        <p:nvSpPr>
          <p:cNvPr id="8" name="Rectangle 7">
            <a:extLst>
              <a:ext uri="{FF2B5EF4-FFF2-40B4-BE49-F238E27FC236}">
                <a16:creationId xmlns:a16="http://schemas.microsoft.com/office/drawing/2014/main" id="{BFD70C60-6945-405D-969A-DEA221DF9799}"/>
              </a:ext>
            </a:extLst>
          </p:cNvPr>
          <p:cNvSpPr/>
          <p:nvPr/>
        </p:nvSpPr>
        <p:spPr>
          <a:xfrm>
            <a:off x="2010745" y="2405921"/>
            <a:ext cx="1112727"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Create Asset</a:t>
            </a:r>
          </a:p>
        </p:txBody>
      </p:sp>
      <p:cxnSp>
        <p:nvCxnSpPr>
          <p:cNvPr id="9" name="Connector: Elbow 8">
            <a:extLst>
              <a:ext uri="{FF2B5EF4-FFF2-40B4-BE49-F238E27FC236}">
                <a16:creationId xmlns:a16="http://schemas.microsoft.com/office/drawing/2014/main" id="{D51477DB-2FF4-42CE-AAB7-6F0A8E1C365C}"/>
              </a:ext>
            </a:extLst>
          </p:cNvPr>
          <p:cNvCxnSpPr>
            <a:cxnSpLocks/>
            <a:stCxn id="8" idx="2"/>
            <a:endCxn id="5" idx="0"/>
          </p:cNvCxnSpPr>
          <p:nvPr/>
        </p:nvCxnSpPr>
        <p:spPr>
          <a:xfrm rot="5400000">
            <a:off x="1870831" y="2717377"/>
            <a:ext cx="575734" cy="816823"/>
          </a:xfrm>
          <a:prstGeom prst="bentConnector3">
            <a:avLst/>
          </a:prstGeom>
          <a:ln w="19050">
            <a:tailEnd type="stealth"/>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EFA96C4B-7F17-4905-B3DF-FE4FBE71DD2E}"/>
              </a:ext>
            </a:extLst>
          </p:cNvPr>
          <p:cNvSpPr/>
          <p:nvPr/>
        </p:nvSpPr>
        <p:spPr>
          <a:xfrm>
            <a:off x="794998"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Legal service</a:t>
            </a:r>
          </a:p>
        </p:txBody>
      </p:sp>
      <p:sp>
        <p:nvSpPr>
          <p:cNvPr id="12" name="Rectangle 11">
            <a:extLst>
              <a:ext uri="{FF2B5EF4-FFF2-40B4-BE49-F238E27FC236}">
                <a16:creationId xmlns:a16="http://schemas.microsoft.com/office/drawing/2014/main" id="{D25885E7-B306-4CB7-9621-F8B9C013ADAC}"/>
              </a:ext>
            </a:extLst>
          </p:cNvPr>
          <p:cNvSpPr/>
          <p:nvPr/>
        </p:nvSpPr>
        <p:spPr>
          <a:xfrm>
            <a:off x="10664788" y="2811479"/>
            <a:ext cx="1080002"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cxnSp>
        <p:nvCxnSpPr>
          <p:cNvPr id="13" name="Connector: Elbow 12">
            <a:extLst>
              <a:ext uri="{FF2B5EF4-FFF2-40B4-BE49-F238E27FC236}">
                <a16:creationId xmlns:a16="http://schemas.microsoft.com/office/drawing/2014/main" id="{21875E1B-65DD-4EFA-831D-E61D17872441}"/>
              </a:ext>
            </a:extLst>
          </p:cNvPr>
          <p:cNvCxnSpPr>
            <a:cxnSpLocks/>
            <a:stCxn id="78" idx="3"/>
            <a:endCxn id="12" idx="1"/>
          </p:cNvCxnSpPr>
          <p:nvPr/>
        </p:nvCxnSpPr>
        <p:spPr>
          <a:xfrm>
            <a:off x="9282018" y="2917801"/>
            <a:ext cx="1382770" cy="109678"/>
          </a:xfrm>
          <a:prstGeom prst="bentConnector3">
            <a:avLst>
              <a:gd name="adj1" fmla="val 50000"/>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11ECC1A-2C0F-4CD9-BA41-6B04697DB36F}"/>
              </a:ext>
            </a:extLst>
          </p:cNvPr>
          <p:cNvSpPr/>
          <p:nvPr/>
        </p:nvSpPr>
        <p:spPr>
          <a:xfrm>
            <a:off x="5573959" y="164763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Marketplace</a:t>
            </a:r>
          </a:p>
        </p:txBody>
      </p:sp>
      <p:sp>
        <p:nvSpPr>
          <p:cNvPr id="15" name="Rectangle 14">
            <a:extLst>
              <a:ext uri="{FF2B5EF4-FFF2-40B4-BE49-F238E27FC236}">
                <a16:creationId xmlns:a16="http://schemas.microsoft.com/office/drawing/2014/main" id="{A2DC5A15-0400-439D-9F15-C559AE98207F}"/>
              </a:ext>
            </a:extLst>
          </p:cNvPr>
          <p:cNvSpPr/>
          <p:nvPr/>
        </p:nvSpPr>
        <p:spPr>
          <a:xfrm>
            <a:off x="5573959" y="2566642"/>
            <a:ext cx="1188000"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Asset Detail</a:t>
            </a:r>
          </a:p>
        </p:txBody>
      </p:sp>
      <p:sp>
        <p:nvSpPr>
          <p:cNvPr id="16" name="Rectangle 15">
            <a:extLst>
              <a:ext uri="{FF2B5EF4-FFF2-40B4-BE49-F238E27FC236}">
                <a16:creationId xmlns:a16="http://schemas.microsoft.com/office/drawing/2014/main" id="{4702AD9D-AEC7-4464-88F8-16DD64641EB2}"/>
              </a:ext>
            </a:extLst>
          </p:cNvPr>
          <p:cNvSpPr/>
          <p:nvPr/>
        </p:nvSpPr>
        <p:spPr>
          <a:xfrm>
            <a:off x="5573959" y="442947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Create Token</a:t>
            </a:r>
          </a:p>
        </p:txBody>
      </p:sp>
      <p:sp>
        <p:nvSpPr>
          <p:cNvPr id="17" name="Rectangle 16">
            <a:extLst>
              <a:ext uri="{FF2B5EF4-FFF2-40B4-BE49-F238E27FC236}">
                <a16:creationId xmlns:a16="http://schemas.microsoft.com/office/drawing/2014/main" id="{D913D9D6-C7CD-416E-A48D-F3AEE58C025A}"/>
              </a:ext>
            </a:extLst>
          </p:cNvPr>
          <p:cNvSpPr/>
          <p:nvPr/>
        </p:nvSpPr>
        <p:spPr>
          <a:xfrm>
            <a:off x="5542875" y="5586907"/>
            <a:ext cx="1250168" cy="54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Admin Dashboard</a:t>
            </a:r>
          </a:p>
        </p:txBody>
      </p:sp>
      <p:sp>
        <p:nvSpPr>
          <p:cNvPr id="18" name="Rectangle 17">
            <a:extLst>
              <a:ext uri="{FF2B5EF4-FFF2-40B4-BE49-F238E27FC236}">
                <a16:creationId xmlns:a16="http://schemas.microsoft.com/office/drawing/2014/main" id="{76DA731E-10E5-4533-AA9F-91638DFB3C1F}"/>
              </a:ext>
            </a:extLst>
          </p:cNvPr>
          <p:cNvSpPr/>
          <p:nvPr/>
        </p:nvSpPr>
        <p:spPr>
          <a:xfrm>
            <a:off x="8292974" y="5586907"/>
            <a:ext cx="1166350"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Distribute Income</a:t>
            </a:r>
          </a:p>
        </p:txBody>
      </p:sp>
      <p:sp>
        <p:nvSpPr>
          <p:cNvPr id="19" name="Rectangle 18">
            <a:extLst>
              <a:ext uri="{FF2B5EF4-FFF2-40B4-BE49-F238E27FC236}">
                <a16:creationId xmlns:a16="http://schemas.microsoft.com/office/drawing/2014/main" id="{E002B244-DE32-4F84-A3AF-7893B5D6DF48}"/>
              </a:ext>
            </a:extLst>
          </p:cNvPr>
          <p:cNvSpPr/>
          <p:nvPr/>
        </p:nvSpPr>
        <p:spPr>
          <a:xfrm>
            <a:off x="8235702" y="979604"/>
            <a:ext cx="1250168" cy="4691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User Dashboard</a:t>
            </a:r>
          </a:p>
        </p:txBody>
      </p:sp>
      <p:sp>
        <p:nvSpPr>
          <p:cNvPr id="20" name="Oval 19">
            <a:extLst>
              <a:ext uri="{FF2B5EF4-FFF2-40B4-BE49-F238E27FC236}">
                <a16:creationId xmlns:a16="http://schemas.microsoft.com/office/drawing/2014/main" id="{EEC18FD0-DC75-415A-AA97-168FCB8F76BD}"/>
              </a:ext>
            </a:extLst>
          </p:cNvPr>
          <p:cNvSpPr/>
          <p:nvPr/>
        </p:nvSpPr>
        <p:spPr>
          <a:xfrm>
            <a:off x="1821806" y="4542964"/>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Valuation service</a:t>
            </a:r>
          </a:p>
        </p:txBody>
      </p:sp>
      <p:sp>
        <p:nvSpPr>
          <p:cNvPr id="21" name="Rectangle 20">
            <a:extLst>
              <a:ext uri="{FF2B5EF4-FFF2-40B4-BE49-F238E27FC236}">
                <a16:creationId xmlns:a16="http://schemas.microsoft.com/office/drawing/2014/main" id="{B44439D7-CC32-4BAC-9738-8BD4A5C697DD}"/>
              </a:ext>
            </a:extLst>
          </p:cNvPr>
          <p:cNvSpPr/>
          <p:nvPr/>
        </p:nvSpPr>
        <p:spPr>
          <a:xfrm>
            <a:off x="10592803" y="951666"/>
            <a:ext cx="1080002" cy="54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Get Transactions</a:t>
            </a:r>
          </a:p>
        </p:txBody>
      </p:sp>
      <p:cxnSp>
        <p:nvCxnSpPr>
          <p:cNvPr id="23" name="Connector: Elbow 22">
            <a:extLst>
              <a:ext uri="{FF2B5EF4-FFF2-40B4-BE49-F238E27FC236}">
                <a16:creationId xmlns:a16="http://schemas.microsoft.com/office/drawing/2014/main" id="{615A5BCB-0CA4-46A5-8C2C-EE6EB373B6F1}"/>
              </a:ext>
            </a:extLst>
          </p:cNvPr>
          <p:cNvCxnSpPr>
            <a:cxnSpLocks/>
            <a:stCxn id="123" idx="2"/>
            <a:endCxn id="17" idx="1"/>
          </p:cNvCxnSpPr>
          <p:nvPr/>
        </p:nvCxnSpPr>
        <p:spPr>
          <a:xfrm rot="16200000" flipH="1">
            <a:off x="3779956" y="4093987"/>
            <a:ext cx="1756889" cy="1768950"/>
          </a:xfrm>
          <a:prstGeom prst="bentConnector2">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A8206F6-7A39-4DFF-BBDC-DE8DAC4799D6}"/>
              </a:ext>
            </a:extLst>
          </p:cNvPr>
          <p:cNvSpPr txBox="1"/>
          <p:nvPr/>
        </p:nvSpPr>
        <p:spPr>
          <a:xfrm>
            <a:off x="3564363" y="4690537"/>
            <a:ext cx="441146" cy="307777"/>
          </a:xfrm>
          <a:prstGeom prst="rect">
            <a:avLst/>
          </a:prstGeom>
          <a:solidFill>
            <a:schemeClr val="bg1"/>
          </a:solidFill>
        </p:spPr>
        <p:txBody>
          <a:bodyPr wrap="none" rtlCol="0">
            <a:spAutoFit/>
          </a:bodyPr>
          <a:lstStyle/>
          <a:p>
            <a:r>
              <a:rPr lang="en-SG" sz="1400" dirty="0"/>
              <a:t>List</a:t>
            </a:r>
          </a:p>
        </p:txBody>
      </p:sp>
      <p:cxnSp>
        <p:nvCxnSpPr>
          <p:cNvPr id="26" name="Connector: Elbow 25">
            <a:extLst>
              <a:ext uri="{FF2B5EF4-FFF2-40B4-BE49-F238E27FC236}">
                <a16:creationId xmlns:a16="http://schemas.microsoft.com/office/drawing/2014/main" id="{2F8CEF44-05D0-4C9B-B2D0-F1B49485B062}"/>
              </a:ext>
            </a:extLst>
          </p:cNvPr>
          <p:cNvCxnSpPr>
            <a:cxnSpLocks/>
            <a:stCxn id="17" idx="3"/>
            <a:endCxn id="18" idx="1"/>
          </p:cNvCxnSpPr>
          <p:nvPr/>
        </p:nvCxnSpPr>
        <p:spPr>
          <a:xfrm>
            <a:off x="6793043" y="5856907"/>
            <a:ext cx="1499931" cy="12700"/>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C5B7715-D6BC-42ED-8DBE-AEF93F88B9EE}"/>
              </a:ext>
            </a:extLst>
          </p:cNvPr>
          <p:cNvSpPr txBox="1"/>
          <p:nvPr/>
        </p:nvSpPr>
        <p:spPr>
          <a:xfrm>
            <a:off x="7312146" y="5726649"/>
            <a:ext cx="811688" cy="288147"/>
          </a:xfrm>
          <a:prstGeom prst="rect">
            <a:avLst/>
          </a:prstGeom>
          <a:solidFill>
            <a:schemeClr val="bg1"/>
          </a:solidFill>
        </p:spPr>
        <p:txBody>
          <a:bodyPr wrap="none" lIns="36000" tIns="36000" rIns="36000" bIns="36000" rtlCol="0">
            <a:spAutoFit/>
          </a:bodyPr>
          <a:lstStyle/>
          <a:p>
            <a:r>
              <a:rPr lang="en-SG" sz="1400" dirty="0"/>
              <a:t>Distribute</a:t>
            </a:r>
          </a:p>
        </p:txBody>
      </p:sp>
      <p:cxnSp>
        <p:nvCxnSpPr>
          <p:cNvPr id="29" name="Connector: Elbow 28">
            <a:extLst>
              <a:ext uri="{FF2B5EF4-FFF2-40B4-BE49-F238E27FC236}">
                <a16:creationId xmlns:a16="http://schemas.microsoft.com/office/drawing/2014/main" id="{67FC85D3-F747-403F-A106-A1CCAD5A3AD2}"/>
              </a:ext>
            </a:extLst>
          </p:cNvPr>
          <p:cNvCxnSpPr>
            <a:cxnSpLocks/>
            <a:endCxn id="14" idx="3"/>
          </p:cNvCxnSpPr>
          <p:nvPr/>
        </p:nvCxnSpPr>
        <p:spPr>
          <a:xfrm rot="10800000">
            <a:off x="6761960" y="1863629"/>
            <a:ext cx="1803783" cy="717966"/>
          </a:xfrm>
          <a:prstGeom prst="bentConnector3">
            <a:avLst>
              <a:gd name="adj1" fmla="val 25921"/>
            </a:avLst>
          </a:prstGeom>
          <a:ln w="19050">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7C3A0E-B80F-4000-A09D-3ABE90DB10CE}"/>
              </a:ext>
            </a:extLst>
          </p:cNvPr>
          <p:cNvSpPr txBox="1"/>
          <p:nvPr/>
        </p:nvSpPr>
        <p:spPr>
          <a:xfrm>
            <a:off x="7125810" y="1750389"/>
            <a:ext cx="648000" cy="253274"/>
          </a:xfrm>
          <a:prstGeom prst="rect">
            <a:avLst/>
          </a:prstGeom>
          <a:solidFill>
            <a:schemeClr val="bg1"/>
          </a:solidFill>
        </p:spPr>
        <p:txBody>
          <a:bodyPr wrap="none" lIns="36000" tIns="36000" rIns="36000" bIns="36000" rtlCol="0">
            <a:spAutoFit/>
          </a:bodyPr>
          <a:lstStyle/>
          <a:p>
            <a:r>
              <a:rPr lang="en-SG" sz="1400" dirty="0"/>
              <a:t>Review</a:t>
            </a:r>
          </a:p>
        </p:txBody>
      </p:sp>
      <p:grpSp>
        <p:nvGrpSpPr>
          <p:cNvPr id="31" name="Group 30">
            <a:extLst>
              <a:ext uri="{FF2B5EF4-FFF2-40B4-BE49-F238E27FC236}">
                <a16:creationId xmlns:a16="http://schemas.microsoft.com/office/drawing/2014/main" id="{636CDB48-7B17-4EE9-827D-3180B488B0A0}"/>
              </a:ext>
            </a:extLst>
          </p:cNvPr>
          <p:cNvGrpSpPr/>
          <p:nvPr/>
        </p:nvGrpSpPr>
        <p:grpSpPr>
          <a:xfrm>
            <a:off x="5869003" y="2085982"/>
            <a:ext cx="597912" cy="487010"/>
            <a:chOff x="5512479" y="2085982"/>
            <a:chExt cx="597912" cy="487010"/>
          </a:xfrm>
        </p:grpSpPr>
        <p:cxnSp>
          <p:nvCxnSpPr>
            <p:cNvPr id="32" name="Connector: Elbow 31">
              <a:extLst>
                <a:ext uri="{FF2B5EF4-FFF2-40B4-BE49-F238E27FC236}">
                  <a16:creationId xmlns:a16="http://schemas.microsoft.com/office/drawing/2014/main" id="{404D2290-9C70-4244-B527-3DAEDE15407C}"/>
                </a:ext>
              </a:extLst>
            </p:cNvPr>
            <p:cNvCxnSpPr>
              <a:cxnSpLocks/>
              <a:stCxn id="14" idx="2"/>
              <a:endCxn id="15" idx="0"/>
            </p:cNvCxnSpPr>
            <p:nvPr/>
          </p:nvCxnSpPr>
          <p:spPr>
            <a:xfrm rot="5400000">
              <a:off x="5567930" y="2323137"/>
              <a:ext cx="487010" cy="12700"/>
            </a:xfrm>
            <a:prstGeom prst="bentConnector3">
              <a:avLst>
                <a:gd name="adj1" fmla="val 50000"/>
              </a:avLst>
            </a:prstGeom>
            <a:ln>
              <a:solidFill>
                <a:srgbClr val="3366FF"/>
              </a:solidFill>
              <a:tailEnd type="stealth"/>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3698918-054B-4151-BF96-05F33F88C1DD}"/>
                </a:ext>
              </a:extLst>
            </p:cNvPr>
            <p:cNvSpPr txBox="1"/>
            <p:nvPr/>
          </p:nvSpPr>
          <p:spPr>
            <a:xfrm>
              <a:off x="5512479" y="2169215"/>
              <a:ext cx="597912" cy="288147"/>
            </a:xfrm>
            <a:prstGeom prst="rect">
              <a:avLst/>
            </a:prstGeom>
            <a:solidFill>
              <a:schemeClr val="bg1"/>
            </a:solidFill>
          </p:spPr>
          <p:txBody>
            <a:bodyPr wrap="none" lIns="36000" tIns="36000" rIns="36000" bIns="36000" rtlCol="0">
              <a:spAutoFit/>
            </a:bodyPr>
            <a:lstStyle/>
            <a:p>
              <a:r>
                <a:rPr lang="en-SG" sz="1400" dirty="0"/>
                <a:t>Review</a:t>
              </a:r>
            </a:p>
          </p:txBody>
        </p:sp>
      </p:grpSp>
      <p:cxnSp>
        <p:nvCxnSpPr>
          <p:cNvPr id="35" name="Connector: Elbow 34">
            <a:extLst>
              <a:ext uri="{FF2B5EF4-FFF2-40B4-BE49-F238E27FC236}">
                <a16:creationId xmlns:a16="http://schemas.microsoft.com/office/drawing/2014/main" id="{7427A97B-1670-4FCE-B829-10F98FD7AA39}"/>
              </a:ext>
            </a:extLst>
          </p:cNvPr>
          <p:cNvCxnSpPr>
            <a:cxnSpLocks/>
            <a:stCxn id="78" idx="1"/>
            <a:endCxn id="15" idx="3"/>
          </p:cNvCxnSpPr>
          <p:nvPr/>
        </p:nvCxnSpPr>
        <p:spPr>
          <a:xfrm rot="10800000">
            <a:off x="6761960" y="2782643"/>
            <a:ext cx="1692059" cy="135159"/>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EBCF2A-C303-4E0C-BFFD-41E1ACE4AB37}"/>
              </a:ext>
            </a:extLst>
          </p:cNvPr>
          <p:cNvSpPr txBox="1"/>
          <p:nvPr/>
        </p:nvSpPr>
        <p:spPr>
          <a:xfrm>
            <a:off x="7171530" y="2638531"/>
            <a:ext cx="540000"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nvGrpSpPr>
          <p:cNvPr id="37" name="Group 36">
            <a:extLst>
              <a:ext uri="{FF2B5EF4-FFF2-40B4-BE49-F238E27FC236}">
                <a16:creationId xmlns:a16="http://schemas.microsoft.com/office/drawing/2014/main" id="{482E9921-E9DD-4B4E-B93E-3627B0326760}"/>
              </a:ext>
            </a:extLst>
          </p:cNvPr>
          <p:cNvGrpSpPr/>
          <p:nvPr/>
        </p:nvGrpSpPr>
        <p:grpSpPr>
          <a:xfrm>
            <a:off x="8526162" y="1448738"/>
            <a:ext cx="670624" cy="1055063"/>
            <a:chOff x="8605185" y="1448738"/>
            <a:chExt cx="670624" cy="1055063"/>
          </a:xfrm>
        </p:grpSpPr>
        <p:cxnSp>
          <p:nvCxnSpPr>
            <p:cNvPr id="38" name="Connector: Elbow 37">
              <a:extLst>
                <a:ext uri="{FF2B5EF4-FFF2-40B4-BE49-F238E27FC236}">
                  <a16:creationId xmlns:a16="http://schemas.microsoft.com/office/drawing/2014/main" id="{8A349328-6A0F-41E9-9F20-1BE6755D9578}"/>
                </a:ext>
              </a:extLst>
            </p:cNvPr>
            <p:cNvCxnSpPr>
              <a:cxnSpLocks/>
              <a:stCxn id="78" idx="0"/>
              <a:endCxn id="19" idx="2"/>
            </p:cNvCxnSpPr>
            <p:nvPr/>
          </p:nvCxnSpPr>
          <p:spPr>
            <a:xfrm rot="16200000" flipV="1">
              <a:off x="8415894" y="1972654"/>
              <a:ext cx="1055063" cy="7232"/>
            </a:xfrm>
            <a:prstGeom prst="bentConnector3">
              <a:avLst>
                <a:gd name="adj1" fmla="val 50000"/>
              </a:avLst>
            </a:prstGeom>
            <a:ln>
              <a:tailEnd type="stealth"/>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FD46EA2-B747-43C4-8D3B-4791BE572398}"/>
                </a:ext>
              </a:extLst>
            </p:cNvPr>
            <p:cNvSpPr txBox="1"/>
            <p:nvPr/>
          </p:nvSpPr>
          <p:spPr>
            <a:xfrm>
              <a:off x="8605185" y="1660025"/>
              <a:ext cx="670624" cy="288147"/>
            </a:xfrm>
            <a:prstGeom prst="rect">
              <a:avLst/>
            </a:prstGeom>
            <a:solidFill>
              <a:schemeClr val="bg1"/>
            </a:solidFill>
          </p:spPr>
          <p:txBody>
            <a:bodyPr wrap="none" lIns="36000" tIns="36000" rIns="36000" bIns="36000" rtlCol="0">
              <a:spAutoFit/>
            </a:bodyPr>
            <a:lstStyle/>
            <a:p>
              <a:r>
                <a:rPr lang="en-SG" sz="1400" dirty="0"/>
                <a:t>Monitor</a:t>
              </a:r>
            </a:p>
          </p:txBody>
        </p:sp>
      </p:grpSp>
      <p:sp>
        <p:nvSpPr>
          <p:cNvPr id="40" name="Rectangle 39">
            <a:extLst>
              <a:ext uri="{FF2B5EF4-FFF2-40B4-BE49-F238E27FC236}">
                <a16:creationId xmlns:a16="http://schemas.microsoft.com/office/drawing/2014/main" id="{68F08C69-3481-4F4B-BE1A-72A1D47D7A43}"/>
              </a:ext>
            </a:extLst>
          </p:cNvPr>
          <p:cNvSpPr/>
          <p:nvPr/>
        </p:nvSpPr>
        <p:spPr>
          <a:xfrm>
            <a:off x="5573959" y="3526523"/>
            <a:ext cx="1188000" cy="43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r>
              <a:rPr lang="en-SG" sz="1400" dirty="0"/>
              <a:t>Allot Token</a:t>
            </a:r>
          </a:p>
        </p:txBody>
      </p:sp>
      <p:grpSp>
        <p:nvGrpSpPr>
          <p:cNvPr id="41" name="Group 40">
            <a:extLst>
              <a:ext uri="{FF2B5EF4-FFF2-40B4-BE49-F238E27FC236}">
                <a16:creationId xmlns:a16="http://schemas.microsoft.com/office/drawing/2014/main" id="{C2B2C66B-9D2E-4CB7-AE9A-8085A3127C6E}"/>
              </a:ext>
            </a:extLst>
          </p:cNvPr>
          <p:cNvGrpSpPr/>
          <p:nvPr/>
        </p:nvGrpSpPr>
        <p:grpSpPr>
          <a:xfrm>
            <a:off x="5920748" y="3004991"/>
            <a:ext cx="494422" cy="527881"/>
            <a:chOff x="5560039" y="3004991"/>
            <a:chExt cx="494422" cy="527881"/>
          </a:xfrm>
        </p:grpSpPr>
        <p:cxnSp>
          <p:nvCxnSpPr>
            <p:cNvPr id="42" name="Connector: Elbow 41">
              <a:extLst>
                <a:ext uri="{FF2B5EF4-FFF2-40B4-BE49-F238E27FC236}">
                  <a16:creationId xmlns:a16="http://schemas.microsoft.com/office/drawing/2014/main" id="{F9B1DEA6-E88D-47E1-A316-087639D99DD6}"/>
                </a:ext>
              </a:extLst>
            </p:cNvPr>
            <p:cNvCxnSpPr>
              <a:cxnSpLocks/>
              <a:stCxn id="15" idx="2"/>
              <a:endCxn id="40" idx="0"/>
            </p:cNvCxnSpPr>
            <p:nvPr/>
          </p:nvCxnSpPr>
          <p:spPr>
            <a:xfrm rot="5400000">
              <a:off x="5543310" y="3262582"/>
              <a:ext cx="527881" cy="12700"/>
            </a:xfrm>
            <a:prstGeom prst="bentConnector3">
              <a:avLst>
                <a:gd name="adj1" fmla="val 50000"/>
              </a:avLst>
            </a:prstGeom>
            <a:ln>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5613086-8061-4EC8-82BD-D3FEB5641CD7}"/>
                </a:ext>
              </a:extLst>
            </p:cNvPr>
            <p:cNvSpPr txBox="1"/>
            <p:nvPr/>
          </p:nvSpPr>
          <p:spPr>
            <a:xfrm>
              <a:off x="5560039" y="3105563"/>
              <a:ext cx="494422" cy="288147"/>
            </a:xfrm>
            <a:prstGeom prst="rect">
              <a:avLst/>
            </a:prstGeom>
            <a:solidFill>
              <a:schemeClr val="bg1"/>
            </a:solidFill>
            <a:ln>
              <a:noFill/>
            </a:ln>
          </p:spPr>
          <p:txBody>
            <a:bodyPr wrap="none" lIns="36000" tIns="36000" rIns="36000" bIns="36000" rtlCol="0">
              <a:spAutoFit/>
            </a:bodyPr>
            <a:lstStyle/>
            <a:p>
              <a:r>
                <a:rPr lang="en-SG" sz="1400" dirty="0"/>
                <a:t>Invest</a:t>
              </a:r>
            </a:p>
          </p:txBody>
        </p:sp>
      </p:grpSp>
      <p:cxnSp>
        <p:nvCxnSpPr>
          <p:cNvPr id="45" name="Connector: Elbow 44">
            <a:extLst>
              <a:ext uri="{FF2B5EF4-FFF2-40B4-BE49-F238E27FC236}">
                <a16:creationId xmlns:a16="http://schemas.microsoft.com/office/drawing/2014/main" id="{0346708D-225C-4F41-B322-ACFA5C369288}"/>
              </a:ext>
            </a:extLst>
          </p:cNvPr>
          <p:cNvCxnSpPr>
            <a:cxnSpLocks/>
            <a:stCxn id="40" idx="3"/>
            <a:endCxn id="124" idx="1"/>
          </p:cNvCxnSpPr>
          <p:nvPr/>
        </p:nvCxnSpPr>
        <p:spPr>
          <a:xfrm flipV="1">
            <a:off x="6761959" y="3387591"/>
            <a:ext cx="1692059" cy="354932"/>
          </a:xfrm>
          <a:prstGeom prst="bentConnector3">
            <a:avLst>
              <a:gd name="adj1" fmla="val 500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46A3FD54-62D4-466C-B7ED-A80CBC2BE747}"/>
              </a:ext>
            </a:extLst>
          </p:cNvPr>
          <p:cNvSpPr txBox="1"/>
          <p:nvPr/>
        </p:nvSpPr>
        <p:spPr>
          <a:xfrm>
            <a:off x="7059990" y="3596152"/>
            <a:ext cx="1044000" cy="288147"/>
          </a:xfrm>
          <a:prstGeom prst="rect">
            <a:avLst/>
          </a:prstGeom>
          <a:solidFill>
            <a:schemeClr val="bg1"/>
          </a:solidFill>
          <a:ln>
            <a:noFill/>
          </a:ln>
        </p:spPr>
        <p:txBody>
          <a:bodyPr wrap="none" lIns="36000" tIns="36000" rIns="36000" bIns="36000" rtlCol="0">
            <a:spAutoFit/>
          </a:bodyPr>
          <a:lstStyle/>
          <a:p>
            <a:r>
              <a:rPr lang="en-SG" sz="1400" dirty="0"/>
              <a:t>Issue Token</a:t>
            </a:r>
          </a:p>
        </p:txBody>
      </p:sp>
      <p:cxnSp>
        <p:nvCxnSpPr>
          <p:cNvPr id="48" name="Connector: Elbow 47">
            <a:extLst>
              <a:ext uri="{FF2B5EF4-FFF2-40B4-BE49-F238E27FC236}">
                <a16:creationId xmlns:a16="http://schemas.microsoft.com/office/drawing/2014/main" id="{976CDE20-1CB8-44A3-BED0-BE7A20B4D009}"/>
              </a:ext>
            </a:extLst>
          </p:cNvPr>
          <p:cNvCxnSpPr>
            <a:cxnSpLocks/>
            <a:stCxn id="19" idx="3"/>
            <a:endCxn id="21" idx="1"/>
          </p:cNvCxnSpPr>
          <p:nvPr/>
        </p:nvCxnSpPr>
        <p:spPr>
          <a:xfrm>
            <a:off x="9485870" y="1214171"/>
            <a:ext cx="1106933" cy="7495"/>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52AD7AD-7AAB-4986-9CD2-EBCE42D81358}"/>
              </a:ext>
            </a:extLst>
          </p:cNvPr>
          <p:cNvSpPr txBox="1"/>
          <p:nvPr/>
        </p:nvSpPr>
        <p:spPr>
          <a:xfrm>
            <a:off x="9681742" y="1069218"/>
            <a:ext cx="670624" cy="288147"/>
          </a:xfrm>
          <a:prstGeom prst="rect">
            <a:avLst/>
          </a:prstGeom>
          <a:solidFill>
            <a:schemeClr val="bg1"/>
          </a:solidFill>
        </p:spPr>
        <p:txBody>
          <a:bodyPr wrap="none" lIns="36000" tIns="36000" rIns="36000" bIns="36000" rtlCol="0">
            <a:spAutoFit/>
          </a:bodyPr>
          <a:lstStyle/>
          <a:p>
            <a:r>
              <a:rPr lang="en-SG" sz="1400" dirty="0"/>
              <a:t>Monitor</a:t>
            </a:r>
          </a:p>
        </p:txBody>
      </p:sp>
      <p:cxnSp>
        <p:nvCxnSpPr>
          <p:cNvPr id="51" name="Connector: Elbow 50">
            <a:extLst>
              <a:ext uri="{FF2B5EF4-FFF2-40B4-BE49-F238E27FC236}">
                <a16:creationId xmlns:a16="http://schemas.microsoft.com/office/drawing/2014/main" id="{8B9791B2-09D4-42BE-99D9-693315A8220A}"/>
              </a:ext>
            </a:extLst>
          </p:cNvPr>
          <p:cNvCxnSpPr>
            <a:cxnSpLocks/>
            <a:stCxn id="17" idx="0"/>
            <a:endCxn id="16" idx="2"/>
          </p:cNvCxnSpPr>
          <p:nvPr/>
        </p:nvCxnSpPr>
        <p:spPr>
          <a:xfrm rot="5400000" flipH="1" flipV="1">
            <a:off x="5805242" y="5224190"/>
            <a:ext cx="725434" cy="12700"/>
          </a:xfrm>
          <a:prstGeom prst="bentConnector3">
            <a:avLst>
              <a:gd name="adj1" fmla="val 5000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FEB864F-79C8-4FF1-A1E3-F0BEA920913D}"/>
              </a:ext>
            </a:extLst>
          </p:cNvPr>
          <p:cNvSpPr txBox="1"/>
          <p:nvPr/>
        </p:nvSpPr>
        <p:spPr>
          <a:xfrm>
            <a:off x="5658657" y="5124964"/>
            <a:ext cx="1023609" cy="288147"/>
          </a:xfrm>
          <a:prstGeom prst="rect">
            <a:avLst/>
          </a:prstGeom>
          <a:solidFill>
            <a:schemeClr val="bg1"/>
          </a:solidFill>
        </p:spPr>
        <p:txBody>
          <a:bodyPr wrap="square" lIns="36000" tIns="36000" rIns="36000" bIns="36000" rtlCol="0">
            <a:spAutoFit/>
          </a:bodyPr>
          <a:lstStyle/>
          <a:p>
            <a:pPr algn="ctr"/>
            <a:r>
              <a:rPr lang="en-SG" sz="1400" dirty="0"/>
              <a:t>Mint Token</a:t>
            </a:r>
          </a:p>
        </p:txBody>
      </p:sp>
      <p:cxnSp>
        <p:nvCxnSpPr>
          <p:cNvPr id="54" name="Connector: Elbow 53">
            <a:extLst>
              <a:ext uri="{FF2B5EF4-FFF2-40B4-BE49-F238E27FC236}">
                <a16:creationId xmlns:a16="http://schemas.microsoft.com/office/drawing/2014/main" id="{EC3D310A-0B98-4C9D-86C1-BE767496C979}"/>
              </a:ext>
            </a:extLst>
          </p:cNvPr>
          <p:cNvCxnSpPr>
            <a:cxnSpLocks/>
            <a:stCxn id="18" idx="0"/>
            <a:endCxn id="124" idx="2"/>
          </p:cNvCxnSpPr>
          <p:nvPr/>
        </p:nvCxnSpPr>
        <p:spPr>
          <a:xfrm rot="16200000" flipV="1">
            <a:off x="7849370" y="4560127"/>
            <a:ext cx="2045428" cy="8131"/>
          </a:xfrm>
          <a:prstGeom prst="bentConnector3">
            <a:avLst>
              <a:gd name="adj1" fmla="val 50000"/>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3E16C0D-EE8F-4F21-857B-9E3524EF15FE}"/>
              </a:ext>
            </a:extLst>
          </p:cNvPr>
          <p:cNvSpPr txBox="1"/>
          <p:nvPr/>
        </p:nvSpPr>
        <p:spPr>
          <a:xfrm>
            <a:off x="8604241" y="5053150"/>
            <a:ext cx="561620" cy="288147"/>
          </a:xfrm>
          <a:prstGeom prst="rect">
            <a:avLst/>
          </a:prstGeom>
          <a:solidFill>
            <a:schemeClr val="bg1"/>
          </a:solidFill>
        </p:spPr>
        <p:txBody>
          <a:bodyPr wrap="none" lIns="36000" tIns="36000" rIns="36000" bIns="36000" rtlCol="0">
            <a:spAutoFit/>
          </a:bodyPr>
          <a:lstStyle/>
          <a:p>
            <a:r>
              <a:rPr lang="en-SG" sz="1400" dirty="0"/>
              <a:t>USDT</a:t>
            </a:r>
          </a:p>
        </p:txBody>
      </p:sp>
      <p:sp>
        <p:nvSpPr>
          <p:cNvPr id="56" name="TextBox 55">
            <a:extLst>
              <a:ext uri="{FF2B5EF4-FFF2-40B4-BE49-F238E27FC236}">
                <a16:creationId xmlns:a16="http://schemas.microsoft.com/office/drawing/2014/main" id="{126A7EEF-AF60-4774-AAA1-46E96F3B7EDF}"/>
              </a:ext>
            </a:extLst>
          </p:cNvPr>
          <p:cNvSpPr txBox="1"/>
          <p:nvPr/>
        </p:nvSpPr>
        <p:spPr>
          <a:xfrm>
            <a:off x="9669734" y="2865071"/>
            <a:ext cx="756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57" name="Connector: Elbow 56">
            <a:extLst>
              <a:ext uri="{FF2B5EF4-FFF2-40B4-BE49-F238E27FC236}">
                <a16:creationId xmlns:a16="http://schemas.microsoft.com/office/drawing/2014/main" id="{2C0106DF-3B57-420D-BE58-960DBC3E8D17}"/>
              </a:ext>
            </a:extLst>
          </p:cNvPr>
          <p:cNvCxnSpPr>
            <a:cxnSpLocks/>
            <a:stCxn id="12" idx="0"/>
          </p:cNvCxnSpPr>
          <p:nvPr/>
        </p:nvCxnSpPr>
        <p:spPr>
          <a:xfrm rot="16200000" flipV="1">
            <a:off x="10114337" y="1721027"/>
            <a:ext cx="211203" cy="1969702"/>
          </a:xfrm>
          <a:prstGeom prst="bentConnector3">
            <a:avLst>
              <a:gd name="adj1" fmla="val 290612"/>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2260BE34-DE7B-450B-A9D3-D9FB9D7E12A8}"/>
              </a:ext>
            </a:extLst>
          </p:cNvPr>
          <p:cNvSpPr txBox="1"/>
          <p:nvPr/>
        </p:nvSpPr>
        <p:spPr>
          <a:xfrm>
            <a:off x="9738892" y="2049532"/>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cxnSp>
        <p:nvCxnSpPr>
          <p:cNvPr id="60" name="Connector: Elbow 59">
            <a:extLst>
              <a:ext uri="{FF2B5EF4-FFF2-40B4-BE49-F238E27FC236}">
                <a16:creationId xmlns:a16="http://schemas.microsoft.com/office/drawing/2014/main" id="{4D502393-A25F-44A9-A7BA-84A9C79471C6}"/>
              </a:ext>
            </a:extLst>
          </p:cNvPr>
          <p:cNvCxnSpPr>
            <a:cxnSpLocks/>
          </p:cNvCxnSpPr>
          <p:nvPr/>
        </p:nvCxnSpPr>
        <p:spPr>
          <a:xfrm rot="16200000" flipH="1">
            <a:off x="3990734" y="4105953"/>
            <a:ext cx="1476000" cy="1485909"/>
          </a:xfrm>
          <a:prstGeom prst="bentConnector3">
            <a:avLst>
              <a:gd name="adj1" fmla="val 100735"/>
            </a:avLst>
          </a:prstGeom>
          <a:ln w="19050">
            <a:solidFill>
              <a:srgbClr val="00B0F0"/>
            </a:solidFill>
            <a:tailEnd type="stealth"/>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11630F1A-0836-4D0F-8A42-3DA8BABD6A95}"/>
              </a:ext>
            </a:extLst>
          </p:cNvPr>
          <p:cNvSpPr txBox="1"/>
          <p:nvPr/>
        </p:nvSpPr>
        <p:spPr>
          <a:xfrm>
            <a:off x="4226313" y="5449402"/>
            <a:ext cx="896916" cy="288147"/>
          </a:xfrm>
          <a:prstGeom prst="rect">
            <a:avLst/>
          </a:prstGeom>
          <a:solidFill>
            <a:schemeClr val="bg1"/>
          </a:solidFill>
        </p:spPr>
        <p:txBody>
          <a:bodyPr wrap="square" lIns="36000" tIns="36000" rIns="36000" bIns="36000" rtlCol="0">
            <a:spAutoFit/>
          </a:bodyPr>
          <a:lstStyle/>
          <a:p>
            <a:r>
              <a:rPr lang="en-SG" sz="1400" dirty="0"/>
              <a:t>Distribute</a:t>
            </a:r>
          </a:p>
        </p:txBody>
      </p:sp>
      <p:sp>
        <p:nvSpPr>
          <p:cNvPr id="62" name="Oval 61">
            <a:extLst>
              <a:ext uri="{FF2B5EF4-FFF2-40B4-BE49-F238E27FC236}">
                <a16:creationId xmlns:a16="http://schemas.microsoft.com/office/drawing/2014/main" id="{25698CBF-A282-426F-9628-63F5B32707E5}"/>
              </a:ext>
            </a:extLst>
          </p:cNvPr>
          <p:cNvSpPr/>
          <p:nvPr/>
        </p:nvSpPr>
        <p:spPr>
          <a:xfrm>
            <a:off x="10663719" y="3398971"/>
            <a:ext cx="1116000" cy="1116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400" dirty="0"/>
              <a:t>Exchange or Swap</a:t>
            </a:r>
          </a:p>
        </p:txBody>
      </p:sp>
      <p:grpSp>
        <p:nvGrpSpPr>
          <p:cNvPr id="63" name="Group 62">
            <a:extLst>
              <a:ext uri="{FF2B5EF4-FFF2-40B4-BE49-F238E27FC236}">
                <a16:creationId xmlns:a16="http://schemas.microsoft.com/office/drawing/2014/main" id="{74391479-DC86-4760-B80C-0669E5ECB86D}"/>
              </a:ext>
            </a:extLst>
          </p:cNvPr>
          <p:cNvGrpSpPr/>
          <p:nvPr/>
        </p:nvGrpSpPr>
        <p:grpSpPr>
          <a:xfrm>
            <a:off x="9235088" y="3440317"/>
            <a:ext cx="1428631" cy="731223"/>
            <a:chOff x="9235088" y="3440317"/>
            <a:chExt cx="1428631" cy="731223"/>
          </a:xfrm>
        </p:grpSpPr>
        <p:cxnSp>
          <p:nvCxnSpPr>
            <p:cNvPr id="64" name="Connector: Curved 63">
              <a:extLst>
                <a:ext uri="{FF2B5EF4-FFF2-40B4-BE49-F238E27FC236}">
                  <a16:creationId xmlns:a16="http://schemas.microsoft.com/office/drawing/2014/main" id="{65DEECF8-5D2E-45CB-A5E9-F1F9D5C3DBA6}"/>
                </a:ext>
              </a:extLst>
            </p:cNvPr>
            <p:cNvCxnSpPr>
              <a:cxnSpLocks/>
              <a:endCxn id="62" idx="2"/>
            </p:cNvCxnSpPr>
            <p:nvPr/>
          </p:nvCxnSpPr>
          <p:spPr>
            <a:xfrm>
              <a:off x="9235088" y="3440317"/>
              <a:ext cx="1428631" cy="516654"/>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56A0DF09-0736-4CED-9915-4D64EF4804C5}"/>
                </a:ext>
              </a:extLst>
            </p:cNvPr>
            <p:cNvSpPr txBox="1"/>
            <p:nvPr/>
          </p:nvSpPr>
          <p:spPr>
            <a:xfrm>
              <a:off x="9464676" y="3452506"/>
              <a:ext cx="965915" cy="719034"/>
            </a:xfrm>
            <a:prstGeom prst="rect">
              <a:avLst/>
            </a:prstGeom>
            <a:solidFill>
              <a:schemeClr val="bg1"/>
            </a:solidFill>
          </p:spPr>
          <p:txBody>
            <a:bodyPr wrap="square" lIns="36000" tIns="36000" rIns="36000" bIns="36000" rtlCol="0">
              <a:spAutoFit/>
            </a:bodyPr>
            <a:lstStyle/>
            <a:p>
              <a:pPr algn="ctr"/>
              <a:r>
                <a:rPr lang="en-SG" sz="1400" dirty="0"/>
                <a:t>Trade in secondary market</a:t>
              </a:r>
            </a:p>
          </p:txBody>
        </p:sp>
      </p:grpSp>
      <p:cxnSp>
        <p:nvCxnSpPr>
          <p:cNvPr id="66" name="Connector: Curved 65">
            <a:extLst>
              <a:ext uri="{FF2B5EF4-FFF2-40B4-BE49-F238E27FC236}">
                <a16:creationId xmlns:a16="http://schemas.microsoft.com/office/drawing/2014/main" id="{DA8FC70E-0AAF-4F3A-9722-4641B32190F5}"/>
              </a:ext>
            </a:extLst>
          </p:cNvPr>
          <p:cNvCxnSpPr>
            <a:cxnSpLocks/>
            <a:stCxn id="10" idx="0"/>
            <a:endCxn id="5" idx="2"/>
          </p:cNvCxnSpPr>
          <p:nvPr/>
        </p:nvCxnSpPr>
        <p:spPr>
          <a:xfrm rot="5400000" flipH="1" flipV="1">
            <a:off x="1148988" y="3941666"/>
            <a:ext cx="697309" cy="50528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BBF911D2-7666-46A2-B4C3-2B9CA3217B5B}"/>
              </a:ext>
            </a:extLst>
          </p:cNvPr>
          <p:cNvCxnSpPr>
            <a:cxnSpLocks/>
            <a:stCxn id="20" idx="0"/>
            <a:endCxn id="5" idx="2"/>
          </p:cNvCxnSpPr>
          <p:nvPr/>
        </p:nvCxnSpPr>
        <p:spPr>
          <a:xfrm rot="16200000" flipV="1">
            <a:off x="1662392" y="3933550"/>
            <a:ext cx="697309" cy="52152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373B5AA-2FE6-4156-8851-5E3F372F7FE1}"/>
              </a:ext>
            </a:extLst>
          </p:cNvPr>
          <p:cNvCxnSpPr>
            <a:cxnSpLocks/>
            <a:stCxn id="122" idx="1"/>
            <a:endCxn id="5" idx="1"/>
          </p:cNvCxnSpPr>
          <p:nvPr/>
        </p:nvCxnSpPr>
        <p:spPr>
          <a:xfrm rot="10800000" flipV="1">
            <a:off x="1138287" y="1692925"/>
            <a:ext cx="818627" cy="1936729"/>
          </a:xfrm>
          <a:prstGeom prst="bentConnector3">
            <a:avLst>
              <a:gd name="adj1" fmla="val 127925"/>
            </a:avLst>
          </a:prstGeom>
          <a:ln w="19050">
            <a:tailEnd type="stealth"/>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7FE07C3-B82B-47B4-B64E-7DCB87CCEBD5}"/>
              </a:ext>
            </a:extLst>
          </p:cNvPr>
          <p:cNvSpPr txBox="1"/>
          <p:nvPr/>
        </p:nvSpPr>
        <p:spPr>
          <a:xfrm>
            <a:off x="616371" y="2005083"/>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sp>
        <p:nvSpPr>
          <p:cNvPr id="71" name="TextBox 70">
            <a:extLst>
              <a:ext uri="{FF2B5EF4-FFF2-40B4-BE49-F238E27FC236}">
                <a16:creationId xmlns:a16="http://schemas.microsoft.com/office/drawing/2014/main" id="{A5EEBCB8-44BF-4E90-BA74-0CF969FF343B}"/>
              </a:ext>
            </a:extLst>
          </p:cNvPr>
          <p:cNvSpPr txBox="1"/>
          <p:nvPr/>
        </p:nvSpPr>
        <p:spPr>
          <a:xfrm>
            <a:off x="1331894" y="4025696"/>
            <a:ext cx="845735" cy="288147"/>
          </a:xfrm>
          <a:prstGeom prst="rect">
            <a:avLst/>
          </a:prstGeom>
          <a:solidFill>
            <a:schemeClr val="bg1"/>
          </a:solidFill>
        </p:spPr>
        <p:txBody>
          <a:bodyPr wrap="none" lIns="36000" tIns="36000" rIns="36000" bIns="36000" rtlCol="0" anchor="ctr" anchorCtr="0">
            <a:spAutoFit/>
          </a:bodyPr>
          <a:lstStyle/>
          <a:p>
            <a:pPr algn="ctr"/>
            <a:r>
              <a:rPr lang="en-SG" sz="1400" dirty="0"/>
              <a:t>Participate</a:t>
            </a:r>
          </a:p>
        </p:txBody>
      </p:sp>
      <p:cxnSp>
        <p:nvCxnSpPr>
          <p:cNvPr id="73" name="Connector: Elbow 72">
            <a:extLst>
              <a:ext uri="{FF2B5EF4-FFF2-40B4-BE49-F238E27FC236}">
                <a16:creationId xmlns:a16="http://schemas.microsoft.com/office/drawing/2014/main" id="{0463A853-EAF6-4459-84AF-D1061FFF6AA6}"/>
              </a:ext>
            </a:extLst>
          </p:cNvPr>
          <p:cNvCxnSpPr>
            <a:cxnSpLocks/>
            <a:stCxn id="3" idx="1"/>
            <a:endCxn id="5" idx="3"/>
          </p:cNvCxnSpPr>
          <p:nvPr/>
        </p:nvCxnSpPr>
        <p:spPr>
          <a:xfrm rot="10800000" flipV="1">
            <a:off x="2362287" y="3127479"/>
            <a:ext cx="997639" cy="502176"/>
          </a:xfrm>
          <a:prstGeom prst="bentConnector3">
            <a:avLst>
              <a:gd name="adj1" fmla="val 50000"/>
            </a:avLst>
          </a:prstGeom>
          <a:ln w="19050">
            <a:tailEnd type="stealth"/>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FE127957-42C3-4A00-8696-AA08C3D6FE9B}"/>
              </a:ext>
            </a:extLst>
          </p:cNvPr>
          <p:cNvSpPr txBox="1"/>
          <p:nvPr/>
        </p:nvSpPr>
        <p:spPr>
          <a:xfrm>
            <a:off x="2563431" y="3498282"/>
            <a:ext cx="569634" cy="288147"/>
          </a:xfrm>
          <a:prstGeom prst="rect">
            <a:avLst/>
          </a:prstGeom>
          <a:solidFill>
            <a:schemeClr val="bg1"/>
          </a:solidFill>
        </p:spPr>
        <p:txBody>
          <a:bodyPr wrap="none" lIns="36000" tIns="36000" rIns="36000" bIns="36000" rtlCol="0" anchor="ctr" anchorCtr="0">
            <a:spAutoFit/>
          </a:bodyPr>
          <a:lstStyle/>
          <a:p>
            <a:pPr algn="ctr"/>
            <a:r>
              <a:rPr lang="en-SG" sz="1400" dirty="0"/>
              <a:t>Initiate</a:t>
            </a:r>
          </a:p>
        </p:txBody>
      </p:sp>
      <p:cxnSp>
        <p:nvCxnSpPr>
          <p:cNvPr id="76" name="Connector: Elbow 75">
            <a:extLst>
              <a:ext uri="{FF2B5EF4-FFF2-40B4-BE49-F238E27FC236}">
                <a16:creationId xmlns:a16="http://schemas.microsoft.com/office/drawing/2014/main" id="{30876116-5B73-44B6-9312-1B938A4FD86E}"/>
              </a:ext>
            </a:extLst>
          </p:cNvPr>
          <p:cNvCxnSpPr>
            <a:cxnSpLocks/>
            <a:stCxn id="122" idx="2"/>
            <a:endCxn id="8" idx="0"/>
          </p:cNvCxnSpPr>
          <p:nvPr/>
        </p:nvCxnSpPr>
        <p:spPr>
          <a:xfrm rot="5400000">
            <a:off x="2288458" y="2125465"/>
            <a:ext cx="559107" cy="1804"/>
          </a:xfrm>
          <a:prstGeom prst="bentConnector3">
            <a:avLst>
              <a:gd name="adj1" fmla="val 50000"/>
            </a:avLst>
          </a:prstGeom>
          <a:ln w="19050">
            <a:tailEnd type="stealth"/>
          </a:ln>
        </p:spPr>
        <p:style>
          <a:lnRef idx="1">
            <a:schemeClr val="accent6"/>
          </a:lnRef>
          <a:fillRef idx="0">
            <a:schemeClr val="accent6"/>
          </a:fillRef>
          <a:effectRef idx="0">
            <a:schemeClr val="accent6"/>
          </a:effectRef>
          <a:fontRef idx="minor">
            <a:schemeClr val="tx1"/>
          </a:fontRef>
        </p:style>
      </p:cxnSp>
      <p:sp>
        <p:nvSpPr>
          <p:cNvPr id="77" name="TextBox 76">
            <a:extLst>
              <a:ext uri="{FF2B5EF4-FFF2-40B4-BE49-F238E27FC236}">
                <a16:creationId xmlns:a16="http://schemas.microsoft.com/office/drawing/2014/main" id="{55A2184A-5EDB-45DA-B54D-CFD10D7A037F}"/>
              </a:ext>
            </a:extLst>
          </p:cNvPr>
          <p:cNvSpPr txBox="1"/>
          <p:nvPr/>
        </p:nvSpPr>
        <p:spPr>
          <a:xfrm>
            <a:off x="2290417" y="1958489"/>
            <a:ext cx="575661" cy="288147"/>
          </a:xfrm>
          <a:prstGeom prst="rect">
            <a:avLst/>
          </a:prstGeom>
          <a:solidFill>
            <a:schemeClr val="bg1"/>
          </a:solidFill>
        </p:spPr>
        <p:txBody>
          <a:bodyPr wrap="none" lIns="36000" tIns="36000" rIns="36000" bIns="36000" rtlCol="0" anchor="ctr" anchorCtr="0">
            <a:spAutoFit/>
          </a:bodyPr>
          <a:lstStyle/>
          <a:p>
            <a:pPr algn="ctr"/>
            <a:r>
              <a:rPr lang="en-SG" sz="1400" dirty="0"/>
              <a:t>Create</a:t>
            </a:r>
          </a:p>
        </p:txBody>
      </p:sp>
      <p:pic>
        <p:nvPicPr>
          <p:cNvPr id="79" name="Graphic 78" descr="Badge with solid fill">
            <a:extLst>
              <a:ext uri="{FF2B5EF4-FFF2-40B4-BE49-F238E27FC236}">
                <a16:creationId xmlns:a16="http://schemas.microsoft.com/office/drawing/2014/main" id="{2E4205EA-4301-402E-8E07-7D3D80706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7224" y="1831306"/>
            <a:ext cx="360000" cy="360000"/>
          </a:xfrm>
          <a:prstGeom prst="rect">
            <a:avLst/>
          </a:prstGeom>
        </p:spPr>
      </p:pic>
      <p:pic>
        <p:nvPicPr>
          <p:cNvPr id="80" name="Graphic 79" descr="Badge 3 with solid fill">
            <a:extLst>
              <a:ext uri="{FF2B5EF4-FFF2-40B4-BE49-F238E27FC236}">
                <a16:creationId xmlns:a16="http://schemas.microsoft.com/office/drawing/2014/main" id="{58D9F440-5DC7-40AC-ABD2-87808BFAB1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95588" y="3221045"/>
            <a:ext cx="360000" cy="360000"/>
          </a:xfrm>
          <a:prstGeom prst="rect">
            <a:avLst/>
          </a:prstGeom>
        </p:spPr>
      </p:pic>
      <p:pic>
        <p:nvPicPr>
          <p:cNvPr id="81" name="Graphic 80" descr="Badge 4 with solid fill">
            <a:extLst>
              <a:ext uri="{FF2B5EF4-FFF2-40B4-BE49-F238E27FC236}">
                <a16:creationId xmlns:a16="http://schemas.microsoft.com/office/drawing/2014/main" id="{A41E9773-8A97-4664-B5C7-DF7D97B05E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2677" y="4153936"/>
            <a:ext cx="360000" cy="360000"/>
          </a:xfrm>
          <a:prstGeom prst="rect">
            <a:avLst/>
          </a:prstGeom>
        </p:spPr>
      </p:pic>
      <p:pic>
        <p:nvPicPr>
          <p:cNvPr id="82" name="Graphic 81" descr="Badge 5 with solid fill">
            <a:extLst>
              <a:ext uri="{FF2B5EF4-FFF2-40B4-BE49-F238E27FC236}">
                <a16:creationId xmlns:a16="http://schemas.microsoft.com/office/drawing/2014/main" id="{F55FF6B2-EB35-47E2-B01D-4754578FA2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19601" y="2203102"/>
            <a:ext cx="360000" cy="360000"/>
          </a:xfrm>
          <a:prstGeom prst="rect">
            <a:avLst/>
          </a:prstGeom>
        </p:spPr>
      </p:pic>
      <p:pic>
        <p:nvPicPr>
          <p:cNvPr id="83" name="Graphic 82" descr="Badge 6 with solid fill">
            <a:extLst>
              <a:ext uri="{FF2B5EF4-FFF2-40B4-BE49-F238E27FC236}">
                <a16:creationId xmlns:a16="http://schemas.microsoft.com/office/drawing/2014/main" id="{E73D48D6-E093-481A-A4CF-AFA979ECAD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80160" y="2963734"/>
            <a:ext cx="360000" cy="360000"/>
          </a:xfrm>
          <a:prstGeom prst="rect">
            <a:avLst/>
          </a:prstGeom>
        </p:spPr>
      </p:pic>
      <p:sp>
        <p:nvSpPr>
          <p:cNvPr id="93" name="Title 92">
            <a:extLst>
              <a:ext uri="{FF2B5EF4-FFF2-40B4-BE49-F238E27FC236}">
                <a16:creationId xmlns:a16="http://schemas.microsoft.com/office/drawing/2014/main" id="{B4752609-FE15-4AAA-A2DC-138349EA7963}"/>
              </a:ext>
            </a:extLst>
          </p:cNvPr>
          <p:cNvSpPr>
            <a:spLocks noGrp="1"/>
          </p:cNvSpPr>
          <p:nvPr>
            <p:ph type="ctrTitle"/>
          </p:nvPr>
        </p:nvSpPr>
        <p:spPr/>
        <p:txBody>
          <a:bodyPr/>
          <a:lstStyle/>
          <a:p>
            <a:r>
              <a:rPr lang="en-SG" dirty="0"/>
              <a:t>MINIMUM VIABLE PRODUCT</a:t>
            </a:r>
          </a:p>
        </p:txBody>
      </p:sp>
      <p:sp>
        <p:nvSpPr>
          <p:cNvPr id="94" name="Rectangle 93">
            <a:extLst>
              <a:ext uri="{FF2B5EF4-FFF2-40B4-BE49-F238E27FC236}">
                <a16:creationId xmlns:a16="http://schemas.microsoft.com/office/drawing/2014/main" id="{354D9097-58B7-41DC-B63E-1BD4DC9BB545}"/>
              </a:ext>
            </a:extLst>
          </p:cNvPr>
          <p:cNvSpPr/>
          <p:nvPr/>
        </p:nvSpPr>
        <p:spPr>
          <a:xfrm>
            <a:off x="128013" y="1027371"/>
            <a:ext cx="939863" cy="43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r>
              <a:rPr lang="en-SG" sz="1400" dirty="0"/>
              <a:t>KYC/AML</a:t>
            </a:r>
          </a:p>
        </p:txBody>
      </p:sp>
      <p:sp>
        <p:nvSpPr>
          <p:cNvPr id="95" name="TextBox 94">
            <a:extLst>
              <a:ext uri="{FF2B5EF4-FFF2-40B4-BE49-F238E27FC236}">
                <a16:creationId xmlns:a16="http://schemas.microsoft.com/office/drawing/2014/main" id="{AB9BB2A8-D4EE-4F9B-8084-7F4FCE1E989B}"/>
              </a:ext>
            </a:extLst>
          </p:cNvPr>
          <p:cNvSpPr txBox="1"/>
          <p:nvPr/>
        </p:nvSpPr>
        <p:spPr>
          <a:xfrm>
            <a:off x="1205600" y="1108772"/>
            <a:ext cx="684000" cy="288147"/>
          </a:xfrm>
          <a:prstGeom prst="rect">
            <a:avLst/>
          </a:prstGeom>
          <a:solidFill>
            <a:schemeClr val="bg1"/>
          </a:solidFill>
        </p:spPr>
        <p:txBody>
          <a:bodyPr wrap="none" lIns="36000" tIns="36000" rIns="36000" bIns="36000" rtlCol="0">
            <a:spAutoFit/>
          </a:bodyPr>
          <a:lstStyle/>
          <a:p>
            <a:r>
              <a:rPr lang="en-SG" sz="1400" dirty="0"/>
              <a:t>Onboard</a:t>
            </a:r>
          </a:p>
        </p:txBody>
      </p:sp>
      <p:cxnSp>
        <p:nvCxnSpPr>
          <p:cNvPr id="96" name="Connector: Elbow 95">
            <a:extLst>
              <a:ext uri="{FF2B5EF4-FFF2-40B4-BE49-F238E27FC236}">
                <a16:creationId xmlns:a16="http://schemas.microsoft.com/office/drawing/2014/main" id="{7BB1DC3C-7A0C-44D5-92D3-B2287302BD22}"/>
              </a:ext>
            </a:extLst>
          </p:cNvPr>
          <p:cNvCxnSpPr>
            <a:cxnSpLocks/>
            <a:stCxn id="94" idx="0"/>
            <a:endCxn id="85" idx="0"/>
          </p:cNvCxnSpPr>
          <p:nvPr/>
        </p:nvCxnSpPr>
        <p:spPr>
          <a:xfrm rot="5400000" flipH="1" flipV="1">
            <a:off x="1462033" y="-79509"/>
            <a:ext cx="242793" cy="1970968"/>
          </a:xfrm>
          <a:prstGeom prst="bentConnector3">
            <a:avLst>
              <a:gd name="adj1" fmla="val 128244"/>
            </a:avLst>
          </a:prstGeom>
          <a:ln w="19050">
            <a:solidFill>
              <a:srgbClr val="CC00CC"/>
            </a:solidFill>
            <a:tailEnd type="stealth"/>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C4E01DBD-3EAA-40AB-AE75-59E125D95B51}"/>
              </a:ext>
            </a:extLst>
          </p:cNvPr>
          <p:cNvSpPr txBox="1"/>
          <p:nvPr/>
        </p:nvSpPr>
        <p:spPr>
          <a:xfrm>
            <a:off x="826120" y="583773"/>
            <a:ext cx="792000" cy="288147"/>
          </a:xfrm>
          <a:prstGeom prst="rect">
            <a:avLst/>
          </a:prstGeom>
          <a:solidFill>
            <a:schemeClr val="bg1"/>
          </a:solidFill>
        </p:spPr>
        <p:txBody>
          <a:bodyPr wrap="none" lIns="36000" tIns="36000" rIns="36000" bIns="36000" rtlCol="0">
            <a:spAutoFit/>
          </a:bodyPr>
          <a:lstStyle/>
          <a:p>
            <a:r>
              <a:rPr lang="en-SG" sz="1400" dirty="0"/>
              <a:t>Validated</a:t>
            </a:r>
          </a:p>
        </p:txBody>
      </p:sp>
      <p:pic>
        <p:nvPicPr>
          <p:cNvPr id="99" name="Graphic 98" descr="Badge 1 with solid fill">
            <a:extLst>
              <a:ext uri="{FF2B5EF4-FFF2-40B4-BE49-F238E27FC236}">
                <a16:creationId xmlns:a16="http://schemas.microsoft.com/office/drawing/2014/main" id="{84F17197-B9E3-4A3E-A15A-A0A902FB53F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80292" y="798825"/>
            <a:ext cx="360000" cy="360000"/>
          </a:xfrm>
          <a:prstGeom prst="rect">
            <a:avLst/>
          </a:prstGeom>
        </p:spPr>
      </p:pic>
      <p:pic>
        <p:nvPicPr>
          <p:cNvPr id="100" name="Graphic 99" descr="Badge 1 with solid fill">
            <a:extLst>
              <a:ext uri="{FF2B5EF4-FFF2-40B4-BE49-F238E27FC236}">
                <a16:creationId xmlns:a16="http://schemas.microsoft.com/office/drawing/2014/main" id="{72FF7A70-C15C-4BEA-BFEF-29BE242F23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59400" y="2563102"/>
            <a:ext cx="360000" cy="360000"/>
          </a:xfrm>
          <a:prstGeom prst="rect">
            <a:avLst/>
          </a:prstGeom>
        </p:spPr>
      </p:pic>
      <p:sp>
        <p:nvSpPr>
          <p:cNvPr id="101" name="Oval 100">
            <a:extLst>
              <a:ext uri="{FF2B5EF4-FFF2-40B4-BE49-F238E27FC236}">
                <a16:creationId xmlns:a16="http://schemas.microsoft.com/office/drawing/2014/main" id="{789CA4AC-9952-449C-BDE9-0964EAB7A9D5}"/>
              </a:ext>
            </a:extLst>
          </p:cNvPr>
          <p:cNvSpPr/>
          <p:nvPr/>
        </p:nvSpPr>
        <p:spPr>
          <a:xfrm>
            <a:off x="708616" y="5711161"/>
            <a:ext cx="900000" cy="90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SG" sz="1200" dirty="0"/>
              <a:t>RE Manager</a:t>
            </a:r>
          </a:p>
        </p:txBody>
      </p:sp>
      <p:sp>
        <p:nvSpPr>
          <p:cNvPr id="102" name="Rectangle 101">
            <a:extLst>
              <a:ext uri="{FF2B5EF4-FFF2-40B4-BE49-F238E27FC236}">
                <a16:creationId xmlns:a16="http://schemas.microsoft.com/office/drawing/2014/main" id="{09DA6C31-992B-45CF-9860-ADEE6CB5457C}"/>
              </a:ext>
            </a:extLst>
          </p:cNvPr>
          <p:cNvSpPr/>
          <p:nvPr/>
        </p:nvSpPr>
        <p:spPr>
          <a:xfrm>
            <a:off x="2798096" y="6175198"/>
            <a:ext cx="1224000" cy="432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r>
              <a:rPr lang="en-SG" sz="1400" dirty="0"/>
              <a:t>RE Operation</a:t>
            </a:r>
          </a:p>
        </p:txBody>
      </p:sp>
      <p:grpSp>
        <p:nvGrpSpPr>
          <p:cNvPr id="103" name="Group 102">
            <a:extLst>
              <a:ext uri="{FF2B5EF4-FFF2-40B4-BE49-F238E27FC236}">
                <a16:creationId xmlns:a16="http://schemas.microsoft.com/office/drawing/2014/main" id="{4492AF7F-DB51-4709-9FB0-F4325C9A5907}"/>
              </a:ext>
            </a:extLst>
          </p:cNvPr>
          <p:cNvGrpSpPr/>
          <p:nvPr/>
        </p:nvGrpSpPr>
        <p:grpSpPr>
          <a:xfrm>
            <a:off x="1608616" y="6024541"/>
            <a:ext cx="1189480" cy="366657"/>
            <a:chOff x="7710639" y="3864790"/>
            <a:chExt cx="1189480" cy="366657"/>
          </a:xfrm>
        </p:grpSpPr>
        <p:cxnSp>
          <p:nvCxnSpPr>
            <p:cNvPr id="105" name="Connector: Curved 104">
              <a:extLst>
                <a:ext uri="{FF2B5EF4-FFF2-40B4-BE49-F238E27FC236}">
                  <a16:creationId xmlns:a16="http://schemas.microsoft.com/office/drawing/2014/main" id="{F250DC26-77F0-4DB6-A744-1A9A22420AE7}"/>
                </a:ext>
              </a:extLst>
            </p:cNvPr>
            <p:cNvCxnSpPr>
              <a:cxnSpLocks/>
              <a:stCxn id="101" idx="6"/>
              <a:endCxn id="102" idx="1"/>
            </p:cNvCxnSpPr>
            <p:nvPr/>
          </p:nvCxnSpPr>
          <p:spPr>
            <a:xfrm>
              <a:off x="7710639" y="4001410"/>
              <a:ext cx="1189480" cy="230037"/>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181AD955-4A34-49A7-A188-CF61D68D1774}"/>
                </a:ext>
              </a:extLst>
            </p:cNvPr>
            <p:cNvSpPr txBox="1"/>
            <p:nvPr/>
          </p:nvSpPr>
          <p:spPr>
            <a:xfrm>
              <a:off x="7836372" y="3864790"/>
              <a:ext cx="720000" cy="288147"/>
            </a:xfrm>
            <a:prstGeom prst="rect">
              <a:avLst/>
            </a:prstGeom>
            <a:solidFill>
              <a:schemeClr val="bg1"/>
            </a:solidFill>
          </p:spPr>
          <p:txBody>
            <a:bodyPr wrap="square" lIns="36000" tIns="36000" rIns="36000" bIns="36000" rtlCol="0">
              <a:spAutoFit/>
            </a:bodyPr>
            <a:lstStyle/>
            <a:p>
              <a:pPr algn="ctr"/>
              <a:r>
                <a:rPr lang="en-SG" sz="1400" dirty="0"/>
                <a:t>Manage</a:t>
              </a:r>
            </a:p>
          </p:txBody>
        </p:sp>
      </p:grpSp>
      <p:cxnSp>
        <p:nvCxnSpPr>
          <p:cNvPr id="107" name="Connector: Curved 106">
            <a:extLst>
              <a:ext uri="{FF2B5EF4-FFF2-40B4-BE49-F238E27FC236}">
                <a16:creationId xmlns:a16="http://schemas.microsoft.com/office/drawing/2014/main" id="{1A26E094-4369-4DC3-AF1A-CC5DCAC4D907}"/>
              </a:ext>
            </a:extLst>
          </p:cNvPr>
          <p:cNvCxnSpPr>
            <a:cxnSpLocks/>
            <a:stCxn id="102" idx="3"/>
            <a:endCxn id="17" idx="2"/>
          </p:cNvCxnSpPr>
          <p:nvPr/>
        </p:nvCxnSpPr>
        <p:spPr>
          <a:xfrm flipV="1">
            <a:off x="4022096" y="6126907"/>
            <a:ext cx="2145863" cy="264291"/>
          </a:xfrm>
          <a:prstGeom prst="curvedConnector2">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A11E0544-C65D-470E-8EE4-477DC5686D38}"/>
              </a:ext>
            </a:extLst>
          </p:cNvPr>
          <p:cNvSpPr txBox="1"/>
          <p:nvPr/>
        </p:nvSpPr>
        <p:spPr>
          <a:xfrm>
            <a:off x="4491576" y="6232388"/>
            <a:ext cx="720000" cy="288147"/>
          </a:xfrm>
          <a:prstGeom prst="rect">
            <a:avLst/>
          </a:prstGeom>
          <a:solidFill>
            <a:schemeClr val="bg1"/>
          </a:solidFill>
        </p:spPr>
        <p:txBody>
          <a:bodyPr wrap="square" lIns="36000" tIns="36000" rIns="36000" bIns="36000" rtlCol="0">
            <a:spAutoFit/>
          </a:bodyPr>
          <a:lstStyle/>
          <a:p>
            <a:pPr algn="ctr"/>
            <a:r>
              <a:rPr lang="en-US" sz="1400" dirty="0"/>
              <a:t>I</a:t>
            </a:r>
            <a:r>
              <a:rPr lang="en-SG" sz="1400" dirty="0" err="1"/>
              <a:t>ncome</a:t>
            </a:r>
            <a:endParaRPr lang="en-SG" sz="1400" dirty="0"/>
          </a:p>
        </p:txBody>
      </p:sp>
      <p:cxnSp>
        <p:nvCxnSpPr>
          <p:cNvPr id="120" name="Connector: Elbow 119">
            <a:extLst>
              <a:ext uri="{FF2B5EF4-FFF2-40B4-BE49-F238E27FC236}">
                <a16:creationId xmlns:a16="http://schemas.microsoft.com/office/drawing/2014/main" id="{0918550E-26A3-4B97-8AAA-07FAD22FDFA8}"/>
              </a:ext>
            </a:extLst>
          </p:cNvPr>
          <p:cNvCxnSpPr>
            <a:cxnSpLocks/>
            <a:stCxn id="16" idx="1"/>
            <a:endCxn id="85" idx="3"/>
          </p:cNvCxnSpPr>
          <p:nvPr/>
        </p:nvCxnSpPr>
        <p:spPr>
          <a:xfrm rot="10800000">
            <a:off x="2981307" y="1196973"/>
            <a:ext cx="2592652" cy="3448501"/>
          </a:xfrm>
          <a:prstGeom prst="bentConnector3">
            <a:avLst>
              <a:gd name="adj1" fmla="val 44710"/>
            </a:avLst>
          </a:prstGeom>
          <a:ln w="19050">
            <a:solidFill>
              <a:srgbClr val="00B050"/>
            </a:solidFill>
            <a:tailEnd type="stealth"/>
          </a:ln>
        </p:spPr>
        <p:style>
          <a:lnRef idx="1">
            <a:schemeClr val="dk1"/>
          </a:lnRef>
          <a:fillRef idx="0">
            <a:schemeClr val="dk1"/>
          </a:fillRef>
          <a:effectRef idx="0">
            <a:schemeClr val="dk1"/>
          </a:effectRef>
          <a:fontRef idx="minor">
            <a:schemeClr val="tx1"/>
          </a:fontRef>
        </p:style>
      </p:cxnSp>
      <p:sp>
        <p:nvSpPr>
          <p:cNvPr id="121" name="TextBox 120">
            <a:extLst>
              <a:ext uri="{FF2B5EF4-FFF2-40B4-BE49-F238E27FC236}">
                <a16:creationId xmlns:a16="http://schemas.microsoft.com/office/drawing/2014/main" id="{4126234B-06B8-4B85-9AA9-8DB30A0B5B54}"/>
              </a:ext>
            </a:extLst>
          </p:cNvPr>
          <p:cNvSpPr txBox="1"/>
          <p:nvPr/>
        </p:nvSpPr>
        <p:spPr>
          <a:xfrm>
            <a:off x="4181033" y="4263089"/>
            <a:ext cx="685788" cy="503590"/>
          </a:xfrm>
          <a:prstGeom prst="rect">
            <a:avLst/>
          </a:prstGeom>
          <a:solidFill>
            <a:schemeClr val="bg1"/>
          </a:solidFill>
          <a:ln>
            <a:noFill/>
          </a:ln>
        </p:spPr>
        <p:txBody>
          <a:bodyPr wrap="square" lIns="36000" tIns="36000" rIns="36000" bIns="36000" rtlCol="0">
            <a:spAutoFit/>
          </a:bodyPr>
          <a:lstStyle/>
          <a:p>
            <a:pPr algn="ctr"/>
            <a:r>
              <a:rPr lang="en-US" sz="1400" dirty="0"/>
              <a:t>Issue Token</a:t>
            </a:r>
            <a:endParaRPr lang="en-SG" sz="1400" dirty="0"/>
          </a:p>
        </p:txBody>
      </p:sp>
      <p:grpSp>
        <p:nvGrpSpPr>
          <p:cNvPr id="141" name="Group 140">
            <a:extLst>
              <a:ext uri="{FF2B5EF4-FFF2-40B4-BE49-F238E27FC236}">
                <a16:creationId xmlns:a16="http://schemas.microsoft.com/office/drawing/2014/main" id="{CF1227BE-938C-43F2-8073-E1E7E9DE4C81}"/>
              </a:ext>
            </a:extLst>
          </p:cNvPr>
          <p:cNvGrpSpPr/>
          <p:nvPr/>
        </p:nvGrpSpPr>
        <p:grpSpPr>
          <a:xfrm>
            <a:off x="1956913" y="784578"/>
            <a:ext cx="1224000" cy="1062236"/>
            <a:chOff x="1956913" y="784578"/>
            <a:chExt cx="1224000" cy="1062236"/>
          </a:xfrm>
        </p:grpSpPr>
        <p:pic>
          <p:nvPicPr>
            <p:cNvPr id="85" name="Graphic 84" descr="Judge male with solid fill">
              <a:extLst>
                <a:ext uri="{FF2B5EF4-FFF2-40B4-BE49-F238E27FC236}">
                  <a16:creationId xmlns:a16="http://schemas.microsoft.com/office/drawing/2014/main" id="{F030B723-7ECF-4461-B3B9-9EBA8A5304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56519" y="784578"/>
              <a:ext cx="824788" cy="824788"/>
            </a:xfrm>
            <a:prstGeom prst="rect">
              <a:avLst/>
            </a:prstGeom>
          </p:spPr>
        </p:pic>
        <p:sp>
          <p:nvSpPr>
            <p:cNvPr id="122" name="TextBox 121">
              <a:extLst>
                <a:ext uri="{FF2B5EF4-FFF2-40B4-BE49-F238E27FC236}">
                  <a16:creationId xmlns:a16="http://schemas.microsoft.com/office/drawing/2014/main" id="{7ED57D5B-07D6-48E1-9A8C-AA3BCEF394FA}"/>
                </a:ext>
              </a:extLst>
            </p:cNvPr>
            <p:cNvSpPr txBox="1"/>
            <p:nvPr/>
          </p:nvSpPr>
          <p:spPr>
            <a:xfrm>
              <a:off x="1956913" y="1539037"/>
              <a:ext cx="1224000" cy="307777"/>
            </a:xfrm>
            <a:prstGeom prst="rect">
              <a:avLst/>
            </a:prstGeom>
            <a:noFill/>
          </p:spPr>
          <p:txBody>
            <a:bodyPr wrap="square">
              <a:spAutoFit/>
            </a:bodyPr>
            <a:lstStyle/>
            <a:p>
              <a:pPr algn="ctr"/>
              <a:r>
                <a:rPr lang="en-SG" sz="1400" dirty="0">
                  <a:solidFill>
                    <a:schemeClr val="accent4">
                      <a:lumMod val="50000"/>
                    </a:schemeClr>
                  </a:solidFill>
                </a:rPr>
                <a:t>Asset Owner</a:t>
              </a:r>
            </a:p>
          </p:txBody>
        </p:sp>
      </p:grpSp>
      <p:grpSp>
        <p:nvGrpSpPr>
          <p:cNvPr id="143" name="Group 142">
            <a:extLst>
              <a:ext uri="{FF2B5EF4-FFF2-40B4-BE49-F238E27FC236}">
                <a16:creationId xmlns:a16="http://schemas.microsoft.com/office/drawing/2014/main" id="{FB18409A-2D68-42D4-ACA1-773C7D4053FC}"/>
              </a:ext>
            </a:extLst>
          </p:cNvPr>
          <p:cNvGrpSpPr/>
          <p:nvPr/>
        </p:nvGrpSpPr>
        <p:grpSpPr>
          <a:xfrm>
            <a:off x="3341925" y="2713479"/>
            <a:ext cx="864000" cy="1386539"/>
            <a:chOff x="3341925" y="2713479"/>
            <a:chExt cx="864000" cy="1386539"/>
          </a:xfrm>
        </p:grpSpPr>
        <p:pic>
          <p:nvPicPr>
            <p:cNvPr id="3" name="Graphic 2" descr="Programmer male with solid fill">
              <a:extLst>
                <a:ext uri="{FF2B5EF4-FFF2-40B4-BE49-F238E27FC236}">
                  <a16:creationId xmlns:a16="http://schemas.microsoft.com/office/drawing/2014/main" id="{11D9A05D-4663-4161-A38B-E5987B8E2E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59925" y="2713479"/>
              <a:ext cx="828000" cy="828000"/>
            </a:xfrm>
            <a:prstGeom prst="rect">
              <a:avLst/>
            </a:prstGeom>
          </p:spPr>
        </p:pic>
        <p:sp>
          <p:nvSpPr>
            <p:cNvPr id="123" name="TextBox 122">
              <a:extLst>
                <a:ext uri="{FF2B5EF4-FFF2-40B4-BE49-F238E27FC236}">
                  <a16:creationId xmlns:a16="http://schemas.microsoft.com/office/drawing/2014/main" id="{4365167F-7B2B-4AB5-8EF0-E08B36F6BE57}"/>
                </a:ext>
              </a:extLst>
            </p:cNvPr>
            <p:cNvSpPr txBox="1"/>
            <p:nvPr/>
          </p:nvSpPr>
          <p:spPr>
            <a:xfrm>
              <a:off x="3341925" y="3576798"/>
              <a:ext cx="864000" cy="523220"/>
            </a:xfrm>
            <a:prstGeom prst="rect">
              <a:avLst/>
            </a:prstGeom>
            <a:noFill/>
          </p:spPr>
          <p:txBody>
            <a:bodyPr wrap="square">
              <a:spAutoFit/>
            </a:bodyPr>
            <a:lstStyle/>
            <a:p>
              <a:pPr algn="ctr"/>
              <a:r>
                <a:rPr lang="en-SG" sz="1400" dirty="0">
                  <a:solidFill>
                    <a:schemeClr val="accent4">
                      <a:lumMod val="50000"/>
                    </a:schemeClr>
                  </a:solidFill>
                </a:rPr>
                <a:t>Platform Admin</a:t>
              </a:r>
            </a:p>
          </p:txBody>
        </p:sp>
      </p:grpSp>
      <p:grpSp>
        <p:nvGrpSpPr>
          <p:cNvPr id="148" name="Group 147">
            <a:extLst>
              <a:ext uri="{FF2B5EF4-FFF2-40B4-BE49-F238E27FC236}">
                <a16:creationId xmlns:a16="http://schemas.microsoft.com/office/drawing/2014/main" id="{1682E624-7B38-4869-ACBC-95F82A8883E7}"/>
              </a:ext>
            </a:extLst>
          </p:cNvPr>
          <p:cNvGrpSpPr/>
          <p:nvPr/>
        </p:nvGrpSpPr>
        <p:grpSpPr>
          <a:xfrm>
            <a:off x="8454018" y="2503801"/>
            <a:ext cx="828000" cy="1037678"/>
            <a:chOff x="8372853" y="2538106"/>
            <a:chExt cx="828000" cy="1037678"/>
          </a:xfrm>
        </p:grpSpPr>
        <p:pic>
          <p:nvPicPr>
            <p:cNvPr id="78" name="Graphic 77" descr="Office worker male with solid fill">
              <a:extLst>
                <a:ext uri="{FF2B5EF4-FFF2-40B4-BE49-F238E27FC236}">
                  <a16:creationId xmlns:a16="http://schemas.microsoft.com/office/drawing/2014/main" id="{42028A66-B194-4C7A-B489-2DFEB4B6473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72853" y="2538106"/>
              <a:ext cx="828000" cy="828000"/>
            </a:xfrm>
            <a:prstGeom prst="rect">
              <a:avLst/>
            </a:prstGeom>
          </p:spPr>
        </p:pic>
        <p:sp>
          <p:nvSpPr>
            <p:cNvPr id="124" name="TextBox 123">
              <a:extLst>
                <a:ext uri="{FF2B5EF4-FFF2-40B4-BE49-F238E27FC236}">
                  <a16:creationId xmlns:a16="http://schemas.microsoft.com/office/drawing/2014/main" id="{3725142F-30FA-4C9D-92B9-84CACB64AA25}"/>
                </a:ext>
              </a:extLst>
            </p:cNvPr>
            <p:cNvSpPr txBox="1"/>
            <p:nvPr/>
          </p:nvSpPr>
          <p:spPr>
            <a:xfrm>
              <a:off x="8372853" y="3268007"/>
              <a:ext cx="828000" cy="307777"/>
            </a:xfrm>
            <a:prstGeom prst="rect">
              <a:avLst/>
            </a:prstGeom>
            <a:noFill/>
          </p:spPr>
          <p:txBody>
            <a:bodyPr wrap="square">
              <a:spAutoFit/>
            </a:bodyPr>
            <a:lstStyle/>
            <a:p>
              <a:pPr algn="ctr"/>
              <a:r>
                <a:rPr lang="en-SG" sz="1400" dirty="0">
                  <a:solidFill>
                    <a:schemeClr val="accent4">
                      <a:lumMod val="50000"/>
                    </a:schemeClr>
                  </a:solidFill>
                </a:rPr>
                <a:t>Investor</a:t>
              </a:r>
            </a:p>
          </p:txBody>
        </p:sp>
      </p:grpSp>
      <p:cxnSp>
        <p:nvCxnSpPr>
          <p:cNvPr id="188" name="Connector: Elbow 187">
            <a:extLst>
              <a:ext uri="{FF2B5EF4-FFF2-40B4-BE49-F238E27FC236}">
                <a16:creationId xmlns:a16="http://schemas.microsoft.com/office/drawing/2014/main" id="{521DDECB-59CF-429B-A696-63585EFB5D4A}"/>
              </a:ext>
            </a:extLst>
          </p:cNvPr>
          <p:cNvCxnSpPr>
            <a:cxnSpLocks/>
            <a:stCxn id="40" idx="1"/>
          </p:cNvCxnSpPr>
          <p:nvPr/>
        </p:nvCxnSpPr>
        <p:spPr>
          <a:xfrm rot="10800000">
            <a:off x="2981959" y="932683"/>
            <a:ext cx="2592000" cy="2809841"/>
          </a:xfrm>
          <a:prstGeom prst="bentConnector3">
            <a:avLst>
              <a:gd name="adj1" fmla="val 24600"/>
            </a:avLst>
          </a:prstGeom>
          <a:ln w="19050">
            <a:solidFill>
              <a:srgbClr val="7030A0"/>
            </a:solidFill>
            <a:tailEnd type="stealth"/>
          </a:ln>
        </p:spPr>
        <p:style>
          <a:lnRef idx="1">
            <a:schemeClr val="dk1"/>
          </a:lnRef>
          <a:fillRef idx="0">
            <a:schemeClr val="dk1"/>
          </a:fillRef>
          <a:effectRef idx="0">
            <a:schemeClr val="dk1"/>
          </a:effectRef>
          <a:fontRef idx="minor">
            <a:schemeClr val="tx1"/>
          </a:fontRef>
        </p:style>
      </p:cxnSp>
      <p:sp>
        <p:nvSpPr>
          <p:cNvPr id="186" name="TextBox 185">
            <a:extLst>
              <a:ext uri="{FF2B5EF4-FFF2-40B4-BE49-F238E27FC236}">
                <a16:creationId xmlns:a16="http://schemas.microsoft.com/office/drawing/2014/main" id="{7FB1DBA9-4164-4739-9B08-AAD48AA14F36}"/>
              </a:ext>
            </a:extLst>
          </p:cNvPr>
          <p:cNvSpPr txBox="1"/>
          <p:nvPr/>
        </p:nvSpPr>
        <p:spPr>
          <a:xfrm>
            <a:off x="4619215" y="2991175"/>
            <a:ext cx="642451" cy="503590"/>
          </a:xfrm>
          <a:prstGeom prst="rect">
            <a:avLst/>
          </a:prstGeom>
          <a:solidFill>
            <a:schemeClr val="bg1"/>
          </a:solidFill>
          <a:ln>
            <a:noFill/>
          </a:ln>
        </p:spPr>
        <p:txBody>
          <a:bodyPr wrap="square" lIns="36000" tIns="36000" rIns="36000" bIns="36000" rtlCol="0">
            <a:spAutoFit/>
          </a:bodyPr>
          <a:lstStyle/>
          <a:p>
            <a:pPr algn="ctr"/>
            <a:r>
              <a:rPr lang="en-US" sz="1400" dirty="0"/>
              <a:t>Pay Owner</a:t>
            </a:r>
            <a:endParaRPr lang="en-SG" sz="1400" dirty="0"/>
          </a:p>
        </p:txBody>
      </p:sp>
      <p:grpSp>
        <p:nvGrpSpPr>
          <p:cNvPr id="4" name="Group 3">
            <a:extLst>
              <a:ext uri="{FF2B5EF4-FFF2-40B4-BE49-F238E27FC236}">
                <a16:creationId xmlns:a16="http://schemas.microsoft.com/office/drawing/2014/main" id="{E700E736-D7CE-45A7-902C-2A6B7501FC94}"/>
              </a:ext>
            </a:extLst>
          </p:cNvPr>
          <p:cNvGrpSpPr/>
          <p:nvPr/>
        </p:nvGrpSpPr>
        <p:grpSpPr>
          <a:xfrm>
            <a:off x="10124993" y="4617167"/>
            <a:ext cx="1897386" cy="2094614"/>
            <a:chOff x="10124993" y="4617167"/>
            <a:chExt cx="1897386" cy="2094614"/>
          </a:xfrm>
        </p:grpSpPr>
        <p:sp>
          <p:nvSpPr>
            <p:cNvPr id="111" name="Rectangle 110">
              <a:extLst>
                <a:ext uri="{FF2B5EF4-FFF2-40B4-BE49-F238E27FC236}">
                  <a16:creationId xmlns:a16="http://schemas.microsoft.com/office/drawing/2014/main" id="{6E8DDDE7-A8EF-47AF-A7FA-648D1D9535C6}"/>
                </a:ext>
              </a:extLst>
            </p:cNvPr>
            <p:cNvSpPr/>
            <p:nvPr/>
          </p:nvSpPr>
          <p:spPr>
            <a:xfrm>
              <a:off x="10124993" y="4617167"/>
              <a:ext cx="1897386" cy="209461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SG" sz="1400" b="1" dirty="0"/>
                <a:t>Legends</a:t>
              </a:r>
            </a:p>
          </p:txBody>
        </p:sp>
        <p:sp>
          <p:nvSpPr>
            <p:cNvPr id="112" name="Rectangle 111">
              <a:extLst>
                <a:ext uri="{FF2B5EF4-FFF2-40B4-BE49-F238E27FC236}">
                  <a16:creationId xmlns:a16="http://schemas.microsoft.com/office/drawing/2014/main" id="{D9E3CB97-AF25-4143-B23D-F8BC718A40D7}"/>
                </a:ext>
              </a:extLst>
            </p:cNvPr>
            <p:cNvSpPr/>
            <p:nvPr/>
          </p:nvSpPr>
          <p:spPr>
            <a:xfrm>
              <a:off x="10283761" y="4976921"/>
              <a:ext cx="360000" cy="18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3" name="Rectangle 112">
              <a:extLst>
                <a:ext uri="{FF2B5EF4-FFF2-40B4-BE49-F238E27FC236}">
                  <a16:creationId xmlns:a16="http://schemas.microsoft.com/office/drawing/2014/main" id="{C7957317-9624-46A8-8AC2-8F83191931AA}"/>
                </a:ext>
              </a:extLst>
            </p:cNvPr>
            <p:cNvSpPr/>
            <p:nvPr/>
          </p:nvSpPr>
          <p:spPr>
            <a:xfrm>
              <a:off x="10283761" y="5267235"/>
              <a:ext cx="360000" cy="1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18000" tIns="18000" rIns="18000" bIns="18000" rtlCol="0" anchor="ctr"/>
            <a:lstStyle/>
            <a:p>
              <a:pPr algn="ctr"/>
              <a:endParaRPr lang="en-SG" sz="1400" dirty="0"/>
            </a:p>
          </p:txBody>
        </p:sp>
        <p:sp>
          <p:nvSpPr>
            <p:cNvPr id="115" name="Rectangle 114">
              <a:extLst>
                <a:ext uri="{FF2B5EF4-FFF2-40B4-BE49-F238E27FC236}">
                  <a16:creationId xmlns:a16="http://schemas.microsoft.com/office/drawing/2014/main" id="{8A1B30B8-1B91-48D2-AF30-08438A36208D}"/>
                </a:ext>
              </a:extLst>
            </p:cNvPr>
            <p:cNvSpPr/>
            <p:nvPr/>
          </p:nvSpPr>
          <p:spPr>
            <a:xfrm>
              <a:off x="10283761" y="5557549"/>
              <a:ext cx="360000" cy="180000"/>
            </a:xfrm>
            <a:prstGeom prst="rect">
              <a:avLst/>
            </a:prstGeom>
            <a:solidFill>
              <a:schemeClr val="bg1">
                <a:lumMod val="6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lIns="18000" tIns="18000" rIns="18000" bIns="18000" rtlCol="0" anchor="ctr"/>
            <a:lstStyle/>
            <a:p>
              <a:pPr algn="ctr"/>
              <a:endParaRPr lang="en-SG" sz="1400" dirty="0"/>
            </a:p>
          </p:txBody>
        </p:sp>
        <p:sp>
          <p:nvSpPr>
            <p:cNvPr id="116" name="TextBox 115">
              <a:extLst>
                <a:ext uri="{FF2B5EF4-FFF2-40B4-BE49-F238E27FC236}">
                  <a16:creationId xmlns:a16="http://schemas.microsoft.com/office/drawing/2014/main" id="{5FE96F76-2150-47D9-8040-382CC78DB4A4}"/>
                </a:ext>
              </a:extLst>
            </p:cNvPr>
            <p:cNvSpPr txBox="1"/>
            <p:nvPr/>
          </p:nvSpPr>
          <p:spPr>
            <a:xfrm>
              <a:off x="10633857" y="4883293"/>
              <a:ext cx="1272828" cy="1509388"/>
            </a:xfrm>
            <a:prstGeom prst="rect">
              <a:avLst/>
            </a:prstGeom>
            <a:noFill/>
          </p:spPr>
          <p:txBody>
            <a:bodyPr wrap="square" rtlCol="0">
              <a:spAutoFit/>
            </a:bodyPr>
            <a:lstStyle/>
            <a:p>
              <a:pPr>
                <a:lnSpc>
                  <a:spcPct val="150000"/>
                </a:lnSpc>
              </a:pPr>
              <a:r>
                <a:rPr lang="en-SG" sz="1200" dirty="0"/>
                <a:t>Web App</a:t>
              </a:r>
            </a:p>
            <a:p>
              <a:pPr>
                <a:lnSpc>
                  <a:spcPct val="150000"/>
                </a:lnSpc>
              </a:pPr>
              <a:r>
                <a:rPr lang="en-SG" sz="1200" dirty="0"/>
                <a:t>Smart Contract</a:t>
              </a:r>
            </a:p>
            <a:p>
              <a:pPr>
                <a:lnSpc>
                  <a:spcPct val="150000"/>
                </a:lnSpc>
              </a:pPr>
              <a:r>
                <a:rPr lang="en-SG" sz="1200" dirty="0"/>
                <a:t>Manual Process</a:t>
              </a:r>
            </a:p>
            <a:p>
              <a:pPr>
                <a:lnSpc>
                  <a:spcPct val="170000"/>
                </a:lnSpc>
              </a:pPr>
              <a:r>
                <a:rPr lang="en-SG" sz="1200" dirty="0"/>
                <a:t>Actors</a:t>
              </a:r>
            </a:p>
            <a:p>
              <a:pPr>
                <a:lnSpc>
                  <a:spcPct val="170000"/>
                </a:lnSpc>
              </a:pPr>
              <a:r>
                <a:rPr lang="en-SG" sz="1200" dirty="0"/>
                <a:t>External Actors</a:t>
              </a:r>
            </a:p>
          </p:txBody>
        </p:sp>
        <p:sp>
          <p:nvSpPr>
            <p:cNvPr id="117" name="Oval 116">
              <a:extLst>
                <a:ext uri="{FF2B5EF4-FFF2-40B4-BE49-F238E27FC236}">
                  <a16:creationId xmlns:a16="http://schemas.microsoft.com/office/drawing/2014/main" id="{BC2C2F64-F4E2-41FB-AEE6-8F1126EB1365}"/>
                </a:ext>
              </a:extLst>
            </p:cNvPr>
            <p:cNvSpPr/>
            <p:nvPr/>
          </p:nvSpPr>
          <p:spPr>
            <a:xfrm>
              <a:off x="10373761" y="6138178"/>
              <a:ext cx="180000" cy="180000"/>
            </a:xfrm>
            <a:prstGeom prst="ellipse">
              <a:avLst/>
            </a:prstGeom>
            <a:solidFill>
              <a:schemeClr val="bg1">
                <a:lumMod val="75000"/>
              </a:schemeClr>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SG" sz="1400" dirty="0"/>
            </a:p>
          </p:txBody>
        </p:sp>
        <p:sp>
          <p:nvSpPr>
            <p:cNvPr id="118" name="Rectangle 117">
              <a:extLst>
                <a:ext uri="{FF2B5EF4-FFF2-40B4-BE49-F238E27FC236}">
                  <a16:creationId xmlns:a16="http://schemas.microsoft.com/office/drawing/2014/main" id="{48DE76A4-93C8-43E5-98B8-CB50D5948855}"/>
                </a:ext>
              </a:extLst>
            </p:cNvPr>
            <p:cNvSpPr/>
            <p:nvPr/>
          </p:nvSpPr>
          <p:spPr>
            <a:xfrm>
              <a:off x="10283761" y="6453492"/>
              <a:ext cx="360000" cy="180000"/>
            </a:xfrm>
            <a:prstGeom prst="rect">
              <a:avLst/>
            </a:prstGeom>
            <a:solidFill>
              <a:srgbClr val="00B050"/>
            </a:solidFill>
            <a:ln w="635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18000" tIns="18000" rIns="18000" bIns="18000" rtlCol="0" anchor="ctr"/>
            <a:lstStyle/>
            <a:p>
              <a:pPr algn="ctr"/>
              <a:endParaRPr lang="en-SG" sz="1400" dirty="0"/>
            </a:p>
          </p:txBody>
        </p:sp>
        <p:sp>
          <p:nvSpPr>
            <p:cNvPr id="119" name="TextBox 118">
              <a:extLst>
                <a:ext uri="{FF2B5EF4-FFF2-40B4-BE49-F238E27FC236}">
                  <a16:creationId xmlns:a16="http://schemas.microsoft.com/office/drawing/2014/main" id="{46490E3E-431F-4378-9EC5-B3DDC55B0E2B}"/>
                </a:ext>
              </a:extLst>
            </p:cNvPr>
            <p:cNvSpPr txBox="1"/>
            <p:nvPr/>
          </p:nvSpPr>
          <p:spPr>
            <a:xfrm>
              <a:off x="10629427" y="6402113"/>
              <a:ext cx="1272827" cy="276999"/>
            </a:xfrm>
            <a:prstGeom prst="rect">
              <a:avLst/>
            </a:prstGeom>
            <a:noFill/>
          </p:spPr>
          <p:txBody>
            <a:bodyPr wrap="square" rtlCol="0">
              <a:spAutoFit/>
            </a:bodyPr>
            <a:lstStyle/>
            <a:p>
              <a:r>
                <a:rPr lang="en-US" sz="1200" dirty="0"/>
                <a:t>M</a:t>
              </a:r>
              <a:r>
                <a:rPr lang="en-SG" sz="1200" dirty="0"/>
                <a:t>VP Functions</a:t>
              </a:r>
            </a:p>
          </p:txBody>
        </p:sp>
        <p:pic>
          <p:nvPicPr>
            <p:cNvPr id="125" name="Graphic 124" descr="Office worker male with solid fill">
              <a:extLst>
                <a:ext uri="{FF2B5EF4-FFF2-40B4-BE49-F238E27FC236}">
                  <a16:creationId xmlns:a16="http://schemas.microsoft.com/office/drawing/2014/main" id="{0688DAF6-52EF-4299-9076-CAA17BD930F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319761" y="5776582"/>
              <a:ext cx="288000" cy="288000"/>
            </a:xfrm>
            <a:prstGeom prst="rect">
              <a:avLst/>
            </a:prstGeom>
          </p:spPr>
        </p:pic>
      </p:grpSp>
      <p:sp>
        <p:nvSpPr>
          <p:cNvPr id="126" name="Title 92">
            <a:extLst>
              <a:ext uri="{FF2B5EF4-FFF2-40B4-BE49-F238E27FC236}">
                <a16:creationId xmlns:a16="http://schemas.microsoft.com/office/drawing/2014/main" id="{924B5580-3476-4CE4-B377-3EF2B8D44E89}"/>
              </a:ext>
            </a:extLst>
          </p:cNvPr>
          <p:cNvSpPr txBox="1">
            <a:spLocks/>
          </p:cNvSpPr>
          <p:nvPr/>
        </p:nvSpPr>
        <p:spPr>
          <a:xfrm>
            <a:off x="4308696" y="177432"/>
            <a:ext cx="1429172" cy="418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6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467" b="0" i="0" u="none" strike="noStrike" cap="none">
                <a:solidFill>
                  <a:srgbClr val="000000"/>
                </a:solidFill>
                <a:latin typeface="Squada One"/>
                <a:ea typeface="Squada One"/>
                <a:cs typeface="Squada One"/>
                <a:sym typeface="Squada One"/>
              </a:defRPr>
            </a:lvl9pPr>
          </a:lstStyle>
          <a:p>
            <a:r>
              <a:rPr lang="en-SG" dirty="0">
                <a:solidFill>
                  <a:srgbClr val="008000"/>
                </a:solidFill>
              </a:rPr>
              <a:t>To Date</a:t>
            </a:r>
          </a:p>
        </p:txBody>
      </p:sp>
      <p:pic>
        <p:nvPicPr>
          <p:cNvPr id="114" name="Graphic 151" descr="Badge 7 with solid fill">
            <a:extLst>
              <a:ext uri="{FF2B5EF4-FFF2-40B4-BE49-F238E27FC236}">
                <a16:creationId xmlns:a16="http://schemas.microsoft.com/office/drawing/2014/main" id="{BACE59DC-71E3-4404-8C9E-9BBBF24CE0D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002777" y="4981297"/>
            <a:ext cx="360000" cy="360000"/>
          </a:xfrm>
          <a:prstGeom prst="rect">
            <a:avLst/>
          </a:prstGeom>
        </p:spPr>
      </p:pic>
    </p:spTree>
    <p:extLst>
      <p:ext uri="{BB962C8B-B14F-4D97-AF65-F5344CB8AC3E}">
        <p14:creationId xmlns:p14="http://schemas.microsoft.com/office/powerpoint/2010/main" val="365036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4"/>
                                        </p:tgtEl>
                                        <p:attrNameLst>
                                          <p:attrName>fillcolor</p:attrName>
                                        </p:attrNameLst>
                                      </p:cBhvr>
                                      <p:to>
                                        <a:srgbClr val="00B050"/>
                                      </p:to>
                                    </p:animClr>
                                    <p:set>
                                      <p:cBhvr>
                                        <p:cTn id="7" dur="1000" fill="hold"/>
                                        <p:tgtEl>
                                          <p:spTgt spid="14"/>
                                        </p:tgtEl>
                                        <p:attrNameLst>
                                          <p:attrName>fill.type</p:attrName>
                                        </p:attrNameLst>
                                      </p:cBhvr>
                                      <p:to>
                                        <p:strVal val="solid"/>
                                      </p:to>
                                    </p:set>
                                    <p:set>
                                      <p:cBhvr>
                                        <p:cTn id="8" dur="1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5"/>
                                        </p:tgtEl>
                                        <p:attrNameLst>
                                          <p:attrName>fillcolor</p:attrName>
                                        </p:attrNameLst>
                                      </p:cBhvr>
                                      <p:to>
                                        <a:srgbClr val="00B050"/>
                                      </p:to>
                                    </p:animClr>
                                    <p:set>
                                      <p:cBhvr>
                                        <p:cTn id="11" dur="1000" fill="hold"/>
                                        <p:tgtEl>
                                          <p:spTgt spid="15"/>
                                        </p:tgtEl>
                                        <p:attrNameLst>
                                          <p:attrName>fill.type</p:attrName>
                                        </p:attrNameLst>
                                      </p:cBhvr>
                                      <p:to>
                                        <p:strVal val="solid"/>
                                      </p:to>
                                    </p:set>
                                    <p:set>
                                      <p:cBhvr>
                                        <p:cTn id="12" dur="1000" fill="hold"/>
                                        <p:tgtEl>
                                          <p:spTgt spid="15"/>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40"/>
                                        </p:tgtEl>
                                        <p:attrNameLst>
                                          <p:attrName>fillcolor</p:attrName>
                                        </p:attrNameLst>
                                      </p:cBhvr>
                                      <p:to>
                                        <a:srgbClr val="00B050"/>
                                      </p:to>
                                    </p:animClr>
                                    <p:set>
                                      <p:cBhvr>
                                        <p:cTn id="15" dur="1000" fill="hold"/>
                                        <p:tgtEl>
                                          <p:spTgt spid="40"/>
                                        </p:tgtEl>
                                        <p:attrNameLst>
                                          <p:attrName>fill.type</p:attrName>
                                        </p:attrNameLst>
                                      </p:cBhvr>
                                      <p:to>
                                        <p:strVal val="solid"/>
                                      </p:to>
                                    </p:set>
                                    <p:set>
                                      <p:cBhvr>
                                        <p:cTn id="16" dur="1000" fill="hold"/>
                                        <p:tgtEl>
                                          <p:spTgt spid="4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wipe(left)">
                                      <p:cBhvr>
                                        <p:cTn id="21" dur="1000"/>
                                        <p:tgtEl>
                                          <p:spTgt spid="126"/>
                                        </p:tgtEl>
                                      </p:cBhvr>
                                    </p:animEffect>
                                  </p:childTnLst>
                                </p:cTn>
                              </p:par>
                              <p:par>
                                <p:cTn id="22" presetID="1" presetClass="emph" presetSubtype="2" fill="hold" nodeType="withEffect">
                                  <p:stCondLst>
                                    <p:cond delay="0"/>
                                  </p:stCondLst>
                                  <p:childTnLst>
                                    <p:animClr clrSpc="rgb" dir="cw">
                                      <p:cBhvr>
                                        <p:cTn id="23" dur="1000" fill="hold"/>
                                        <p:tgtEl>
                                          <p:spTgt spid="17"/>
                                        </p:tgtEl>
                                        <p:attrNameLst>
                                          <p:attrName>fillcolor</p:attrName>
                                        </p:attrNameLst>
                                      </p:cBhvr>
                                      <p:to>
                                        <a:srgbClr val="007635"/>
                                      </p:to>
                                    </p:animClr>
                                    <p:set>
                                      <p:cBhvr>
                                        <p:cTn id="24" dur="1000" fill="hold"/>
                                        <p:tgtEl>
                                          <p:spTgt spid="17"/>
                                        </p:tgtEl>
                                        <p:attrNameLst>
                                          <p:attrName>fill.type</p:attrName>
                                        </p:attrNameLst>
                                      </p:cBhvr>
                                      <p:to>
                                        <p:strVal val="solid"/>
                                      </p:to>
                                    </p:set>
                                    <p:set>
                                      <p:cBhvr>
                                        <p:cTn id="25" dur="1000" fill="hold"/>
                                        <p:tgtEl>
                                          <p:spTgt spid="17"/>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1000" fill="hold"/>
                                        <p:tgtEl>
                                          <p:spTgt spid="16"/>
                                        </p:tgtEl>
                                        <p:attrNameLst>
                                          <p:attrName>fillcolor</p:attrName>
                                        </p:attrNameLst>
                                      </p:cBhvr>
                                      <p:to>
                                        <a:srgbClr val="007635"/>
                                      </p:to>
                                    </p:animClr>
                                    <p:set>
                                      <p:cBhvr>
                                        <p:cTn id="28" dur="1000" fill="hold"/>
                                        <p:tgtEl>
                                          <p:spTgt spid="16"/>
                                        </p:tgtEl>
                                        <p:attrNameLst>
                                          <p:attrName>fill.type</p:attrName>
                                        </p:attrNameLst>
                                      </p:cBhvr>
                                      <p:to>
                                        <p:strVal val="solid"/>
                                      </p:to>
                                    </p:set>
                                    <p:set>
                                      <p:cBhvr>
                                        <p:cTn id="29" dur="1000" fill="hold"/>
                                        <p:tgtEl>
                                          <p:spTgt spid="16"/>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1000" fill="hold"/>
                                        <p:tgtEl>
                                          <p:spTgt spid="8"/>
                                        </p:tgtEl>
                                        <p:attrNameLst>
                                          <p:attrName>fillcolor</p:attrName>
                                        </p:attrNameLst>
                                      </p:cBhvr>
                                      <p:to>
                                        <a:srgbClr val="007635"/>
                                      </p:to>
                                    </p:animClr>
                                    <p:set>
                                      <p:cBhvr>
                                        <p:cTn id="32" dur="1000" fill="hold"/>
                                        <p:tgtEl>
                                          <p:spTgt spid="8"/>
                                        </p:tgtEl>
                                        <p:attrNameLst>
                                          <p:attrName>fill.type</p:attrName>
                                        </p:attrNameLst>
                                      </p:cBhvr>
                                      <p:to>
                                        <p:strVal val="solid"/>
                                      </p:to>
                                    </p:set>
                                    <p:set>
                                      <p:cBhvr>
                                        <p:cTn id="33"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6" name="Picture 15">
            <a:extLst>
              <a:ext uri="{FF2B5EF4-FFF2-40B4-BE49-F238E27FC236}">
                <a16:creationId xmlns:a16="http://schemas.microsoft.com/office/drawing/2014/main" id="{290BABCC-2FF1-452F-9DB5-4E3EB79F5613}"/>
              </a:ext>
            </a:extLst>
          </p:cNvPr>
          <p:cNvPicPr>
            <a:picLocks noChangeAspect="1"/>
          </p:cNvPicPr>
          <p:nvPr/>
        </p:nvPicPr>
        <p:blipFill>
          <a:blip r:embed="rId3"/>
          <a:stretch>
            <a:fillRect/>
          </a:stretch>
        </p:blipFill>
        <p:spPr>
          <a:xfrm>
            <a:off x="9030514" y="5039789"/>
            <a:ext cx="696262" cy="696262"/>
          </a:xfrm>
          <a:prstGeom prst="rect">
            <a:avLst/>
          </a:prstGeom>
        </p:spPr>
      </p:pic>
      <p:pic>
        <p:nvPicPr>
          <p:cNvPr id="14" name="Picture 13">
            <a:extLst>
              <a:ext uri="{FF2B5EF4-FFF2-40B4-BE49-F238E27FC236}">
                <a16:creationId xmlns:a16="http://schemas.microsoft.com/office/drawing/2014/main" id="{51EF1D3D-7906-4142-93D2-719E6C61D288}"/>
              </a:ext>
            </a:extLst>
          </p:cNvPr>
          <p:cNvPicPr>
            <a:picLocks noChangeAspect="1"/>
          </p:cNvPicPr>
          <p:nvPr/>
        </p:nvPicPr>
        <p:blipFill>
          <a:blip r:embed="rId4"/>
          <a:stretch>
            <a:fillRect/>
          </a:stretch>
        </p:blipFill>
        <p:spPr>
          <a:xfrm>
            <a:off x="9191467" y="2816567"/>
            <a:ext cx="456640" cy="500603"/>
          </a:xfrm>
          <a:prstGeom prst="rect">
            <a:avLst/>
          </a:prstGeom>
        </p:spPr>
      </p:pic>
      <p:sp>
        <p:nvSpPr>
          <p:cNvPr id="1087" name="Google Shape;1087;p28"/>
          <p:cNvSpPr txBox="1">
            <a:spLocks noGrp="1"/>
          </p:cNvSpPr>
          <p:nvPr>
            <p:ph type="ctrTitle"/>
          </p:nvPr>
        </p:nvSpPr>
        <p:spPr>
          <a:xfrm>
            <a:off x="1054633" y="960000"/>
            <a:ext cx="6683200" cy="418800"/>
          </a:xfrm>
          <a:prstGeom prst="rect">
            <a:avLst/>
          </a:prstGeom>
        </p:spPr>
        <p:txBody>
          <a:bodyPr spcFirstLastPara="1" wrap="square" lIns="121900" tIns="121900" rIns="121900" bIns="121900" anchor="b" anchorCtr="0">
            <a:noAutofit/>
          </a:bodyPr>
          <a:lstStyle/>
          <a:p>
            <a:r>
              <a:rPr lang="en-SG" dirty="0"/>
              <a:t>TECH STACK</a:t>
            </a:r>
            <a:endParaRPr dirty="0"/>
          </a:p>
        </p:txBody>
      </p:sp>
      <p:sp>
        <p:nvSpPr>
          <p:cNvPr id="1088" name="Google Shape;1088;p28"/>
          <p:cNvSpPr txBox="1"/>
          <p:nvPr/>
        </p:nvSpPr>
        <p:spPr>
          <a:xfrm>
            <a:off x="5565180" y="2825210"/>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Code Management</a:t>
            </a:r>
          </a:p>
          <a:p>
            <a:endParaRPr lang="en-SG" sz="1400" dirty="0">
              <a:solidFill>
                <a:srgbClr val="434343"/>
              </a:solidFill>
              <a:latin typeface="EB Garamond"/>
              <a:ea typeface="EB Garamond"/>
              <a:cs typeface="EB Garamond"/>
              <a:sym typeface="EB Garamond"/>
            </a:endParaRPr>
          </a:p>
          <a:p>
            <a:r>
              <a:rPr lang="en-SG" sz="1467" dirty="0">
                <a:solidFill>
                  <a:srgbClr val="434343"/>
                </a:solidFill>
                <a:latin typeface="EB Garamond"/>
                <a:ea typeface="EB Garamond"/>
                <a:cs typeface="EB Garamond"/>
                <a:sym typeface="EB Garamond"/>
              </a:rPr>
              <a:t>Deployment Management</a:t>
            </a:r>
            <a:endParaRPr sz="1467" dirty="0">
              <a:solidFill>
                <a:srgbClr val="434343"/>
              </a:solidFill>
              <a:latin typeface="EB Garamond"/>
              <a:ea typeface="EB Garamond"/>
              <a:cs typeface="EB Garamond"/>
              <a:sym typeface="EB Garamond"/>
            </a:endParaRPr>
          </a:p>
        </p:txBody>
      </p:sp>
      <p:sp>
        <p:nvSpPr>
          <p:cNvPr id="1090" name="Google Shape;1090;p28"/>
          <p:cNvSpPr txBox="1"/>
          <p:nvPr/>
        </p:nvSpPr>
        <p:spPr>
          <a:xfrm>
            <a:off x="5565180"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representing ownership of asset</a:t>
            </a:r>
            <a:endParaRPr sz="1467" dirty="0">
              <a:solidFill>
                <a:srgbClr val="434343"/>
              </a:solidFill>
              <a:latin typeface="EB Garamond"/>
              <a:ea typeface="EB Garamond"/>
              <a:cs typeface="EB Garamond"/>
              <a:sym typeface="EB Garamond"/>
            </a:endParaRPr>
          </a:p>
        </p:txBody>
      </p:sp>
      <p:sp>
        <p:nvSpPr>
          <p:cNvPr id="1091" name="Google Shape;1091;p28"/>
          <p:cNvSpPr txBox="1"/>
          <p:nvPr/>
        </p:nvSpPr>
        <p:spPr>
          <a:xfrm>
            <a:off x="1276491" y="518390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Smart Contract</a:t>
            </a:r>
          </a:p>
          <a:p>
            <a:r>
              <a:rPr lang="en-SG" sz="1467" dirty="0">
                <a:solidFill>
                  <a:srgbClr val="434343"/>
                </a:solidFill>
                <a:latin typeface="EB Garamond"/>
                <a:ea typeface="EB Garamond"/>
                <a:cs typeface="EB Garamond"/>
                <a:sym typeface="EB Garamond"/>
              </a:rPr>
              <a:t>Language</a:t>
            </a:r>
            <a:endParaRPr sz="1467" dirty="0">
              <a:solidFill>
                <a:srgbClr val="434343"/>
              </a:solidFill>
              <a:latin typeface="EB Garamond"/>
              <a:ea typeface="EB Garamond"/>
              <a:cs typeface="EB Garamond"/>
              <a:sym typeface="EB Garamond"/>
            </a:endParaRPr>
          </a:p>
        </p:txBody>
      </p:sp>
      <p:grpSp>
        <p:nvGrpSpPr>
          <p:cNvPr id="1092" name="Google Shape;1092;p28"/>
          <p:cNvGrpSpPr/>
          <p:nvPr/>
        </p:nvGrpSpPr>
        <p:grpSpPr>
          <a:xfrm>
            <a:off x="4828302" y="2001069"/>
            <a:ext cx="2658856" cy="637831"/>
            <a:chOff x="3515000" y="3112625"/>
            <a:chExt cx="282025" cy="67650"/>
          </a:xfrm>
        </p:grpSpPr>
        <p:sp>
          <p:nvSpPr>
            <p:cNvPr id="1093" name="Google Shape;1093;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4" name="Google Shape;1094;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5" name="Google Shape;1095;p28"/>
          <p:cNvGrpSpPr/>
          <p:nvPr/>
        </p:nvGrpSpPr>
        <p:grpSpPr>
          <a:xfrm>
            <a:off x="4828302" y="4339319"/>
            <a:ext cx="2658856" cy="637831"/>
            <a:chOff x="3515000" y="3112625"/>
            <a:chExt cx="282025" cy="67650"/>
          </a:xfrm>
        </p:grpSpPr>
        <p:sp>
          <p:nvSpPr>
            <p:cNvPr id="1096" name="Google Shape;1096;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097" name="Google Shape;1097;p28"/>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098" name="Google Shape;1098;p28"/>
          <p:cNvGrpSpPr/>
          <p:nvPr/>
        </p:nvGrpSpPr>
        <p:grpSpPr>
          <a:xfrm rot="10800000">
            <a:off x="586489" y="4339319"/>
            <a:ext cx="2658857" cy="637831"/>
            <a:chOff x="3515000" y="3112625"/>
            <a:chExt cx="282025" cy="67650"/>
          </a:xfrm>
        </p:grpSpPr>
        <p:sp>
          <p:nvSpPr>
            <p:cNvPr id="1099" name="Google Shape;1099;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0" name="Google Shape;1100;p28"/>
            <p:cNvSpPr/>
            <p:nvPr/>
          </p:nvSpPr>
          <p:spPr>
            <a:xfrm>
              <a:off x="3733019"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1101" name="Google Shape;1101;p28"/>
          <p:cNvGrpSpPr/>
          <p:nvPr/>
        </p:nvGrpSpPr>
        <p:grpSpPr>
          <a:xfrm rot="10800000">
            <a:off x="586502" y="2001069"/>
            <a:ext cx="2658856" cy="637831"/>
            <a:chOff x="3515000" y="3112625"/>
            <a:chExt cx="282025" cy="67650"/>
          </a:xfrm>
        </p:grpSpPr>
        <p:sp>
          <p:nvSpPr>
            <p:cNvPr id="1102" name="Google Shape;1102;p28"/>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1103" name="Google Shape;1103;p28"/>
            <p:cNvSpPr/>
            <p:nvPr/>
          </p:nvSpPr>
          <p:spPr>
            <a:xfrm>
              <a:off x="373324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1104" name="Google Shape;1104;p28"/>
          <p:cNvSpPr txBox="1"/>
          <p:nvPr/>
        </p:nvSpPr>
        <p:spPr>
          <a:xfrm>
            <a:off x="5361096" y="2097883"/>
            <a:ext cx="2126062"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GITHUB &amp; DOCKER</a:t>
            </a:r>
            <a:endParaRPr sz="1467" dirty="0">
              <a:solidFill>
                <a:srgbClr val="FFFFFF"/>
              </a:solidFill>
              <a:latin typeface="Montserrat ExtraBold"/>
              <a:ea typeface="Montserrat ExtraBold"/>
              <a:cs typeface="Montserrat ExtraBold"/>
              <a:sym typeface="Montserrat ExtraBold"/>
            </a:endParaRPr>
          </a:p>
        </p:txBody>
      </p:sp>
      <p:sp>
        <p:nvSpPr>
          <p:cNvPr id="1106" name="Google Shape;1106;p28"/>
          <p:cNvSpPr txBox="1"/>
          <p:nvPr/>
        </p:nvSpPr>
        <p:spPr>
          <a:xfrm>
            <a:off x="1164218" y="4449900"/>
            <a:ext cx="18920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SOLIDITY</a:t>
            </a:r>
            <a:endParaRPr sz="1467" dirty="0">
              <a:solidFill>
                <a:srgbClr val="FFFFFF"/>
              </a:solidFill>
              <a:latin typeface="Montserrat ExtraBold"/>
              <a:ea typeface="Montserrat ExtraBold"/>
              <a:cs typeface="Montserrat ExtraBold"/>
              <a:sym typeface="Montserrat ExtraBold"/>
            </a:endParaRPr>
          </a:p>
        </p:txBody>
      </p:sp>
      <p:sp>
        <p:nvSpPr>
          <p:cNvPr id="1107" name="Google Shape;1107;p28"/>
          <p:cNvSpPr txBox="1"/>
          <p:nvPr/>
        </p:nvSpPr>
        <p:spPr>
          <a:xfrm>
            <a:off x="5433833" y="4311002"/>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ERC1155 TOKEN</a:t>
            </a:r>
            <a:endParaRPr sz="1467" dirty="0">
              <a:solidFill>
                <a:srgbClr val="FFFFFF"/>
              </a:solidFill>
              <a:latin typeface="Montserrat ExtraBold"/>
              <a:ea typeface="Montserrat ExtraBold"/>
              <a:cs typeface="Montserrat ExtraBold"/>
              <a:sym typeface="Montserrat ExtraBold"/>
            </a:endParaRPr>
          </a:p>
        </p:txBody>
      </p:sp>
      <p:cxnSp>
        <p:nvCxnSpPr>
          <p:cNvPr id="1108" name="Google Shape;1108;p28"/>
          <p:cNvCxnSpPr/>
          <p:nvPr/>
        </p:nvCxnSpPr>
        <p:spPr>
          <a:xfrm>
            <a:off x="214133"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1109" name="Google Shape;1109;p28"/>
          <p:cNvCxnSpPr/>
          <p:nvPr/>
        </p:nvCxnSpPr>
        <p:spPr>
          <a:xfrm>
            <a:off x="4011433" y="2116833"/>
            <a:ext cx="0" cy="4242000"/>
          </a:xfrm>
          <a:prstGeom prst="straightConnector1">
            <a:avLst/>
          </a:prstGeom>
          <a:noFill/>
          <a:ln w="38100" cap="flat" cmpd="sng">
            <a:solidFill>
              <a:srgbClr val="FFCB64"/>
            </a:solidFill>
            <a:prstDash val="solid"/>
            <a:round/>
            <a:headEnd type="none" w="med" len="med"/>
            <a:tailEnd type="none" w="med" len="med"/>
          </a:ln>
        </p:spPr>
      </p:cxnSp>
      <p:grpSp>
        <p:nvGrpSpPr>
          <p:cNvPr id="2" name="Group 1">
            <a:extLst>
              <a:ext uri="{FF2B5EF4-FFF2-40B4-BE49-F238E27FC236}">
                <a16:creationId xmlns:a16="http://schemas.microsoft.com/office/drawing/2014/main" id="{261D1149-6917-4C48-A033-8889EC9EAAAA}"/>
              </a:ext>
            </a:extLst>
          </p:cNvPr>
          <p:cNvGrpSpPr/>
          <p:nvPr/>
        </p:nvGrpSpPr>
        <p:grpSpPr>
          <a:xfrm>
            <a:off x="775142" y="2759417"/>
            <a:ext cx="2440003" cy="1098790"/>
            <a:chOff x="775142" y="2759417"/>
            <a:chExt cx="2440003" cy="1098790"/>
          </a:xfrm>
        </p:grpSpPr>
        <p:sp>
          <p:nvSpPr>
            <p:cNvPr id="1089" name="Google Shape;1089;p28"/>
            <p:cNvSpPr txBox="1"/>
            <p:nvPr/>
          </p:nvSpPr>
          <p:spPr>
            <a:xfrm>
              <a:off x="1242345" y="2767625"/>
              <a:ext cx="1972800" cy="947167"/>
            </a:xfrm>
            <a:prstGeom prst="rect">
              <a:avLst/>
            </a:prstGeom>
            <a:noFill/>
            <a:ln>
              <a:noFill/>
            </a:ln>
          </p:spPr>
          <p:txBody>
            <a:bodyPr spcFirstLastPara="1" wrap="square" lIns="0" tIns="8467" rIns="0" bIns="0" anchor="t" anchorCtr="0">
              <a:noAutofit/>
            </a:bodyPr>
            <a:lstStyle/>
            <a:p>
              <a:pPr>
                <a:spcBef>
                  <a:spcPts val="200"/>
                </a:spcBef>
                <a:spcAft>
                  <a:spcPts val="200"/>
                </a:spcAft>
              </a:pPr>
              <a:r>
                <a:rPr lang="en-US" sz="1500" dirty="0">
                  <a:solidFill>
                    <a:srgbClr val="434343"/>
                  </a:solidFill>
                  <a:latin typeface="EB Garamond"/>
                  <a:ea typeface="EB Garamond"/>
                  <a:cs typeface="EB Garamond"/>
                  <a:sym typeface="EB Garamond"/>
                </a:rPr>
                <a:t>MongoDB - Data Store</a:t>
              </a:r>
            </a:p>
            <a:p>
              <a:pPr>
                <a:spcBef>
                  <a:spcPts val="200"/>
                </a:spcBef>
                <a:spcAft>
                  <a:spcPts val="200"/>
                </a:spcAft>
              </a:pPr>
              <a:r>
                <a:rPr lang="en-US" sz="1500" dirty="0">
                  <a:solidFill>
                    <a:srgbClr val="434343"/>
                  </a:solidFill>
                  <a:latin typeface="EB Garamond"/>
                  <a:ea typeface="EB Garamond"/>
                  <a:cs typeface="EB Garamond"/>
                  <a:sym typeface="EB Garamond"/>
                </a:rPr>
                <a:t>Express - Server</a:t>
              </a:r>
            </a:p>
            <a:p>
              <a:pPr>
                <a:spcBef>
                  <a:spcPts val="200"/>
                </a:spcBef>
                <a:spcAft>
                  <a:spcPts val="200"/>
                </a:spcAft>
              </a:pPr>
              <a:r>
                <a:rPr lang="en-US" sz="1500" dirty="0">
                  <a:solidFill>
                    <a:srgbClr val="434343"/>
                  </a:solidFill>
                  <a:latin typeface="EB Garamond"/>
                  <a:ea typeface="EB Garamond"/>
                  <a:cs typeface="EB Garamond"/>
                  <a:sym typeface="EB Garamond"/>
                </a:rPr>
                <a:t>React JS - Frontend</a:t>
              </a:r>
            </a:p>
            <a:p>
              <a:pPr>
                <a:spcBef>
                  <a:spcPts val="200"/>
                </a:spcBef>
                <a:spcAft>
                  <a:spcPts val="200"/>
                </a:spcAft>
              </a:pPr>
              <a:r>
                <a:rPr lang="en-US" sz="1500" dirty="0">
                  <a:solidFill>
                    <a:srgbClr val="434343"/>
                  </a:solidFill>
                  <a:latin typeface="EB Garamond"/>
                  <a:ea typeface="EB Garamond"/>
                  <a:cs typeface="EB Garamond"/>
                  <a:sym typeface="EB Garamond"/>
                </a:rPr>
                <a:t>Node JS - Backend</a:t>
              </a:r>
            </a:p>
          </p:txBody>
        </p:sp>
        <p:pic>
          <p:nvPicPr>
            <p:cNvPr id="25" name="Picture 2">
              <a:extLst>
                <a:ext uri="{FF2B5EF4-FFF2-40B4-BE49-F238E27FC236}">
                  <a16:creationId xmlns:a16="http://schemas.microsoft.com/office/drawing/2014/main" id="{AC2D032A-7B86-423A-86DB-763508FB8C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36" t="53296" r="72253" b="19807"/>
            <a:stretch/>
          </p:blipFill>
          <p:spPr bwMode="auto">
            <a:xfrm>
              <a:off x="789541" y="2759417"/>
              <a:ext cx="263016" cy="27169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BE72984F-680D-4394-9104-B9EB3B62CB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0448" t="55930" r="6539" b="21016"/>
            <a:stretch/>
          </p:blipFill>
          <p:spPr bwMode="auto">
            <a:xfrm>
              <a:off x="775142" y="3625332"/>
              <a:ext cx="263039" cy="232875"/>
            </a:xfrm>
            <a:prstGeom prst="ellipse">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E19504E-428C-4E79-8EA3-6AFFF966E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446" t="51879" r="29704" b="18848"/>
            <a:stretch/>
          </p:blipFill>
          <p:spPr bwMode="auto">
            <a:xfrm>
              <a:off x="793683" y="3303440"/>
              <a:ext cx="238316" cy="295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CD49DF01-5808-487C-80A3-7150B5A359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829" t="53600" r="50375" b="20101"/>
            <a:stretch/>
          </p:blipFill>
          <p:spPr bwMode="auto">
            <a:xfrm>
              <a:off x="776847" y="3034449"/>
              <a:ext cx="271988" cy="265653"/>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Google Shape;1106;p28">
            <a:extLst>
              <a:ext uri="{FF2B5EF4-FFF2-40B4-BE49-F238E27FC236}">
                <a16:creationId xmlns:a16="http://schemas.microsoft.com/office/drawing/2014/main" id="{38F28F99-5535-4E93-BF02-CF9BC2CB2B1F}"/>
              </a:ext>
            </a:extLst>
          </p:cNvPr>
          <p:cNvSpPr txBox="1"/>
          <p:nvPr/>
        </p:nvSpPr>
        <p:spPr>
          <a:xfrm>
            <a:off x="1141499" y="2089034"/>
            <a:ext cx="2163348"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MERN FULL STACK</a:t>
            </a:r>
            <a:endParaRPr sz="1467" dirty="0">
              <a:solidFill>
                <a:srgbClr val="FFFFFF"/>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DE3DD12A-2626-46B0-97F5-1FC5CA84E3F9}"/>
              </a:ext>
            </a:extLst>
          </p:cNvPr>
          <p:cNvPicPr>
            <a:picLocks noChangeAspect="1"/>
          </p:cNvPicPr>
          <p:nvPr/>
        </p:nvPicPr>
        <p:blipFill>
          <a:blip r:embed="rId6"/>
          <a:stretch>
            <a:fillRect/>
          </a:stretch>
        </p:blipFill>
        <p:spPr>
          <a:xfrm>
            <a:off x="4975367" y="3215493"/>
            <a:ext cx="396000" cy="283986"/>
          </a:xfrm>
          <a:prstGeom prst="rect">
            <a:avLst/>
          </a:prstGeom>
        </p:spPr>
      </p:pic>
      <p:pic>
        <p:nvPicPr>
          <p:cNvPr id="7" name="Picture 6">
            <a:extLst>
              <a:ext uri="{FF2B5EF4-FFF2-40B4-BE49-F238E27FC236}">
                <a16:creationId xmlns:a16="http://schemas.microsoft.com/office/drawing/2014/main" id="{8DFF6BF1-2DE2-4619-81D2-BEF614F6BF66}"/>
              </a:ext>
            </a:extLst>
          </p:cNvPr>
          <p:cNvPicPr>
            <a:picLocks noChangeAspect="1"/>
          </p:cNvPicPr>
          <p:nvPr/>
        </p:nvPicPr>
        <p:blipFill>
          <a:blip r:embed="rId7"/>
          <a:stretch>
            <a:fillRect/>
          </a:stretch>
        </p:blipFill>
        <p:spPr>
          <a:xfrm>
            <a:off x="597055" y="5125709"/>
            <a:ext cx="533400" cy="533400"/>
          </a:xfrm>
          <a:prstGeom prst="rect">
            <a:avLst/>
          </a:prstGeom>
        </p:spPr>
      </p:pic>
      <p:pic>
        <p:nvPicPr>
          <p:cNvPr id="9" name="Picture 8">
            <a:extLst>
              <a:ext uri="{FF2B5EF4-FFF2-40B4-BE49-F238E27FC236}">
                <a16:creationId xmlns:a16="http://schemas.microsoft.com/office/drawing/2014/main" id="{1AFD6F0C-97FD-4248-A1B3-855BE89E3A4C}"/>
              </a:ext>
            </a:extLst>
          </p:cNvPr>
          <p:cNvPicPr>
            <a:picLocks noChangeAspect="1"/>
          </p:cNvPicPr>
          <p:nvPr/>
        </p:nvPicPr>
        <p:blipFill>
          <a:blip r:embed="rId8"/>
          <a:stretch>
            <a:fillRect/>
          </a:stretch>
        </p:blipFill>
        <p:spPr>
          <a:xfrm>
            <a:off x="4957755" y="5123158"/>
            <a:ext cx="325079" cy="529524"/>
          </a:xfrm>
          <a:prstGeom prst="rect">
            <a:avLst/>
          </a:prstGeom>
        </p:spPr>
      </p:pic>
      <p:cxnSp>
        <p:nvCxnSpPr>
          <p:cNvPr id="32" name="Google Shape;1108;p28">
            <a:extLst>
              <a:ext uri="{FF2B5EF4-FFF2-40B4-BE49-F238E27FC236}">
                <a16:creationId xmlns:a16="http://schemas.microsoft.com/office/drawing/2014/main" id="{8EFD24D9-1EB0-44FE-9F1C-4ADB733361D9}"/>
              </a:ext>
            </a:extLst>
          </p:cNvPr>
          <p:cNvCxnSpPr/>
          <p:nvPr/>
        </p:nvCxnSpPr>
        <p:spPr>
          <a:xfrm>
            <a:off x="3709690" y="3997059"/>
            <a:ext cx="7467600" cy="0"/>
          </a:xfrm>
          <a:prstGeom prst="straightConnector1">
            <a:avLst/>
          </a:prstGeom>
          <a:noFill/>
          <a:ln w="38100" cap="flat" cmpd="sng">
            <a:solidFill>
              <a:srgbClr val="FFCB64"/>
            </a:solidFill>
            <a:prstDash val="solid"/>
            <a:round/>
            <a:headEnd type="none" w="med" len="med"/>
            <a:tailEnd type="none" w="med" len="med"/>
          </a:ln>
        </p:spPr>
      </p:cxnSp>
      <p:sp>
        <p:nvSpPr>
          <p:cNvPr id="47" name="Google Shape;1088;p28">
            <a:extLst>
              <a:ext uri="{FF2B5EF4-FFF2-40B4-BE49-F238E27FC236}">
                <a16:creationId xmlns:a16="http://schemas.microsoft.com/office/drawing/2014/main" id="{4F28C88B-55AD-4D38-915A-E173C868D52B}"/>
              </a:ext>
            </a:extLst>
          </p:cNvPr>
          <p:cNvSpPr txBox="1"/>
          <p:nvPr/>
        </p:nvSpPr>
        <p:spPr>
          <a:xfrm>
            <a:off x="9826812" y="2939511"/>
            <a:ext cx="1972800" cy="750400"/>
          </a:xfrm>
          <a:prstGeom prst="rect">
            <a:avLst/>
          </a:prstGeom>
          <a:noFill/>
          <a:ln>
            <a:noFill/>
          </a:ln>
        </p:spPr>
        <p:txBody>
          <a:bodyPr spcFirstLastPara="1" wrap="square" lIns="0" tIns="8467" rIns="0" bIns="0" anchor="t" anchorCtr="0">
            <a:noAutofit/>
          </a:bodyPr>
          <a:lstStyle/>
          <a:p>
            <a:r>
              <a:rPr lang="en-SG" sz="1467" dirty="0">
                <a:solidFill>
                  <a:srgbClr val="434343"/>
                </a:solidFill>
                <a:latin typeface="EB Garamond"/>
                <a:ea typeface="EB Garamond"/>
                <a:cs typeface="EB Garamond"/>
                <a:sym typeface="EB Garamond"/>
              </a:rPr>
              <a:t>Cloud Web Hosting</a:t>
            </a:r>
            <a:endParaRPr sz="1467" dirty="0">
              <a:solidFill>
                <a:srgbClr val="434343"/>
              </a:solidFill>
              <a:latin typeface="EB Garamond"/>
              <a:ea typeface="EB Garamond"/>
              <a:cs typeface="EB Garamond"/>
              <a:sym typeface="EB Garamond"/>
            </a:endParaRPr>
          </a:p>
        </p:txBody>
      </p:sp>
      <p:sp>
        <p:nvSpPr>
          <p:cNvPr id="49" name="Google Shape;1090;p28">
            <a:extLst>
              <a:ext uri="{FF2B5EF4-FFF2-40B4-BE49-F238E27FC236}">
                <a16:creationId xmlns:a16="http://schemas.microsoft.com/office/drawing/2014/main" id="{98F766FD-5846-443A-917C-E4F5649CD5D9}"/>
              </a:ext>
            </a:extLst>
          </p:cNvPr>
          <p:cNvSpPr txBox="1"/>
          <p:nvPr/>
        </p:nvSpPr>
        <p:spPr>
          <a:xfrm>
            <a:off x="9826812" y="5183900"/>
            <a:ext cx="1972800" cy="750400"/>
          </a:xfrm>
          <a:prstGeom prst="rect">
            <a:avLst/>
          </a:prstGeom>
          <a:noFill/>
          <a:ln>
            <a:noFill/>
          </a:ln>
        </p:spPr>
        <p:txBody>
          <a:bodyPr spcFirstLastPara="1" wrap="square" lIns="0" tIns="8467" rIns="0" bIns="0" anchor="t" anchorCtr="0">
            <a:noAutofit/>
          </a:bodyPr>
          <a:lstStyle/>
          <a:p>
            <a:r>
              <a:rPr lang="en-US" sz="1467" dirty="0">
                <a:solidFill>
                  <a:srgbClr val="434343"/>
                </a:solidFill>
                <a:latin typeface="EB Garamond"/>
                <a:ea typeface="EB Garamond"/>
                <a:cs typeface="EB Garamond"/>
                <a:sym typeface="EB Garamond"/>
              </a:rPr>
              <a:t>Token and Upgradeable Contracts Library</a:t>
            </a:r>
            <a:endParaRPr sz="1467" dirty="0">
              <a:solidFill>
                <a:srgbClr val="434343"/>
              </a:solidFill>
              <a:latin typeface="EB Garamond"/>
              <a:ea typeface="EB Garamond"/>
              <a:cs typeface="EB Garamond"/>
              <a:sym typeface="EB Garamond"/>
            </a:endParaRPr>
          </a:p>
        </p:txBody>
      </p:sp>
      <p:grpSp>
        <p:nvGrpSpPr>
          <p:cNvPr id="51" name="Google Shape;1092;p28">
            <a:extLst>
              <a:ext uri="{FF2B5EF4-FFF2-40B4-BE49-F238E27FC236}">
                <a16:creationId xmlns:a16="http://schemas.microsoft.com/office/drawing/2014/main" id="{0AE9D95F-C329-4814-8914-FA36E67B0128}"/>
              </a:ext>
            </a:extLst>
          </p:cNvPr>
          <p:cNvGrpSpPr/>
          <p:nvPr/>
        </p:nvGrpSpPr>
        <p:grpSpPr>
          <a:xfrm>
            <a:off x="9089934" y="2001069"/>
            <a:ext cx="2658856" cy="637831"/>
            <a:chOff x="3515000" y="3112625"/>
            <a:chExt cx="282025" cy="67650"/>
          </a:xfrm>
        </p:grpSpPr>
        <p:sp>
          <p:nvSpPr>
            <p:cNvPr id="52" name="Google Shape;1093;p28">
              <a:extLst>
                <a:ext uri="{FF2B5EF4-FFF2-40B4-BE49-F238E27FC236}">
                  <a16:creationId xmlns:a16="http://schemas.microsoft.com/office/drawing/2014/main" id="{AA866DB8-B001-4795-AE47-792CE8CFDECB}"/>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3" name="Google Shape;1094;p28">
              <a:extLst>
                <a:ext uri="{FF2B5EF4-FFF2-40B4-BE49-F238E27FC236}">
                  <a16:creationId xmlns:a16="http://schemas.microsoft.com/office/drawing/2014/main" id="{A735F76A-8C57-4705-9E36-730BBFBEC460}"/>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grpSp>
        <p:nvGrpSpPr>
          <p:cNvPr id="54" name="Google Shape;1095;p28">
            <a:extLst>
              <a:ext uri="{FF2B5EF4-FFF2-40B4-BE49-F238E27FC236}">
                <a16:creationId xmlns:a16="http://schemas.microsoft.com/office/drawing/2014/main" id="{E3801A05-4AF9-4C9C-9B9A-F39E4321F7D8}"/>
              </a:ext>
            </a:extLst>
          </p:cNvPr>
          <p:cNvGrpSpPr/>
          <p:nvPr/>
        </p:nvGrpSpPr>
        <p:grpSpPr>
          <a:xfrm>
            <a:off x="9089934" y="4339319"/>
            <a:ext cx="2658856" cy="637831"/>
            <a:chOff x="3515000" y="3112625"/>
            <a:chExt cx="282025" cy="67650"/>
          </a:xfrm>
        </p:grpSpPr>
        <p:sp>
          <p:nvSpPr>
            <p:cNvPr id="55" name="Google Shape;1096;p28">
              <a:extLst>
                <a:ext uri="{FF2B5EF4-FFF2-40B4-BE49-F238E27FC236}">
                  <a16:creationId xmlns:a16="http://schemas.microsoft.com/office/drawing/2014/main" id="{2B223444-5C57-42E3-A913-4C19092AFC46}"/>
                </a:ext>
              </a:extLst>
            </p:cNvPr>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spcFirstLastPara="1" wrap="square" lIns="121900" tIns="121900" rIns="121900" bIns="121900" anchor="ctr" anchorCtr="0">
              <a:noAutofit/>
            </a:bodyPr>
            <a:lstStyle/>
            <a:p>
              <a:endParaRPr sz="2489"/>
            </a:p>
          </p:txBody>
        </p:sp>
        <p:sp>
          <p:nvSpPr>
            <p:cNvPr id="56" name="Google Shape;1097;p28">
              <a:extLst>
                <a:ext uri="{FF2B5EF4-FFF2-40B4-BE49-F238E27FC236}">
                  <a16:creationId xmlns:a16="http://schemas.microsoft.com/office/drawing/2014/main" id="{396E527D-75E2-4790-AD45-83B371ECBA95}"/>
                </a:ext>
              </a:extLst>
            </p:cNvPr>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spcFirstLastPara="1" wrap="square" lIns="121900" tIns="121900" rIns="121900" bIns="121900" anchor="ctr" anchorCtr="0">
              <a:noAutofit/>
            </a:bodyPr>
            <a:lstStyle/>
            <a:p>
              <a:endParaRPr sz="2489"/>
            </a:p>
          </p:txBody>
        </p:sp>
      </p:grpSp>
      <p:sp>
        <p:nvSpPr>
          <p:cNvPr id="63" name="Google Shape;1104;p28">
            <a:extLst>
              <a:ext uri="{FF2B5EF4-FFF2-40B4-BE49-F238E27FC236}">
                <a16:creationId xmlns:a16="http://schemas.microsoft.com/office/drawing/2014/main" id="{18AC0B5F-644C-46D5-8842-A6368F840742}"/>
              </a:ext>
            </a:extLst>
          </p:cNvPr>
          <p:cNvSpPr txBox="1"/>
          <p:nvPr/>
        </p:nvSpPr>
        <p:spPr>
          <a:xfrm>
            <a:off x="9695465" y="2097883"/>
            <a:ext cx="1752400" cy="41880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HEROKU</a:t>
            </a:r>
            <a:endParaRPr sz="1467" dirty="0">
              <a:solidFill>
                <a:srgbClr val="FFFFFF"/>
              </a:solidFill>
              <a:latin typeface="Montserrat ExtraBold"/>
              <a:ea typeface="Montserrat ExtraBold"/>
              <a:cs typeface="Montserrat ExtraBold"/>
              <a:sym typeface="Montserrat ExtraBold"/>
            </a:endParaRPr>
          </a:p>
        </p:txBody>
      </p:sp>
      <p:cxnSp>
        <p:nvCxnSpPr>
          <p:cNvPr id="66" name="Google Shape;1108;p28">
            <a:extLst>
              <a:ext uri="{FF2B5EF4-FFF2-40B4-BE49-F238E27FC236}">
                <a16:creationId xmlns:a16="http://schemas.microsoft.com/office/drawing/2014/main" id="{6BD8998C-4E93-48C3-AF68-E88A5555187F}"/>
              </a:ext>
            </a:extLst>
          </p:cNvPr>
          <p:cNvCxnSpPr/>
          <p:nvPr/>
        </p:nvCxnSpPr>
        <p:spPr>
          <a:xfrm>
            <a:off x="4475765" y="3995133"/>
            <a:ext cx="7467600" cy="0"/>
          </a:xfrm>
          <a:prstGeom prst="straightConnector1">
            <a:avLst/>
          </a:prstGeom>
          <a:noFill/>
          <a:ln w="38100" cap="flat" cmpd="sng">
            <a:solidFill>
              <a:srgbClr val="FFCB64"/>
            </a:solidFill>
            <a:prstDash val="solid"/>
            <a:round/>
            <a:headEnd type="none" w="med" len="med"/>
            <a:tailEnd type="none" w="med" len="med"/>
          </a:ln>
        </p:spPr>
      </p:cxnSp>
      <p:cxnSp>
        <p:nvCxnSpPr>
          <p:cNvPr id="67" name="Google Shape;1109;p28">
            <a:extLst>
              <a:ext uri="{FF2B5EF4-FFF2-40B4-BE49-F238E27FC236}">
                <a16:creationId xmlns:a16="http://schemas.microsoft.com/office/drawing/2014/main" id="{842E0F0A-C3EF-4F9D-BF17-ED8127BFCF68}"/>
              </a:ext>
            </a:extLst>
          </p:cNvPr>
          <p:cNvCxnSpPr/>
          <p:nvPr/>
        </p:nvCxnSpPr>
        <p:spPr>
          <a:xfrm>
            <a:off x="8273065" y="2116833"/>
            <a:ext cx="0" cy="4242000"/>
          </a:xfrm>
          <a:prstGeom prst="straightConnector1">
            <a:avLst/>
          </a:prstGeom>
          <a:noFill/>
          <a:ln w="38100" cap="flat" cmpd="sng">
            <a:solidFill>
              <a:srgbClr val="FFCB64"/>
            </a:solidFill>
            <a:prstDash val="solid"/>
            <a:round/>
            <a:headEnd type="none" w="med" len="med"/>
            <a:tailEnd type="none" w="med" len="med"/>
          </a:ln>
        </p:spPr>
      </p:cxnSp>
      <p:sp>
        <p:nvSpPr>
          <p:cNvPr id="86" name="Google Shape;1104;p28">
            <a:extLst>
              <a:ext uri="{FF2B5EF4-FFF2-40B4-BE49-F238E27FC236}">
                <a16:creationId xmlns:a16="http://schemas.microsoft.com/office/drawing/2014/main" id="{4EB226BC-2160-42E2-A303-B813344971B8}"/>
              </a:ext>
            </a:extLst>
          </p:cNvPr>
          <p:cNvSpPr txBox="1"/>
          <p:nvPr/>
        </p:nvSpPr>
        <p:spPr>
          <a:xfrm>
            <a:off x="9695465" y="4449900"/>
            <a:ext cx="1832920" cy="492490"/>
          </a:xfrm>
          <a:prstGeom prst="rect">
            <a:avLst/>
          </a:prstGeom>
          <a:noFill/>
          <a:ln>
            <a:noFill/>
          </a:ln>
        </p:spPr>
        <p:txBody>
          <a:bodyPr spcFirstLastPara="1" wrap="square" lIns="121900" tIns="121900" rIns="121900" bIns="121900" anchor="t" anchorCtr="0">
            <a:noAutofit/>
          </a:bodyPr>
          <a:lstStyle/>
          <a:p>
            <a:r>
              <a:rPr lang="en-SG" sz="1467" dirty="0">
                <a:solidFill>
                  <a:srgbClr val="FFFFFF"/>
                </a:solidFill>
                <a:latin typeface="Montserrat ExtraBold"/>
                <a:ea typeface="Montserrat ExtraBold"/>
                <a:cs typeface="Montserrat ExtraBold"/>
                <a:sym typeface="Montserrat ExtraBold"/>
              </a:rPr>
              <a:t>OPENZEPPELIN</a:t>
            </a:r>
            <a:endParaRPr sz="1467" dirty="0">
              <a:solidFill>
                <a:srgbClr val="FFFFFF"/>
              </a:solidFill>
              <a:latin typeface="Montserrat ExtraBold"/>
              <a:ea typeface="Montserrat ExtraBold"/>
              <a:cs typeface="Montserrat ExtraBold"/>
              <a:sym typeface="Montserrat ExtraBold"/>
            </a:endParaRPr>
          </a:p>
        </p:txBody>
      </p:sp>
      <p:pic>
        <p:nvPicPr>
          <p:cNvPr id="1028" name="Picture 4" descr="Icon Github #154267 - Free Icons Library">
            <a:extLst>
              <a:ext uri="{FF2B5EF4-FFF2-40B4-BE49-F238E27FC236}">
                <a16:creationId xmlns:a16="http://schemas.microsoft.com/office/drawing/2014/main" id="{E3DAE446-5F05-4411-BE2F-1474A94D9B3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6425" t="22364" r="36127" b="23849"/>
          <a:stretch/>
        </p:blipFill>
        <p:spPr bwMode="auto">
          <a:xfrm>
            <a:off x="4982730" y="2778808"/>
            <a:ext cx="324000" cy="3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000113"/>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3068</TotalTime>
  <Words>951</Words>
  <Application>Microsoft Office PowerPoint</Application>
  <PresentationFormat>Widescreen</PresentationFormat>
  <Paragraphs>171</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Courier New</vt:lpstr>
      <vt:lpstr>Barlow Light</vt:lpstr>
      <vt:lpstr>Squada One</vt:lpstr>
      <vt:lpstr>Montserrat ExtraBold</vt:lpstr>
      <vt:lpstr>Fira Sans Extra Condensed Medium</vt:lpstr>
      <vt:lpstr>SST</vt:lpstr>
      <vt:lpstr>EB Garamond</vt:lpstr>
      <vt:lpstr>Real Estate Marketing Plan </vt:lpstr>
      <vt:lpstr>Project REToken</vt:lpstr>
      <vt:lpstr>OUR VISION, MISSION &amp; VALUE PROPOSITION</vt:lpstr>
      <vt:lpstr>WHY IS WORTH LOOKING INTO IT?</vt:lpstr>
      <vt:lpstr>WHAT ARE THE PROBLEMS?</vt:lpstr>
      <vt:lpstr>EXISTING BUSINESS MODELS &amp; THEIR EFFECTIVENESS</vt:lpstr>
      <vt:lpstr>IDEAL COMMERCIAL PRODUCT</vt:lpstr>
      <vt:lpstr>LASIC PRINCIPLES</vt:lpstr>
      <vt:lpstr>MINIMUM VIABLE PRODUCT</vt:lpstr>
      <vt:lpstr>TECH STACK</vt:lpstr>
      <vt:lpstr>APP COMPONENT DIAGRAM</vt:lpstr>
      <vt:lpstr>CLIENT COMPONENT DIAGRAM</vt:lpstr>
      <vt:lpstr>SMART CONTRACT LOGIC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REAL</dc:title>
  <dc:creator>Soh Har Pang</dc:creator>
  <cp:lastModifiedBy>Soh Har Pang</cp:lastModifiedBy>
  <cp:revision>80</cp:revision>
  <cp:lastPrinted>2021-03-20T13:21:23Z</cp:lastPrinted>
  <dcterms:modified xsi:type="dcterms:W3CDTF">2021-03-24T02:40:05Z</dcterms:modified>
</cp:coreProperties>
</file>