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321" r:id="rId2"/>
    <p:sldId id="269" r:id="rId3"/>
    <p:sldId id="314" r:id="rId4"/>
    <p:sldId id="268" r:id="rId5"/>
    <p:sldId id="306" r:id="rId6"/>
    <p:sldId id="311" r:id="rId7"/>
    <p:sldId id="316" r:id="rId8"/>
    <p:sldId id="317" r:id="rId9"/>
    <p:sldId id="310" r:id="rId10"/>
    <p:sldId id="318" r:id="rId11"/>
    <p:sldId id="319" r:id="rId12"/>
    <p:sldId id="320" r:id="rId13"/>
    <p:sldId id="299" r:id="rId14"/>
  </p:sldIdLst>
  <p:sldSz cx="12192000" cy="6858000"/>
  <p:notesSz cx="6858000" cy="9144000"/>
  <p:embeddedFontLst>
    <p:embeddedFont>
      <p:font typeface="Barlow Light" panose="020B0604020202020204" charset="0"/>
      <p:regular r:id="rId16"/>
      <p:bold r:id="rId17"/>
      <p:italic r:id="rId18"/>
      <p:boldItalic r:id="rId19"/>
    </p:embeddedFont>
    <p:embeddedFont>
      <p:font typeface="EB Garamond" panose="020B0604020202020204" charset="0"/>
      <p:regular r:id="rId20"/>
      <p:bold r:id="rId21"/>
      <p:italic r:id="rId22"/>
      <p:boldItalic r:id="rId23"/>
    </p:embeddedFont>
    <p:embeddedFont>
      <p:font typeface="Fira Sans Extra Condensed Medium" panose="020B0604020202020204" charset="0"/>
      <p:regular r:id="rId24"/>
      <p:bold r:id="rId25"/>
      <p:italic r:id="rId26"/>
      <p:boldItalic r:id="rId27"/>
    </p:embeddedFont>
    <p:embeddedFont>
      <p:font typeface="Montserrat ExtraBold" panose="020B0604020202020204" charset="0"/>
      <p:bold r:id="rId28"/>
      <p:boldItalic r:id="rId29"/>
    </p:embeddedFont>
    <p:embeddedFont>
      <p:font typeface="Squada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yi See" initials="XS" lastIdx="1" clrIdx="0">
    <p:extLst>
      <p:ext uri="{19B8F6BF-5375-455C-9EA6-DF929625EA0E}">
        <p15:presenceInfo xmlns:p15="http://schemas.microsoft.com/office/powerpoint/2012/main" userId="b6d727e795725c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F00FF"/>
    <a:srgbClr val="007635"/>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EF44FC-8C24-455A-B33D-0BEEB5D2B37A}" v="70" dt="2021-03-22T08:47:32.450"/>
    <p1510:client id="{CD1E6ECC-52D9-4211-A0EF-88846E304C21}" v="2" dt="2021-03-23T01:35:25.761"/>
  </p1510:revLst>
</p1510:revInfo>
</file>

<file path=ppt/tableStyles.xml><?xml version="1.0" encoding="utf-8"?>
<a:tblStyleLst xmlns:a="http://schemas.openxmlformats.org/drawingml/2006/main" def="{8E6598C6-1E54-44FD-99EA-05F9839DE1F6}">
  <a:tblStyle styleId="{8E6598C6-1E54-44FD-99EA-05F9839DE1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2789" autoAdjust="0"/>
  </p:normalViewPr>
  <p:slideViewPr>
    <p:cSldViewPr snapToGrid="0">
      <p:cViewPr varScale="1">
        <p:scale>
          <a:sx n="71" d="100"/>
          <a:sy n="71" d="100"/>
        </p:scale>
        <p:origin x="110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i_xuan@ymail.com" userId="530e92a9bb6670c7" providerId="LiveId" clId="{1D5820EE-0FD6-4FC9-B92C-E58982C0CA10}"/>
    <pc:docChg chg="undo custSel addSld delSld modSld sldOrd">
      <pc:chgData name="mei_xuan@ymail.com" userId="530e92a9bb6670c7" providerId="LiveId" clId="{1D5820EE-0FD6-4FC9-B92C-E58982C0CA10}" dt="2021-03-21T15:41:58.723" v="392" actId="20577"/>
      <pc:docMkLst>
        <pc:docMk/>
      </pc:docMkLst>
      <pc:sldChg chg="addSp delSp modSp mod">
        <pc:chgData name="mei_xuan@ymail.com" userId="530e92a9bb6670c7" providerId="LiveId" clId="{1D5820EE-0FD6-4FC9-B92C-E58982C0CA10}" dt="2021-03-21T15:20:38.463" v="273" actId="478"/>
        <pc:sldMkLst>
          <pc:docMk/>
          <pc:sldMk cId="0" sldId="256"/>
        </pc:sldMkLst>
        <pc:spChg chg="mod">
          <ac:chgData name="mei_xuan@ymail.com" userId="530e92a9bb6670c7" providerId="LiveId" clId="{1D5820EE-0FD6-4FC9-B92C-E58982C0CA10}" dt="2021-03-21T15:13:40.783" v="208" actId="1037"/>
          <ac:spMkLst>
            <pc:docMk/>
            <pc:sldMk cId="0" sldId="256"/>
            <ac:spMk id="46" creationId="{546803D8-72EF-4F3F-831D-3482E1179D93}"/>
          </ac:spMkLst>
        </pc:spChg>
        <pc:spChg chg="mod">
          <ac:chgData name="mei_xuan@ymail.com" userId="530e92a9bb6670c7" providerId="LiveId" clId="{1D5820EE-0FD6-4FC9-B92C-E58982C0CA10}" dt="2021-03-21T15:11:14.494" v="110"/>
          <ac:spMkLst>
            <pc:docMk/>
            <pc:sldMk cId="0" sldId="256"/>
            <ac:spMk id="48" creationId="{4451D514-6737-4EFF-A08B-C4F9BB0AA1B9}"/>
          </ac:spMkLst>
        </pc:spChg>
        <pc:spChg chg="mod">
          <ac:chgData name="mei_xuan@ymail.com" userId="530e92a9bb6670c7" providerId="LiveId" clId="{1D5820EE-0FD6-4FC9-B92C-E58982C0CA10}" dt="2021-03-21T15:11:14.494" v="110"/>
          <ac:spMkLst>
            <pc:docMk/>
            <pc:sldMk cId="0" sldId="256"/>
            <ac:spMk id="49" creationId="{B3AE4E5C-57C4-4A23-A007-6451839D47CC}"/>
          </ac:spMkLst>
        </pc:spChg>
        <pc:spChg chg="mod">
          <ac:chgData name="mei_xuan@ymail.com" userId="530e92a9bb6670c7" providerId="LiveId" clId="{1D5820EE-0FD6-4FC9-B92C-E58982C0CA10}" dt="2021-03-21T15:11:14.494" v="110"/>
          <ac:spMkLst>
            <pc:docMk/>
            <pc:sldMk cId="0" sldId="256"/>
            <ac:spMk id="50" creationId="{95DAFBD0-30DE-4D62-9211-04864201FBB4}"/>
          </ac:spMkLst>
        </pc:spChg>
        <pc:spChg chg="mod">
          <ac:chgData name="mei_xuan@ymail.com" userId="530e92a9bb6670c7" providerId="LiveId" clId="{1D5820EE-0FD6-4FC9-B92C-E58982C0CA10}" dt="2021-03-21T15:11:14.494" v="110"/>
          <ac:spMkLst>
            <pc:docMk/>
            <pc:sldMk cId="0" sldId="256"/>
            <ac:spMk id="51" creationId="{EF418D47-710C-45D8-9815-FBA55098B5D8}"/>
          </ac:spMkLst>
        </pc:spChg>
        <pc:spChg chg="mod">
          <ac:chgData name="mei_xuan@ymail.com" userId="530e92a9bb6670c7" providerId="LiveId" clId="{1D5820EE-0FD6-4FC9-B92C-E58982C0CA10}" dt="2021-03-21T15:11:14.494" v="110"/>
          <ac:spMkLst>
            <pc:docMk/>
            <pc:sldMk cId="0" sldId="256"/>
            <ac:spMk id="52" creationId="{F0177E45-F569-442A-9DF0-542A312486E3}"/>
          </ac:spMkLst>
        </pc:spChg>
        <pc:spChg chg="mod">
          <ac:chgData name="mei_xuan@ymail.com" userId="530e92a9bb6670c7" providerId="LiveId" clId="{1D5820EE-0FD6-4FC9-B92C-E58982C0CA10}" dt="2021-03-21T15:11:14.494" v="110"/>
          <ac:spMkLst>
            <pc:docMk/>
            <pc:sldMk cId="0" sldId="256"/>
            <ac:spMk id="53" creationId="{1ED22EDB-9C7E-4DCB-A0B2-D4D858731DE1}"/>
          </ac:spMkLst>
        </pc:spChg>
        <pc:spChg chg="mod">
          <ac:chgData name="mei_xuan@ymail.com" userId="530e92a9bb6670c7" providerId="LiveId" clId="{1D5820EE-0FD6-4FC9-B92C-E58982C0CA10}" dt="2021-03-21T15:11:14.494" v="110"/>
          <ac:spMkLst>
            <pc:docMk/>
            <pc:sldMk cId="0" sldId="256"/>
            <ac:spMk id="54" creationId="{6C456DE9-D12A-4B51-806E-1100C6538A0A}"/>
          </ac:spMkLst>
        </pc:spChg>
        <pc:spChg chg="mod">
          <ac:chgData name="mei_xuan@ymail.com" userId="530e92a9bb6670c7" providerId="LiveId" clId="{1D5820EE-0FD6-4FC9-B92C-E58982C0CA10}" dt="2021-03-21T15:11:14.494" v="110"/>
          <ac:spMkLst>
            <pc:docMk/>
            <pc:sldMk cId="0" sldId="256"/>
            <ac:spMk id="55" creationId="{1E97C1A7-2D54-40E6-A749-9E582AC379DB}"/>
          </ac:spMkLst>
        </pc:spChg>
        <pc:spChg chg="mod">
          <ac:chgData name="mei_xuan@ymail.com" userId="530e92a9bb6670c7" providerId="LiveId" clId="{1D5820EE-0FD6-4FC9-B92C-E58982C0CA10}" dt="2021-03-21T15:11:14.494" v="110"/>
          <ac:spMkLst>
            <pc:docMk/>
            <pc:sldMk cId="0" sldId="256"/>
            <ac:spMk id="56" creationId="{3061794F-4681-496B-863B-DA88C5C8D8F0}"/>
          </ac:spMkLst>
        </pc:spChg>
        <pc:spChg chg="add del mod">
          <ac:chgData name="mei_xuan@ymail.com" userId="530e92a9bb6670c7" providerId="LiveId" clId="{1D5820EE-0FD6-4FC9-B92C-E58982C0CA10}" dt="2021-03-21T15:12:06.443" v="116" actId="1076"/>
          <ac:spMkLst>
            <pc:docMk/>
            <pc:sldMk cId="0" sldId="256"/>
            <ac:spMk id="57" creationId="{488F72DC-E7D5-4A6F-8164-84D1BD8E4F34}"/>
          </ac:spMkLst>
        </pc:spChg>
        <pc:spChg chg="add del mod">
          <ac:chgData name="mei_xuan@ymail.com" userId="530e92a9bb6670c7" providerId="LiveId" clId="{1D5820EE-0FD6-4FC9-B92C-E58982C0CA10}" dt="2021-03-21T15:12:06.443" v="116" actId="1076"/>
          <ac:spMkLst>
            <pc:docMk/>
            <pc:sldMk cId="0" sldId="256"/>
            <ac:spMk id="58" creationId="{186264AC-B0B8-46B9-BAD7-BC1200287C52}"/>
          </ac:spMkLst>
        </pc:spChg>
        <pc:spChg chg="add del mod">
          <ac:chgData name="mei_xuan@ymail.com" userId="530e92a9bb6670c7" providerId="LiveId" clId="{1D5820EE-0FD6-4FC9-B92C-E58982C0CA10}" dt="2021-03-21T15:12:06.443" v="116" actId="1076"/>
          <ac:spMkLst>
            <pc:docMk/>
            <pc:sldMk cId="0" sldId="256"/>
            <ac:spMk id="59" creationId="{2A6A2181-2D95-4468-9055-802E786CD1A4}"/>
          </ac:spMkLst>
        </pc:spChg>
        <pc:spChg chg="add del mod">
          <ac:chgData name="mei_xuan@ymail.com" userId="530e92a9bb6670c7" providerId="LiveId" clId="{1D5820EE-0FD6-4FC9-B92C-E58982C0CA10}" dt="2021-03-21T15:12:06.443" v="116" actId="1076"/>
          <ac:spMkLst>
            <pc:docMk/>
            <pc:sldMk cId="0" sldId="256"/>
            <ac:spMk id="60" creationId="{74601488-E553-45EB-B222-41CDA56E19A0}"/>
          </ac:spMkLst>
        </pc:spChg>
        <pc:spChg chg="add del mod">
          <ac:chgData name="mei_xuan@ymail.com" userId="530e92a9bb6670c7" providerId="LiveId" clId="{1D5820EE-0FD6-4FC9-B92C-E58982C0CA10}" dt="2021-03-21T15:12:06.443" v="116" actId="1076"/>
          <ac:spMkLst>
            <pc:docMk/>
            <pc:sldMk cId="0" sldId="256"/>
            <ac:spMk id="61" creationId="{7B0C2006-0B3F-4A0D-B68D-082031BF85BE}"/>
          </ac:spMkLst>
        </pc:spChg>
        <pc:spChg chg="add del mod">
          <ac:chgData name="mei_xuan@ymail.com" userId="530e92a9bb6670c7" providerId="LiveId" clId="{1D5820EE-0FD6-4FC9-B92C-E58982C0CA10}" dt="2021-03-21T15:12:06.443" v="116" actId="1076"/>
          <ac:spMkLst>
            <pc:docMk/>
            <pc:sldMk cId="0" sldId="256"/>
            <ac:spMk id="62" creationId="{03B38BAE-B35A-45AD-8C96-86C998E83211}"/>
          </ac:spMkLst>
        </pc:spChg>
        <pc:spChg chg="mod">
          <ac:chgData name="mei_xuan@ymail.com" userId="530e92a9bb6670c7" providerId="LiveId" clId="{1D5820EE-0FD6-4FC9-B92C-E58982C0CA10}" dt="2021-03-21T15:11:14.494" v="110"/>
          <ac:spMkLst>
            <pc:docMk/>
            <pc:sldMk cId="0" sldId="256"/>
            <ac:spMk id="64" creationId="{544974E2-D7AD-4691-B6FE-B36580B19E64}"/>
          </ac:spMkLst>
        </pc:spChg>
        <pc:spChg chg="mod">
          <ac:chgData name="mei_xuan@ymail.com" userId="530e92a9bb6670c7" providerId="LiveId" clId="{1D5820EE-0FD6-4FC9-B92C-E58982C0CA10}" dt="2021-03-21T15:11:14.494" v="110"/>
          <ac:spMkLst>
            <pc:docMk/>
            <pc:sldMk cId="0" sldId="256"/>
            <ac:spMk id="65" creationId="{9849E021-20D8-4C5E-8F05-EDCAD134A3E8}"/>
          </ac:spMkLst>
        </pc:spChg>
        <pc:spChg chg="mod">
          <ac:chgData name="mei_xuan@ymail.com" userId="530e92a9bb6670c7" providerId="LiveId" clId="{1D5820EE-0FD6-4FC9-B92C-E58982C0CA10}" dt="2021-03-21T15:11:14.494" v="110"/>
          <ac:spMkLst>
            <pc:docMk/>
            <pc:sldMk cId="0" sldId="256"/>
            <ac:spMk id="66" creationId="{CE114C90-5227-4A8E-B6D4-42FFB2DDF622}"/>
          </ac:spMkLst>
        </pc:spChg>
        <pc:spChg chg="mod">
          <ac:chgData name="mei_xuan@ymail.com" userId="530e92a9bb6670c7" providerId="LiveId" clId="{1D5820EE-0FD6-4FC9-B92C-E58982C0CA10}" dt="2021-03-21T15:11:14.494" v="110"/>
          <ac:spMkLst>
            <pc:docMk/>
            <pc:sldMk cId="0" sldId="256"/>
            <ac:spMk id="67" creationId="{E8BDC8CA-92D7-4359-889E-32714C6C7346}"/>
          </ac:spMkLst>
        </pc:spChg>
        <pc:spChg chg="mod">
          <ac:chgData name="mei_xuan@ymail.com" userId="530e92a9bb6670c7" providerId="LiveId" clId="{1D5820EE-0FD6-4FC9-B92C-E58982C0CA10}" dt="2021-03-21T15:11:14.494" v="110"/>
          <ac:spMkLst>
            <pc:docMk/>
            <pc:sldMk cId="0" sldId="256"/>
            <ac:spMk id="68" creationId="{F14B6154-7A42-403D-97AF-F8ECE3D929C0}"/>
          </ac:spMkLst>
        </pc:spChg>
        <pc:spChg chg="mod">
          <ac:chgData name="mei_xuan@ymail.com" userId="530e92a9bb6670c7" providerId="LiveId" clId="{1D5820EE-0FD6-4FC9-B92C-E58982C0CA10}" dt="2021-03-21T15:11:14.494" v="110"/>
          <ac:spMkLst>
            <pc:docMk/>
            <pc:sldMk cId="0" sldId="256"/>
            <ac:spMk id="69" creationId="{36DDC541-7FE9-407F-8677-F29C851D3545}"/>
          </ac:spMkLst>
        </pc:spChg>
        <pc:spChg chg="add del mod">
          <ac:chgData name="mei_xuan@ymail.com" userId="530e92a9bb6670c7" providerId="LiveId" clId="{1D5820EE-0FD6-4FC9-B92C-E58982C0CA10}" dt="2021-03-21T15:12:06.443" v="116" actId="1076"/>
          <ac:spMkLst>
            <pc:docMk/>
            <pc:sldMk cId="0" sldId="256"/>
            <ac:spMk id="70" creationId="{CBAD4E93-5075-43ED-8B38-E455452785DE}"/>
          </ac:spMkLst>
        </pc:spChg>
        <pc:spChg chg="mod">
          <ac:chgData name="mei_xuan@ymail.com" userId="530e92a9bb6670c7" providerId="LiveId" clId="{1D5820EE-0FD6-4FC9-B92C-E58982C0CA10}" dt="2021-03-21T15:11:14.494" v="110"/>
          <ac:spMkLst>
            <pc:docMk/>
            <pc:sldMk cId="0" sldId="256"/>
            <ac:spMk id="72" creationId="{E26CB202-692A-4263-8731-3D74EA49BF66}"/>
          </ac:spMkLst>
        </pc:spChg>
        <pc:spChg chg="mod">
          <ac:chgData name="mei_xuan@ymail.com" userId="530e92a9bb6670c7" providerId="LiveId" clId="{1D5820EE-0FD6-4FC9-B92C-E58982C0CA10}" dt="2021-03-21T15:11:14.494" v="110"/>
          <ac:spMkLst>
            <pc:docMk/>
            <pc:sldMk cId="0" sldId="256"/>
            <ac:spMk id="73" creationId="{923343B2-1608-479E-9824-F279C465F4D1}"/>
          </ac:spMkLst>
        </pc:spChg>
        <pc:spChg chg="add del mod">
          <ac:chgData name="mei_xuan@ymail.com" userId="530e92a9bb6670c7" providerId="LiveId" clId="{1D5820EE-0FD6-4FC9-B92C-E58982C0CA10}" dt="2021-03-21T15:19:12.855" v="269" actId="478"/>
          <ac:spMkLst>
            <pc:docMk/>
            <pc:sldMk cId="0" sldId="256"/>
            <ac:spMk id="74" creationId="{B10BE6F6-4B0C-4788-A2D9-A229E6BD1E3D}"/>
          </ac:spMkLst>
        </pc:spChg>
        <pc:spChg chg="add del mod">
          <ac:chgData name="mei_xuan@ymail.com" userId="530e92a9bb6670c7" providerId="LiveId" clId="{1D5820EE-0FD6-4FC9-B92C-E58982C0CA10}" dt="2021-03-21T15:19:12.855" v="269" actId="478"/>
          <ac:spMkLst>
            <pc:docMk/>
            <pc:sldMk cId="0" sldId="256"/>
            <ac:spMk id="75" creationId="{1CE2658C-0351-4C2F-8683-531622332ADC}"/>
          </ac:spMkLst>
        </pc:spChg>
        <pc:spChg chg="mod">
          <ac:chgData name="mei_xuan@ymail.com" userId="530e92a9bb6670c7" providerId="LiveId" clId="{1D5820EE-0FD6-4FC9-B92C-E58982C0CA10}" dt="2021-03-21T15:15:12.342" v="241"/>
          <ac:spMkLst>
            <pc:docMk/>
            <pc:sldMk cId="0" sldId="256"/>
            <ac:spMk id="77" creationId="{DA96F0BB-C33E-47B9-B6FA-AEBC254D7278}"/>
          </ac:spMkLst>
        </pc:spChg>
        <pc:spChg chg="mod">
          <ac:chgData name="mei_xuan@ymail.com" userId="530e92a9bb6670c7" providerId="LiveId" clId="{1D5820EE-0FD6-4FC9-B92C-E58982C0CA10}" dt="2021-03-21T15:15:12.342" v="241"/>
          <ac:spMkLst>
            <pc:docMk/>
            <pc:sldMk cId="0" sldId="256"/>
            <ac:spMk id="78" creationId="{0B2E1457-8591-44BE-B2ED-312C577FA492}"/>
          </ac:spMkLst>
        </pc:spChg>
        <pc:spChg chg="mod">
          <ac:chgData name="mei_xuan@ymail.com" userId="530e92a9bb6670c7" providerId="LiveId" clId="{1D5820EE-0FD6-4FC9-B92C-E58982C0CA10}" dt="2021-03-21T15:15:12.342" v="241"/>
          <ac:spMkLst>
            <pc:docMk/>
            <pc:sldMk cId="0" sldId="256"/>
            <ac:spMk id="79" creationId="{2D4AF133-9CB1-49F2-9E4B-310B6C4BEF76}"/>
          </ac:spMkLst>
        </pc:spChg>
        <pc:spChg chg="mod">
          <ac:chgData name="mei_xuan@ymail.com" userId="530e92a9bb6670c7" providerId="LiveId" clId="{1D5820EE-0FD6-4FC9-B92C-E58982C0CA10}" dt="2021-03-21T15:15:12.342" v="241"/>
          <ac:spMkLst>
            <pc:docMk/>
            <pc:sldMk cId="0" sldId="256"/>
            <ac:spMk id="80" creationId="{8CE6969E-77EF-47FD-9FCA-1CA035C4FFEA}"/>
          </ac:spMkLst>
        </pc:spChg>
        <pc:spChg chg="add del mod">
          <ac:chgData name="mei_xuan@ymail.com" userId="530e92a9bb6670c7" providerId="LiveId" clId="{1D5820EE-0FD6-4FC9-B92C-E58982C0CA10}" dt="2021-03-21T15:20:38.463" v="273" actId="478"/>
          <ac:spMkLst>
            <pc:docMk/>
            <pc:sldMk cId="0" sldId="256"/>
            <ac:spMk id="81" creationId="{17B973C5-E9CF-4F6B-B042-0D883D542C25}"/>
          </ac:spMkLst>
        </pc:spChg>
        <pc:spChg chg="add del mod">
          <ac:chgData name="mei_xuan@ymail.com" userId="530e92a9bb6670c7" providerId="LiveId" clId="{1D5820EE-0FD6-4FC9-B92C-E58982C0CA10}" dt="2021-03-21T15:20:38.463" v="273" actId="478"/>
          <ac:spMkLst>
            <pc:docMk/>
            <pc:sldMk cId="0" sldId="256"/>
            <ac:spMk id="82" creationId="{F5E0E34E-0762-4AE2-903F-48E683C70FED}"/>
          </ac:spMkLst>
        </pc:spChg>
        <pc:spChg chg="mod">
          <ac:chgData name="mei_xuan@ymail.com" userId="530e92a9bb6670c7" providerId="LiveId" clId="{1D5820EE-0FD6-4FC9-B92C-E58982C0CA10}" dt="2021-03-21T15:16:01.286" v="246" actId="1076"/>
          <ac:spMkLst>
            <pc:docMk/>
            <pc:sldMk cId="0" sldId="256"/>
            <ac:spMk id="93" creationId="{00000000-0000-0000-0000-000000000000}"/>
          </ac:spMkLst>
        </pc:spChg>
        <pc:spChg chg="mod">
          <ac:chgData name="mei_xuan@ymail.com" userId="530e92a9bb6670c7" providerId="LiveId" clId="{1D5820EE-0FD6-4FC9-B92C-E58982C0CA10}" dt="2021-03-21T15:13:40.783" v="208" actId="1037"/>
          <ac:spMkLst>
            <pc:docMk/>
            <pc:sldMk cId="0" sldId="256"/>
            <ac:spMk id="94" creationId="{00000000-0000-0000-0000-000000000000}"/>
          </ac:spMkLst>
        </pc:spChg>
        <pc:spChg chg="del">
          <ac:chgData name="mei_xuan@ymail.com" userId="530e92a9bb6670c7" providerId="LiveId" clId="{1D5820EE-0FD6-4FC9-B92C-E58982C0CA10}" dt="2021-03-21T15:10:17.456" v="102" actId="478"/>
          <ac:spMkLst>
            <pc:docMk/>
            <pc:sldMk cId="0" sldId="256"/>
            <ac:spMk id="96" creationId="{00000000-0000-0000-0000-000000000000}"/>
          </ac:spMkLst>
        </pc:spChg>
        <pc:spChg chg="del">
          <ac:chgData name="mei_xuan@ymail.com" userId="530e92a9bb6670c7" providerId="LiveId" clId="{1D5820EE-0FD6-4FC9-B92C-E58982C0CA10}" dt="2021-03-21T15:10:17.456" v="102" actId="478"/>
          <ac:spMkLst>
            <pc:docMk/>
            <pc:sldMk cId="0" sldId="256"/>
            <ac:spMk id="97" creationId="{00000000-0000-0000-0000-000000000000}"/>
          </ac:spMkLst>
        </pc:spChg>
        <pc:spChg chg="del">
          <ac:chgData name="mei_xuan@ymail.com" userId="530e92a9bb6670c7" providerId="LiveId" clId="{1D5820EE-0FD6-4FC9-B92C-E58982C0CA10}" dt="2021-03-21T15:10:17.456" v="102" actId="478"/>
          <ac:spMkLst>
            <pc:docMk/>
            <pc:sldMk cId="0" sldId="256"/>
            <ac:spMk id="98" creationId="{00000000-0000-0000-0000-000000000000}"/>
          </ac:spMkLst>
        </pc:spChg>
        <pc:spChg chg="del">
          <ac:chgData name="mei_xuan@ymail.com" userId="530e92a9bb6670c7" providerId="LiveId" clId="{1D5820EE-0FD6-4FC9-B92C-E58982C0CA10}" dt="2021-03-21T15:10:17.456" v="102" actId="478"/>
          <ac:spMkLst>
            <pc:docMk/>
            <pc:sldMk cId="0" sldId="256"/>
            <ac:spMk id="99" creationId="{00000000-0000-0000-0000-000000000000}"/>
          </ac:spMkLst>
        </pc:spChg>
        <pc:spChg chg="del">
          <ac:chgData name="mei_xuan@ymail.com" userId="530e92a9bb6670c7" providerId="LiveId" clId="{1D5820EE-0FD6-4FC9-B92C-E58982C0CA10}" dt="2021-03-21T15:10:17.456" v="102" actId="478"/>
          <ac:spMkLst>
            <pc:docMk/>
            <pc:sldMk cId="0" sldId="256"/>
            <ac:spMk id="100" creationId="{00000000-0000-0000-0000-000000000000}"/>
          </ac:spMkLst>
        </pc:spChg>
        <pc:spChg chg="del">
          <ac:chgData name="mei_xuan@ymail.com" userId="530e92a9bb6670c7" providerId="LiveId" clId="{1D5820EE-0FD6-4FC9-B92C-E58982C0CA10}" dt="2021-03-21T15:10:20.835" v="103" actId="478"/>
          <ac:spMkLst>
            <pc:docMk/>
            <pc:sldMk cId="0" sldId="256"/>
            <ac:spMk id="101" creationId="{00000000-0000-0000-0000-000000000000}"/>
          </ac:spMkLst>
        </pc:spChg>
        <pc:spChg chg="del">
          <ac:chgData name="mei_xuan@ymail.com" userId="530e92a9bb6670c7" providerId="LiveId" clId="{1D5820EE-0FD6-4FC9-B92C-E58982C0CA10}" dt="2021-03-21T15:10:17.456" v="102" actId="478"/>
          <ac:spMkLst>
            <pc:docMk/>
            <pc:sldMk cId="0" sldId="256"/>
            <ac:spMk id="102" creationId="{00000000-0000-0000-0000-000000000000}"/>
          </ac:spMkLst>
        </pc:spChg>
        <pc:spChg chg="del">
          <ac:chgData name="mei_xuan@ymail.com" userId="530e92a9bb6670c7" providerId="LiveId" clId="{1D5820EE-0FD6-4FC9-B92C-E58982C0CA10}" dt="2021-03-21T15:10:17.456" v="102" actId="478"/>
          <ac:spMkLst>
            <pc:docMk/>
            <pc:sldMk cId="0" sldId="256"/>
            <ac:spMk id="103" creationId="{00000000-0000-0000-0000-000000000000}"/>
          </ac:spMkLst>
        </pc:spChg>
        <pc:spChg chg="del">
          <ac:chgData name="mei_xuan@ymail.com" userId="530e92a9bb6670c7" providerId="LiveId" clId="{1D5820EE-0FD6-4FC9-B92C-E58982C0CA10}" dt="2021-03-21T15:10:17.456" v="102" actId="478"/>
          <ac:spMkLst>
            <pc:docMk/>
            <pc:sldMk cId="0" sldId="256"/>
            <ac:spMk id="104" creationId="{00000000-0000-0000-0000-000000000000}"/>
          </ac:spMkLst>
        </pc:spChg>
        <pc:spChg chg="del">
          <ac:chgData name="mei_xuan@ymail.com" userId="530e92a9bb6670c7" providerId="LiveId" clId="{1D5820EE-0FD6-4FC9-B92C-E58982C0CA10}" dt="2021-03-21T15:10:17.456" v="102" actId="478"/>
          <ac:spMkLst>
            <pc:docMk/>
            <pc:sldMk cId="0" sldId="256"/>
            <ac:spMk id="105" creationId="{00000000-0000-0000-0000-000000000000}"/>
          </ac:spMkLst>
        </pc:spChg>
        <pc:spChg chg="del">
          <ac:chgData name="mei_xuan@ymail.com" userId="530e92a9bb6670c7" providerId="LiveId" clId="{1D5820EE-0FD6-4FC9-B92C-E58982C0CA10}" dt="2021-03-21T15:10:17.456" v="102" actId="478"/>
          <ac:spMkLst>
            <pc:docMk/>
            <pc:sldMk cId="0" sldId="256"/>
            <ac:spMk id="106" creationId="{00000000-0000-0000-0000-000000000000}"/>
          </ac:spMkLst>
        </pc:spChg>
        <pc:spChg chg="del">
          <ac:chgData name="mei_xuan@ymail.com" userId="530e92a9bb6670c7" providerId="LiveId" clId="{1D5820EE-0FD6-4FC9-B92C-E58982C0CA10}" dt="2021-03-21T15:10:17.456" v="102" actId="478"/>
          <ac:spMkLst>
            <pc:docMk/>
            <pc:sldMk cId="0" sldId="256"/>
            <ac:spMk id="107" creationId="{00000000-0000-0000-0000-000000000000}"/>
          </ac:spMkLst>
        </pc:spChg>
        <pc:spChg chg="del">
          <ac:chgData name="mei_xuan@ymail.com" userId="530e92a9bb6670c7" providerId="LiveId" clId="{1D5820EE-0FD6-4FC9-B92C-E58982C0CA10}" dt="2021-03-21T15:10:17.456" v="102" actId="478"/>
          <ac:spMkLst>
            <pc:docMk/>
            <pc:sldMk cId="0" sldId="256"/>
            <ac:spMk id="108" creationId="{00000000-0000-0000-0000-000000000000}"/>
          </ac:spMkLst>
        </pc:spChg>
        <pc:spChg chg="del">
          <ac:chgData name="mei_xuan@ymail.com" userId="530e92a9bb6670c7" providerId="LiveId" clId="{1D5820EE-0FD6-4FC9-B92C-E58982C0CA10}" dt="2021-03-21T15:10:17.456" v="102" actId="478"/>
          <ac:spMkLst>
            <pc:docMk/>
            <pc:sldMk cId="0" sldId="256"/>
            <ac:spMk id="109" creationId="{00000000-0000-0000-0000-000000000000}"/>
          </ac:spMkLst>
        </pc:spChg>
        <pc:spChg chg="del">
          <ac:chgData name="mei_xuan@ymail.com" userId="530e92a9bb6670c7" providerId="LiveId" clId="{1D5820EE-0FD6-4FC9-B92C-E58982C0CA10}" dt="2021-03-21T15:10:17.456" v="102" actId="478"/>
          <ac:spMkLst>
            <pc:docMk/>
            <pc:sldMk cId="0" sldId="256"/>
            <ac:spMk id="110" creationId="{00000000-0000-0000-0000-000000000000}"/>
          </ac:spMkLst>
        </pc:spChg>
        <pc:spChg chg="del">
          <ac:chgData name="mei_xuan@ymail.com" userId="530e92a9bb6670c7" providerId="LiveId" clId="{1D5820EE-0FD6-4FC9-B92C-E58982C0CA10}" dt="2021-03-21T15:10:17.456" v="102" actId="478"/>
          <ac:spMkLst>
            <pc:docMk/>
            <pc:sldMk cId="0" sldId="256"/>
            <ac:spMk id="111" creationId="{00000000-0000-0000-0000-000000000000}"/>
          </ac:spMkLst>
        </pc:spChg>
        <pc:spChg chg="del">
          <ac:chgData name="mei_xuan@ymail.com" userId="530e92a9bb6670c7" providerId="LiveId" clId="{1D5820EE-0FD6-4FC9-B92C-E58982C0CA10}" dt="2021-03-21T15:10:17.456" v="102" actId="478"/>
          <ac:spMkLst>
            <pc:docMk/>
            <pc:sldMk cId="0" sldId="256"/>
            <ac:spMk id="112" creationId="{00000000-0000-0000-0000-000000000000}"/>
          </ac:spMkLst>
        </pc:spChg>
        <pc:spChg chg="del">
          <ac:chgData name="mei_xuan@ymail.com" userId="530e92a9bb6670c7" providerId="LiveId" clId="{1D5820EE-0FD6-4FC9-B92C-E58982C0CA10}" dt="2021-03-21T15:10:17.456" v="102" actId="478"/>
          <ac:spMkLst>
            <pc:docMk/>
            <pc:sldMk cId="0" sldId="256"/>
            <ac:spMk id="113" creationId="{00000000-0000-0000-0000-000000000000}"/>
          </ac:spMkLst>
        </pc:spChg>
        <pc:spChg chg="del">
          <ac:chgData name="mei_xuan@ymail.com" userId="530e92a9bb6670c7" providerId="LiveId" clId="{1D5820EE-0FD6-4FC9-B92C-E58982C0CA10}" dt="2021-03-21T15:10:17.456" v="102" actId="478"/>
          <ac:spMkLst>
            <pc:docMk/>
            <pc:sldMk cId="0" sldId="256"/>
            <ac:spMk id="114" creationId="{00000000-0000-0000-0000-000000000000}"/>
          </ac:spMkLst>
        </pc:spChg>
        <pc:spChg chg="del">
          <ac:chgData name="mei_xuan@ymail.com" userId="530e92a9bb6670c7" providerId="LiveId" clId="{1D5820EE-0FD6-4FC9-B92C-E58982C0CA10}" dt="2021-03-21T15:10:17.456" v="102" actId="478"/>
          <ac:spMkLst>
            <pc:docMk/>
            <pc:sldMk cId="0" sldId="256"/>
            <ac:spMk id="115" creationId="{00000000-0000-0000-0000-000000000000}"/>
          </ac:spMkLst>
        </pc:spChg>
        <pc:spChg chg="del">
          <ac:chgData name="mei_xuan@ymail.com" userId="530e92a9bb6670c7" providerId="LiveId" clId="{1D5820EE-0FD6-4FC9-B92C-E58982C0CA10}" dt="2021-03-21T15:10:17.456" v="102" actId="478"/>
          <ac:spMkLst>
            <pc:docMk/>
            <pc:sldMk cId="0" sldId="256"/>
            <ac:spMk id="116" creationId="{00000000-0000-0000-0000-000000000000}"/>
          </ac:spMkLst>
        </pc:spChg>
        <pc:spChg chg="del">
          <ac:chgData name="mei_xuan@ymail.com" userId="530e92a9bb6670c7" providerId="LiveId" clId="{1D5820EE-0FD6-4FC9-B92C-E58982C0CA10}" dt="2021-03-21T15:10:17.456" v="102" actId="478"/>
          <ac:spMkLst>
            <pc:docMk/>
            <pc:sldMk cId="0" sldId="256"/>
            <ac:spMk id="117" creationId="{00000000-0000-0000-0000-000000000000}"/>
          </ac:spMkLst>
        </pc:spChg>
        <pc:spChg chg="del">
          <ac:chgData name="mei_xuan@ymail.com" userId="530e92a9bb6670c7" providerId="LiveId" clId="{1D5820EE-0FD6-4FC9-B92C-E58982C0CA10}" dt="2021-03-21T15:10:17.456" v="102" actId="478"/>
          <ac:spMkLst>
            <pc:docMk/>
            <pc:sldMk cId="0" sldId="256"/>
            <ac:spMk id="118" creationId="{00000000-0000-0000-0000-000000000000}"/>
          </ac:spMkLst>
        </pc:spChg>
        <pc:spChg chg="del">
          <ac:chgData name="mei_xuan@ymail.com" userId="530e92a9bb6670c7" providerId="LiveId" clId="{1D5820EE-0FD6-4FC9-B92C-E58982C0CA10}" dt="2021-03-21T15:10:17.456" v="102" actId="478"/>
          <ac:spMkLst>
            <pc:docMk/>
            <pc:sldMk cId="0" sldId="256"/>
            <ac:spMk id="119" creationId="{00000000-0000-0000-0000-000000000000}"/>
          </ac:spMkLst>
        </pc:spChg>
        <pc:spChg chg="del">
          <ac:chgData name="mei_xuan@ymail.com" userId="530e92a9bb6670c7" providerId="LiveId" clId="{1D5820EE-0FD6-4FC9-B92C-E58982C0CA10}" dt="2021-03-21T15:10:17.456" v="102" actId="478"/>
          <ac:spMkLst>
            <pc:docMk/>
            <pc:sldMk cId="0" sldId="256"/>
            <ac:spMk id="120" creationId="{00000000-0000-0000-0000-000000000000}"/>
          </ac:spMkLst>
        </pc:spChg>
        <pc:spChg chg="del">
          <ac:chgData name="mei_xuan@ymail.com" userId="530e92a9bb6670c7" providerId="LiveId" clId="{1D5820EE-0FD6-4FC9-B92C-E58982C0CA10}" dt="2021-03-21T15:10:17.456" v="102" actId="478"/>
          <ac:spMkLst>
            <pc:docMk/>
            <pc:sldMk cId="0" sldId="256"/>
            <ac:spMk id="121" creationId="{00000000-0000-0000-0000-000000000000}"/>
          </ac:spMkLst>
        </pc:spChg>
        <pc:spChg chg="del">
          <ac:chgData name="mei_xuan@ymail.com" userId="530e92a9bb6670c7" providerId="LiveId" clId="{1D5820EE-0FD6-4FC9-B92C-E58982C0CA10}" dt="2021-03-21T15:10:17.456" v="102" actId="478"/>
          <ac:spMkLst>
            <pc:docMk/>
            <pc:sldMk cId="0" sldId="256"/>
            <ac:spMk id="122" creationId="{00000000-0000-0000-0000-000000000000}"/>
          </ac:spMkLst>
        </pc:spChg>
        <pc:spChg chg="del">
          <ac:chgData name="mei_xuan@ymail.com" userId="530e92a9bb6670c7" providerId="LiveId" clId="{1D5820EE-0FD6-4FC9-B92C-E58982C0CA10}" dt="2021-03-21T15:10:17.456" v="102" actId="478"/>
          <ac:spMkLst>
            <pc:docMk/>
            <pc:sldMk cId="0" sldId="256"/>
            <ac:spMk id="123" creationId="{00000000-0000-0000-0000-000000000000}"/>
          </ac:spMkLst>
        </pc:spChg>
        <pc:spChg chg="del">
          <ac:chgData name="mei_xuan@ymail.com" userId="530e92a9bb6670c7" providerId="LiveId" clId="{1D5820EE-0FD6-4FC9-B92C-E58982C0CA10}" dt="2021-03-21T15:10:17.456" v="102" actId="478"/>
          <ac:spMkLst>
            <pc:docMk/>
            <pc:sldMk cId="0" sldId="256"/>
            <ac:spMk id="124" creationId="{00000000-0000-0000-0000-000000000000}"/>
          </ac:spMkLst>
        </pc:spChg>
        <pc:spChg chg="del">
          <ac:chgData name="mei_xuan@ymail.com" userId="530e92a9bb6670c7" providerId="LiveId" clId="{1D5820EE-0FD6-4FC9-B92C-E58982C0CA10}" dt="2021-03-21T15:10:17.456" v="102" actId="478"/>
          <ac:spMkLst>
            <pc:docMk/>
            <pc:sldMk cId="0" sldId="256"/>
            <ac:spMk id="125" creationId="{00000000-0000-0000-0000-000000000000}"/>
          </ac:spMkLst>
        </pc:spChg>
        <pc:spChg chg="del">
          <ac:chgData name="mei_xuan@ymail.com" userId="530e92a9bb6670c7" providerId="LiveId" clId="{1D5820EE-0FD6-4FC9-B92C-E58982C0CA10}" dt="2021-03-21T15:10:17.456" v="102" actId="478"/>
          <ac:spMkLst>
            <pc:docMk/>
            <pc:sldMk cId="0" sldId="256"/>
            <ac:spMk id="126" creationId="{00000000-0000-0000-0000-000000000000}"/>
          </ac:spMkLst>
        </pc:spChg>
        <pc:spChg chg="del">
          <ac:chgData name="mei_xuan@ymail.com" userId="530e92a9bb6670c7" providerId="LiveId" clId="{1D5820EE-0FD6-4FC9-B92C-E58982C0CA10}" dt="2021-03-21T15:10:17.456" v="102" actId="478"/>
          <ac:spMkLst>
            <pc:docMk/>
            <pc:sldMk cId="0" sldId="256"/>
            <ac:spMk id="127" creationId="{00000000-0000-0000-0000-000000000000}"/>
          </ac:spMkLst>
        </pc:spChg>
        <pc:spChg chg="del">
          <ac:chgData name="mei_xuan@ymail.com" userId="530e92a9bb6670c7" providerId="LiveId" clId="{1D5820EE-0FD6-4FC9-B92C-E58982C0CA10}" dt="2021-03-21T15:10:17.456" v="102" actId="478"/>
          <ac:spMkLst>
            <pc:docMk/>
            <pc:sldMk cId="0" sldId="256"/>
            <ac:spMk id="128" creationId="{00000000-0000-0000-0000-000000000000}"/>
          </ac:spMkLst>
        </pc:spChg>
        <pc:spChg chg="del">
          <ac:chgData name="mei_xuan@ymail.com" userId="530e92a9bb6670c7" providerId="LiveId" clId="{1D5820EE-0FD6-4FC9-B92C-E58982C0CA10}" dt="2021-03-21T15:10:17.456" v="102" actId="478"/>
          <ac:spMkLst>
            <pc:docMk/>
            <pc:sldMk cId="0" sldId="256"/>
            <ac:spMk id="129" creationId="{00000000-0000-0000-0000-000000000000}"/>
          </ac:spMkLst>
        </pc:spChg>
        <pc:spChg chg="del">
          <ac:chgData name="mei_xuan@ymail.com" userId="530e92a9bb6670c7" providerId="LiveId" clId="{1D5820EE-0FD6-4FC9-B92C-E58982C0CA10}" dt="2021-03-21T15:10:17.456" v="102" actId="478"/>
          <ac:spMkLst>
            <pc:docMk/>
            <pc:sldMk cId="0" sldId="256"/>
            <ac:spMk id="130" creationId="{00000000-0000-0000-0000-000000000000}"/>
          </ac:spMkLst>
        </pc:spChg>
        <pc:spChg chg="del">
          <ac:chgData name="mei_xuan@ymail.com" userId="530e92a9bb6670c7" providerId="LiveId" clId="{1D5820EE-0FD6-4FC9-B92C-E58982C0CA10}" dt="2021-03-21T15:10:17.456" v="102" actId="478"/>
          <ac:spMkLst>
            <pc:docMk/>
            <pc:sldMk cId="0" sldId="256"/>
            <ac:spMk id="131" creationId="{00000000-0000-0000-0000-000000000000}"/>
          </ac:spMkLst>
        </pc:spChg>
        <pc:spChg chg="del">
          <ac:chgData name="mei_xuan@ymail.com" userId="530e92a9bb6670c7" providerId="LiveId" clId="{1D5820EE-0FD6-4FC9-B92C-E58982C0CA10}" dt="2021-03-21T15:10:17.456" v="102" actId="478"/>
          <ac:spMkLst>
            <pc:docMk/>
            <pc:sldMk cId="0" sldId="256"/>
            <ac:spMk id="132" creationId="{00000000-0000-0000-0000-000000000000}"/>
          </ac:spMkLst>
        </pc:spChg>
        <pc:spChg chg="del">
          <ac:chgData name="mei_xuan@ymail.com" userId="530e92a9bb6670c7" providerId="LiveId" clId="{1D5820EE-0FD6-4FC9-B92C-E58982C0CA10}" dt="2021-03-21T15:10:17.456" v="102" actId="478"/>
          <ac:spMkLst>
            <pc:docMk/>
            <pc:sldMk cId="0" sldId="256"/>
            <ac:spMk id="133" creationId="{00000000-0000-0000-0000-000000000000}"/>
          </ac:spMkLst>
        </pc:spChg>
        <pc:spChg chg="del">
          <ac:chgData name="mei_xuan@ymail.com" userId="530e92a9bb6670c7" providerId="LiveId" clId="{1D5820EE-0FD6-4FC9-B92C-E58982C0CA10}" dt="2021-03-21T15:10:17.456" v="102" actId="478"/>
          <ac:spMkLst>
            <pc:docMk/>
            <pc:sldMk cId="0" sldId="256"/>
            <ac:spMk id="134" creationId="{00000000-0000-0000-0000-000000000000}"/>
          </ac:spMkLst>
        </pc:spChg>
        <pc:spChg chg="del">
          <ac:chgData name="mei_xuan@ymail.com" userId="530e92a9bb6670c7" providerId="LiveId" clId="{1D5820EE-0FD6-4FC9-B92C-E58982C0CA10}" dt="2021-03-21T15:10:17.456" v="102" actId="478"/>
          <ac:spMkLst>
            <pc:docMk/>
            <pc:sldMk cId="0" sldId="256"/>
            <ac:spMk id="135" creationId="{00000000-0000-0000-0000-000000000000}"/>
          </ac:spMkLst>
        </pc:spChg>
        <pc:grpChg chg="add del mod">
          <ac:chgData name="mei_xuan@ymail.com" userId="530e92a9bb6670c7" providerId="LiveId" clId="{1D5820EE-0FD6-4FC9-B92C-E58982C0CA10}" dt="2021-03-21T15:12:06.443" v="116" actId="1076"/>
          <ac:grpSpMkLst>
            <pc:docMk/>
            <pc:sldMk cId="0" sldId="256"/>
            <ac:grpSpMk id="47" creationId="{BDEFE551-E355-49EB-8ED8-BCAFB40F0D47}"/>
          </ac:grpSpMkLst>
        </pc:grpChg>
        <pc:grpChg chg="add del mod">
          <ac:chgData name="mei_xuan@ymail.com" userId="530e92a9bb6670c7" providerId="LiveId" clId="{1D5820EE-0FD6-4FC9-B92C-E58982C0CA10}" dt="2021-03-21T15:12:06.443" v="116" actId="1076"/>
          <ac:grpSpMkLst>
            <pc:docMk/>
            <pc:sldMk cId="0" sldId="256"/>
            <ac:grpSpMk id="63" creationId="{B7CC1F20-740E-461E-B45B-34D092CABE7B}"/>
          </ac:grpSpMkLst>
        </pc:grpChg>
        <pc:grpChg chg="add del mod">
          <ac:chgData name="mei_xuan@ymail.com" userId="530e92a9bb6670c7" providerId="LiveId" clId="{1D5820EE-0FD6-4FC9-B92C-E58982C0CA10}" dt="2021-03-21T15:12:06.443" v="116" actId="1076"/>
          <ac:grpSpMkLst>
            <pc:docMk/>
            <pc:sldMk cId="0" sldId="256"/>
            <ac:grpSpMk id="71" creationId="{FCE5166F-3B84-4BC4-9BAA-B1EED5A614A4}"/>
          </ac:grpSpMkLst>
        </pc:grpChg>
        <pc:grpChg chg="add del mod">
          <ac:chgData name="mei_xuan@ymail.com" userId="530e92a9bb6670c7" providerId="LiveId" clId="{1D5820EE-0FD6-4FC9-B92C-E58982C0CA10}" dt="2021-03-21T15:16:39.989" v="256" actId="1076"/>
          <ac:grpSpMkLst>
            <pc:docMk/>
            <pc:sldMk cId="0" sldId="256"/>
            <ac:grpSpMk id="76" creationId="{CB5B10E6-CD33-456D-A62E-22E037144246}"/>
          </ac:grpSpMkLst>
        </pc:grpChg>
        <pc:cxnChg chg="mod">
          <ac:chgData name="mei_xuan@ymail.com" userId="530e92a9bb6670c7" providerId="LiveId" clId="{1D5820EE-0FD6-4FC9-B92C-E58982C0CA10}" dt="2021-03-21T15:13:48.407" v="235" actId="1037"/>
          <ac:cxnSpMkLst>
            <pc:docMk/>
            <pc:sldMk cId="0" sldId="256"/>
            <ac:cxnSpMk id="95" creationId="{00000000-0000-0000-0000-000000000000}"/>
          </ac:cxnSpMkLst>
        </pc:cxnChg>
      </pc:sldChg>
      <pc:sldChg chg="addSp delSp modSp mod">
        <pc:chgData name="mei_xuan@ymail.com" userId="530e92a9bb6670c7" providerId="LiveId" clId="{1D5820EE-0FD6-4FC9-B92C-E58982C0CA10}" dt="2021-03-21T14:58:03.036" v="79" actId="1076"/>
        <pc:sldMkLst>
          <pc:docMk/>
          <pc:sldMk cId="0" sldId="268"/>
        </pc:sldMkLst>
        <pc:spChg chg="mod">
          <ac:chgData name="mei_xuan@ymail.com" userId="530e92a9bb6670c7" providerId="LiveId" clId="{1D5820EE-0FD6-4FC9-B92C-E58982C0CA10}" dt="2021-03-21T14:57:42.372" v="75" actId="1037"/>
          <ac:spMkLst>
            <pc:docMk/>
            <pc:sldMk cId="0" sldId="268"/>
            <ac:spMk id="890" creationId="{00000000-0000-0000-0000-000000000000}"/>
          </ac:spMkLst>
        </pc:spChg>
        <pc:spChg chg="mod">
          <ac:chgData name="mei_xuan@ymail.com" userId="530e92a9bb6670c7" providerId="LiveId" clId="{1D5820EE-0FD6-4FC9-B92C-E58982C0CA10}" dt="2021-03-21T14:56:25.312" v="49" actId="1076"/>
          <ac:spMkLst>
            <pc:docMk/>
            <pc:sldMk cId="0" sldId="268"/>
            <ac:spMk id="892" creationId="{00000000-0000-0000-0000-000000000000}"/>
          </ac:spMkLst>
        </pc:spChg>
        <pc:spChg chg="mod">
          <ac:chgData name="mei_xuan@ymail.com" userId="530e92a9bb6670c7" providerId="LiveId" clId="{1D5820EE-0FD6-4FC9-B92C-E58982C0CA10}" dt="2021-03-21T14:53:55.866" v="37" actId="1076"/>
          <ac:spMkLst>
            <pc:docMk/>
            <pc:sldMk cId="0" sldId="268"/>
            <ac:spMk id="900" creationId="{00000000-0000-0000-0000-000000000000}"/>
          </ac:spMkLst>
        </pc:spChg>
        <pc:picChg chg="add mod">
          <ac:chgData name="mei_xuan@ymail.com" userId="530e92a9bb6670c7" providerId="LiveId" clId="{1D5820EE-0FD6-4FC9-B92C-E58982C0CA10}" dt="2021-03-21T14:54:21.203" v="40" actId="1076"/>
          <ac:picMkLst>
            <pc:docMk/>
            <pc:sldMk cId="0" sldId="268"/>
            <ac:picMk id="3" creationId="{D24E9832-2381-4771-AD4C-71F7455780DA}"/>
          </ac:picMkLst>
        </pc:picChg>
        <pc:picChg chg="add mod">
          <ac:chgData name="mei_xuan@ymail.com" userId="530e92a9bb6670c7" providerId="LiveId" clId="{1D5820EE-0FD6-4FC9-B92C-E58982C0CA10}" dt="2021-03-21T14:58:03.036" v="79" actId="1076"/>
          <ac:picMkLst>
            <pc:docMk/>
            <pc:sldMk cId="0" sldId="268"/>
            <ac:picMk id="6" creationId="{CF1CC433-E8C5-4557-8CF3-E204D8E17E94}"/>
          </ac:picMkLst>
        </pc:picChg>
        <pc:cxnChg chg="add mod">
          <ac:chgData name="mei_xuan@ymail.com" userId="530e92a9bb6670c7" providerId="LiveId" clId="{1D5820EE-0FD6-4FC9-B92C-E58982C0CA10}" dt="2021-03-21T14:54:00.916" v="38" actId="14100"/>
          <ac:cxnSpMkLst>
            <pc:docMk/>
            <pc:sldMk cId="0" sldId="268"/>
            <ac:cxnSpMk id="151" creationId="{EED7E750-6BBA-4848-9F67-C9BAEC2F7BE8}"/>
          </ac:cxnSpMkLst>
        </pc:cxnChg>
        <pc:cxnChg chg="del mod">
          <ac:chgData name="mei_xuan@ymail.com" userId="530e92a9bb6670c7" providerId="LiveId" clId="{1D5820EE-0FD6-4FC9-B92C-E58982C0CA10}" dt="2021-03-21T14:56:18.040" v="48" actId="478"/>
          <ac:cxnSpMkLst>
            <pc:docMk/>
            <pc:sldMk cId="0" sldId="268"/>
            <ac:cxnSpMk id="1047" creationId="{00000000-0000-0000-0000-000000000000}"/>
          </ac:cxnSpMkLst>
        </pc:cxnChg>
        <pc:cxnChg chg="del">
          <ac:chgData name="mei_xuan@ymail.com" userId="530e92a9bb6670c7" providerId="LiveId" clId="{1D5820EE-0FD6-4FC9-B92C-E58982C0CA10}" dt="2021-03-21T14:54:29.446" v="41" actId="478"/>
          <ac:cxnSpMkLst>
            <pc:docMk/>
            <pc:sldMk cId="0" sldId="268"/>
            <ac:cxnSpMk id="1049" creationId="{00000000-0000-0000-0000-000000000000}"/>
          </ac:cxnSpMkLst>
        </pc:cxnChg>
      </pc:sldChg>
      <pc:sldChg chg="modSp add del mod">
        <pc:chgData name="mei_xuan@ymail.com" userId="530e92a9bb6670c7" providerId="LiveId" clId="{1D5820EE-0FD6-4FC9-B92C-E58982C0CA10}" dt="2021-03-21T15:20:43.454" v="274" actId="2696"/>
        <pc:sldMkLst>
          <pc:docMk/>
          <pc:sldMk cId="0" sldId="269"/>
        </pc:sldMkLst>
        <pc:spChg chg="mod">
          <ac:chgData name="mei_xuan@ymail.com" userId="530e92a9bb6670c7" providerId="LiveId" clId="{1D5820EE-0FD6-4FC9-B92C-E58982C0CA10}" dt="2021-03-21T15:10:54.954" v="109" actId="1076"/>
          <ac:spMkLst>
            <pc:docMk/>
            <pc:sldMk cId="0" sldId="269"/>
            <ac:spMk id="1067" creationId="{00000000-0000-0000-0000-000000000000}"/>
          </ac:spMkLst>
        </pc:spChg>
      </pc:sldChg>
      <pc:sldChg chg="del">
        <pc:chgData name="mei_xuan@ymail.com" userId="530e92a9bb6670c7" providerId="LiveId" clId="{1D5820EE-0FD6-4FC9-B92C-E58982C0CA10}" dt="2021-03-21T14:59:06.077" v="80" actId="47"/>
        <pc:sldMkLst>
          <pc:docMk/>
          <pc:sldMk cId="499771457" sldId="294"/>
        </pc:sldMkLst>
      </pc:sldChg>
      <pc:sldChg chg="modSp mod">
        <pc:chgData name="mei_xuan@ymail.com" userId="530e92a9bb6670c7" providerId="LiveId" clId="{1D5820EE-0FD6-4FC9-B92C-E58982C0CA10}" dt="2021-03-21T15:41:58.723" v="392" actId="20577"/>
        <pc:sldMkLst>
          <pc:docMk/>
          <pc:sldMk cId="1249724185" sldId="299"/>
        </pc:sldMkLst>
        <pc:spChg chg="mod">
          <ac:chgData name="mei_xuan@ymail.com" userId="530e92a9bb6670c7" providerId="LiveId" clId="{1D5820EE-0FD6-4FC9-B92C-E58982C0CA10}" dt="2021-03-21T15:41:58.723" v="392" actId="20577"/>
          <ac:spMkLst>
            <pc:docMk/>
            <pc:sldMk cId="1249724185" sldId="299"/>
            <ac:spMk id="1891" creationId="{00000000-0000-0000-0000-000000000000}"/>
          </ac:spMkLst>
        </pc:spChg>
      </pc:sldChg>
      <pc:sldChg chg="del">
        <pc:chgData name="mei_xuan@ymail.com" userId="530e92a9bb6670c7" providerId="LiveId" clId="{1D5820EE-0FD6-4FC9-B92C-E58982C0CA10}" dt="2021-03-21T15:03:59.383" v="99" actId="2696"/>
        <pc:sldMkLst>
          <pc:docMk/>
          <pc:sldMk cId="3029200412" sldId="303"/>
        </pc:sldMkLst>
      </pc:sldChg>
      <pc:sldChg chg="modSp mod">
        <pc:chgData name="mei_xuan@ymail.com" userId="530e92a9bb6670c7" providerId="LiveId" clId="{1D5820EE-0FD6-4FC9-B92C-E58982C0CA10}" dt="2021-03-21T15:31:00.622" v="379" actId="14100"/>
        <pc:sldMkLst>
          <pc:docMk/>
          <pc:sldMk cId="398241109" sldId="306"/>
        </pc:sldMkLst>
        <pc:spChg chg="mod">
          <ac:chgData name="mei_xuan@ymail.com" userId="530e92a9bb6670c7" providerId="LiveId" clId="{1D5820EE-0FD6-4FC9-B92C-E58982C0CA10}" dt="2021-03-21T15:31:00.622" v="379" actId="14100"/>
          <ac:spMkLst>
            <pc:docMk/>
            <pc:sldMk cId="398241109" sldId="306"/>
            <ac:spMk id="206" creationId="{00000000-0000-0000-0000-000000000000}"/>
          </ac:spMkLst>
        </pc:spChg>
      </pc:sldChg>
      <pc:sldChg chg="modSp">
        <pc:chgData name="mei_xuan@ymail.com" userId="530e92a9bb6670c7" providerId="LiveId" clId="{1D5820EE-0FD6-4FC9-B92C-E58982C0CA10}" dt="2021-03-21T15:30:35.338" v="368" actId="20577"/>
        <pc:sldMkLst>
          <pc:docMk/>
          <pc:sldMk cId="0" sldId="308"/>
        </pc:sldMkLst>
        <pc:spChg chg="mod">
          <ac:chgData name="mei_xuan@ymail.com" userId="530e92a9bb6670c7" providerId="LiveId" clId="{1D5820EE-0FD6-4FC9-B92C-E58982C0CA10}" dt="2021-03-21T15:30:35.338" v="368" actId="20577"/>
          <ac:spMkLst>
            <pc:docMk/>
            <pc:sldMk cId="0" sldId="308"/>
            <ac:spMk id="36" creationId="{29CD2C40-BC9F-4744-B812-4A88EE48ABD4}"/>
          </ac:spMkLst>
        </pc:spChg>
      </pc:sldChg>
      <pc:sldChg chg="modSp mod">
        <pc:chgData name="mei_xuan@ymail.com" userId="530e92a9bb6670c7" providerId="LiveId" clId="{1D5820EE-0FD6-4FC9-B92C-E58982C0CA10}" dt="2021-03-21T14:50:23.463" v="27" actId="1036"/>
        <pc:sldMkLst>
          <pc:docMk/>
          <pc:sldMk cId="0" sldId="311"/>
        </pc:sldMkLst>
        <pc:spChg chg="mod">
          <ac:chgData name="mei_xuan@ymail.com" userId="530e92a9bb6670c7" providerId="LiveId" clId="{1D5820EE-0FD6-4FC9-B92C-E58982C0CA10}" dt="2021-03-21T14:50:23.463" v="27" actId="1036"/>
          <ac:spMkLst>
            <pc:docMk/>
            <pc:sldMk cId="0" sldId="311"/>
            <ac:spMk id="162" creationId="{00000000-0000-0000-0000-000000000000}"/>
          </ac:spMkLst>
        </pc:spChg>
      </pc:sldChg>
      <pc:sldChg chg="del">
        <pc:chgData name="mei_xuan@ymail.com" userId="530e92a9bb6670c7" providerId="LiveId" clId="{1D5820EE-0FD6-4FC9-B92C-E58982C0CA10}" dt="2021-03-21T15:03:09.815" v="98" actId="2696"/>
        <pc:sldMkLst>
          <pc:docMk/>
          <pc:sldMk cId="2948117619" sldId="312"/>
        </pc:sldMkLst>
      </pc:sldChg>
      <pc:sldChg chg="ord">
        <pc:chgData name="mei_xuan@ymail.com" userId="530e92a9bb6670c7" providerId="LiveId" clId="{1D5820EE-0FD6-4FC9-B92C-E58982C0CA10}" dt="2021-03-21T15:04:02.204" v="101"/>
        <pc:sldMkLst>
          <pc:docMk/>
          <pc:sldMk cId="3147674753" sldId="313"/>
        </pc:sldMkLst>
      </pc:sldChg>
      <pc:sldChg chg="addSp delSp modSp add del mod modNotesTx">
        <pc:chgData name="mei_xuan@ymail.com" userId="530e92a9bb6670c7" providerId="LiveId" clId="{1D5820EE-0FD6-4FC9-B92C-E58982C0CA10}" dt="2021-03-21T15:37:41.135" v="391" actId="2696"/>
        <pc:sldMkLst>
          <pc:docMk/>
          <pc:sldMk cId="2753133775" sldId="314"/>
        </pc:sldMkLst>
        <pc:spChg chg="del">
          <ac:chgData name="mei_xuan@ymail.com" userId="530e92a9bb6670c7" providerId="LiveId" clId="{1D5820EE-0FD6-4FC9-B92C-E58982C0CA10}" dt="2021-03-21T15:26:53.162" v="276" actId="478"/>
          <ac:spMkLst>
            <pc:docMk/>
            <pc:sldMk cId="2753133775" sldId="314"/>
            <ac:spMk id="79" creationId="{211EAED6-A85A-4EC0-9404-633011CAF550}"/>
          </ac:spMkLst>
        </pc:spChg>
        <pc:spChg chg="del">
          <ac:chgData name="mei_xuan@ymail.com" userId="530e92a9bb6670c7" providerId="LiveId" clId="{1D5820EE-0FD6-4FC9-B92C-E58982C0CA10}" dt="2021-03-21T15:26:53.162" v="276" actId="478"/>
          <ac:spMkLst>
            <pc:docMk/>
            <pc:sldMk cId="2753133775" sldId="314"/>
            <ac:spMk id="80" creationId="{CE98D79A-1A21-4E02-AE66-73D658218124}"/>
          </ac:spMkLst>
        </pc:spChg>
        <pc:spChg chg="mod">
          <ac:chgData name="mei_xuan@ymail.com" userId="530e92a9bb6670c7" providerId="LiveId" clId="{1D5820EE-0FD6-4FC9-B92C-E58982C0CA10}" dt="2021-03-21T15:27:46.605" v="347" actId="20577"/>
          <ac:spMkLst>
            <pc:docMk/>
            <pc:sldMk cId="2753133775" sldId="314"/>
            <ac:spMk id="202"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3"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4"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5"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6"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8" creationId="{00000000-0000-0000-0000-000000000000}"/>
          </ac:spMkLst>
        </pc:spChg>
        <pc:spChg chg="del">
          <ac:chgData name="mei_xuan@ymail.com" userId="530e92a9bb6670c7" providerId="LiveId" clId="{1D5820EE-0FD6-4FC9-B92C-E58982C0CA10}" dt="2021-03-21T15:26:53.162" v="276" actId="478"/>
          <ac:spMkLst>
            <pc:docMk/>
            <pc:sldMk cId="2753133775" sldId="314"/>
            <ac:spMk id="210" creationId="{00000000-0000-0000-0000-000000000000}"/>
          </ac:spMkLst>
        </pc:spChg>
        <pc:spChg chg="del">
          <ac:chgData name="mei_xuan@ymail.com" userId="530e92a9bb6670c7" providerId="LiveId" clId="{1D5820EE-0FD6-4FC9-B92C-E58982C0CA10}" dt="2021-03-21T15:26:53.162" v="276" actId="478"/>
          <ac:spMkLst>
            <pc:docMk/>
            <pc:sldMk cId="2753133775" sldId="314"/>
            <ac:spMk id="236"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5"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6"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7"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8"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9" creationId="{00000000-0000-0000-0000-000000000000}"/>
          </ac:spMkLst>
        </pc:spChg>
        <pc:spChg chg="del">
          <ac:chgData name="mei_xuan@ymail.com" userId="530e92a9bb6670c7" providerId="LiveId" clId="{1D5820EE-0FD6-4FC9-B92C-E58982C0CA10}" dt="2021-03-21T15:26:53.162" v="276" actId="478"/>
          <ac:spMkLst>
            <pc:docMk/>
            <pc:sldMk cId="2753133775" sldId="314"/>
            <ac:spMk id="260" creationId="{00000000-0000-0000-0000-000000000000}"/>
          </ac:spMkLst>
        </pc:spChg>
        <pc:grpChg chg="del">
          <ac:chgData name="mei_xuan@ymail.com" userId="530e92a9bb6670c7" providerId="LiveId" clId="{1D5820EE-0FD6-4FC9-B92C-E58982C0CA10}" dt="2021-03-21T15:26:53.162" v="276" actId="478"/>
          <ac:grpSpMkLst>
            <pc:docMk/>
            <pc:sldMk cId="2753133775" sldId="314"/>
            <ac:grpSpMk id="61" creationId="{B6727893-E22B-4F20-9C0D-AE4EB30E9908}"/>
          </ac:grpSpMkLst>
        </pc:grpChg>
        <pc:grpChg chg="del">
          <ac:chgData name="mei_xuan@ymail.com" userId="530e92a9bb6670c7" providerId="LiveId" clId="{1D5820EE-0FD6-4FC9-B92C-E58982C0CA10}" dt="2021-03-21T15:26:53.162" v="276" actId="478"/>
          <ac:grpSpMkLst>
            <pc:docMk/>
            <pc:sldMk cId="2753133775" sldId="314"/>
            <ac:grpSpMk id="219" creationId="{00000000-0000-0000-0000-000000000000}"/>
          </ac:grpSpMkLst>
        </pc:grpChg>
        <pc:grpChg chg="del">
          <ac:chgData name="mei_xuan@ymail.com" userId="530e92a9bb6670c7" providerId="LiveId" clId="{1D5820EE-0FD6-4FC9-B92C-E58982C0CA10}" dt="2021-03-21T15:26:53.162" v="276" actId="478"/>
          <ac:grpSpMkLst>
            <pc:docMk/>
            <pc:sldMk cId="2753133775" sldId="314"/>
            <ac:grpSpMk id="237" creationId="{00000000-0000-0000-0000-000000000000}"/>
          </ac:grpSpMkLst>
        </pc:grpChg>
        <pc:picChg chg="add del mod">
          <ac:chgData name="mei_xuan@ymail.com" userId="530e92a9bb6670c7" providerId="LiveId" clId="{1D5820EE-0FD6-4FC9-B92C-E58982C0CA10}" dt="2021-03-21T15:33:18.487" v="381" actId="478"/>
          <ac:picMkLst>
            <pc:docMk/>
            <pc:sldMk cId="2753133775" sldId="314"/>
            <ac:picMk id="3" creationId="{8C6488F1-FEA9-4133-9DBA-D92074702367}"/>
          </ac:picMkLst>
        </pc:picChg>
        <pc:picChg chg="add mod">
          <ac:chgData name="mei_xuan@ymail.com" userId="530e92a9bb6670c7" providerId="LiveId" clId="{1D5820EE-0FD6-4FC9-B92C-E58982C0CA10}" dt="2021-03-21T15:34:26.164" v="390" actId="1076"/>
          <ac:picMkLst>
            <pc:docMk/>
            <pc:sldMk cId="2753133775" sldId="314"/>
            <ac:picMk id="5" creationId="{F169C907-B621-4E32-99B6-A31261447DE0}"/>
          </ac:picMkLst>
        </pc:picChg>
      </pc:sldChg>
    </pc:docChg>
  </pc:docChgLst>
  <pc:docChgLst>
    <pc:chgData name="mei_xuan@ymail.com" userId="530e92a9bb6670c7" providerId="LiveId" clId="{3AEF44FC-8C24-455A-B33D-0BEEB5D2B37A}"/>
    <pc:docChg chg="undo custSel addSld delSld modSld sldOrd">
      <pc:chgData name="mei_xuan@ymail.com" userId="530e92a9bb6670c7" providerId="LiveId" clId="{3AEF44FC-8C24-455A-B33D-0BEEB5D2B37A}" dt="2021-03-22T08:49:16.046" v="1719" actId="692"/>
      <pc:docMkLst>
        <pc:docMk/>
      </pc:docMkLst>
      <pc:sldChg chg="modNotesTx">
        <pc:chgData name="mei_xuan@ymail.com" userId="530e92a9bb6670c7" providerId="LiveId" clId="{3AEF44FC-8C24-455A-B33D-0BEEB5D2B37A}" dt="2021-03-22T02:59:07.305" v="516"/>
        <pc:sldMkLst>
          <pc:docMk/>
          <pc:sldMk cId="0" sldId="268"/>
        </pc:sldMkLst>
      </pc:sldChg>
      <pc:sldChg chg="del ord">
        <pc:chgData name="mei_xuan@ymail.com" userId="530e92a9bb6670c7" providerId="LiveId" clId="{3AEF44FC-8C24-455A-B33D-0BEEB5D2B37A}" dt="2021-03-22T02:58:40.620" v="515" actId="2696"/>
        <pc:sldMkLst>
          <pc:docMk/>
          <pc:sldMk cId="3519253964" sldId="307"/>
        </pc:sldMkLst>
      </pc:sldChg>
      <pc:sldChg chg="del">
        <pc:chgData name="mei_xuan@ymail.com" userId="530e92a9bb6670c7" providerId="LiveId" clId="{3AEF44FC-8C24-455A-B33D-0BEEB5D2B37A}" dt="2021-03-22T02:58:35.322" v="514" actId="2696"/>
        <pc:sldMkLst>
          <pc:docMk/>
          <pc:sldMk cId="0" sldId="308"/>
        </pc:sldMkLst>
      </pc:sldChg>
      <pc:sldChg chg="modSp del mod ord">
        <pc:chgData name="mei_xuan@ymail.com" userId="530e92a9bb6670c7" providerId="LiveId" clId="{3AEF44FC-8C24-455A-B33D-0BEEB5D2B37A}" dt="2021-03-22T08:47:14.331" v="1713" actId="2696"/>
        <pc:sldMkLst>
          <pc:docMk/>
          <pc:sldMk cId="199869908" sldId="309"/>
        </pc:sldMkLst>
        <pc:spChg chg="mod">
          <ac:chgData name="mei_xuan@ymail.com" userId="530e92a9bb6670c7" providerId="LiveId" clId="{3AEF44FC-8C24-455A-B33D-0BEEB5D2B37A}" dt="2021-03-22T08:03:06.458" v="1611" actId="20577"/>
          <ac:spMkLst>
            <pc:docMk/>
            <pc:sldMk cId="199869908" sldId="309"/>
            <ac:spMk id="46" creationId="{38F2C650-4808-4992-9DA6-06C0B916C0E5}"/>
          </ac:spMkLst>
        </pc:spChg>
        <pc:spChg chg="mod">
          <ac:chgData name="mei_xuan@ymail.com" userId="530e92a9bb6670c7" providerId="LiveId" clId="{3AEF44FC-8C24-455A-B33D-0BEEB5D2B37A}" dt="2021-03-22T08:02:25.822" v="1564" actId="20577"/>
          <ac:spMkLst>
            <pc:docMk/>
            <pc:sldMk cId="199869908" sldId="309"/>
            <ac:spMk id="89" creationId="{51C5E3FB-3831-44BE-A599-C1083B6A3E84}"/>
          </ac:spMkLst>
        </pc:spChg>
        <pc:spChg chg="mod">
          <ac:chgData name="mei_xuan@ymail.com" userId="530e92a9bb6670c7" providerId="LiveId" clId="{3AEF44FC-8C24-455A-B33D-0BEEB5D2B37A}" dt="2021-03-22T08:01:13.438" v="1453" actId="20577"/>
          <ac:spMkLst>
            <pc:docMk/>
            <pc:sldMk cId="199869908" sldId="309"/>
            <ac:spMk id="1159" creationId="{00000000-0000-0000-0000-000000000000}"/>
          </ac:spMkLst>
        </pc:spChg>
        <pc:spChg chg="mod">
          <ac:chgData name="mei_xuan@ymail.com" userId="530e92a9bb6670c7" providerId="LiveId" clId="{3AEF44FC-8C24-455A-B33D-0BEEB5D2B37A}" dt="2021-03-22T08:01:36.632" v="1486" actId="20577"/>
          <ac:spMkLst>
            <pc:docMk/>
            <pc:sldMk cId="199869908" sldId="309"/>
            <ac:spMk id="1160" creationId="{00000000-0000-0000-0000-000000000000}"/>
          </ac:spMkLst>
        </pc:spChg>
        <pc:spChg chg="mod">
          <ac:chgData name="mei_xuan@ymail.com" userId="530e92a9bb6670c7" providerId="LiveId" clId="{3AEF44FC-8C24-455A-B33D-0BEEB5D2B37A}" dt="2021-03-22T08:05:11.558" v="1617" actId="14100"/>
          <ac:spMkLst>
            <pc:docMk/>
            <pc:sldMk cId="199869908" sldId="309"/>
            <ac:spMk id="1168" creationId="{00000000-0000-0000-0000-000000000000}"/>
          </ac:spMkLst>
        </pc:spChg>
        <pc:spChg chg="mod">
          <ac:chgData name="mei_xuan@ymail.com" userId="530e92a9bb6670c7" providerId="LiveId" clId="{3AEF44FC-8C24-455A-B33D-0BEEB5D2B37A}" dt="2021-03-22T08:01:55.869" v="1521" actId="20577"/>
          <ac:spMkLst>
            <pc:docMk/>
            <pc:sldMk cId="199869908" sldId="309"/>
            <ac:spMk id="1169" creationId="{00000000-0000-0000-0000-000000000000}"/>
          </ac:spMkLst>
        </pc:spChg>
      </pc:sldChg>
      <pc:sldChg chg="ord">
        <pc:chgData name="mei_xuan@ymail.com" userId="530e92a9bb6670c7" providerId="LiveId" clId="{3AEF44FC-8C24-455A-B33D-0BEEB5D2B37A}" dt="2021-03-22T08:48:44.997" v="1716"/>
        <pc:sldMkLst>
          <pc:docMk/>
          <pc:sldMk cId="1240000113" sldId="310"/>
        </pc:sldMkLst>
      </pc:sldChg>
      <pc:sldChg chg="add del">
        <pc:chgData name="mei_xuan@ymail.com" userId="530e92a9bb6670c7" providerId="LiveId" clId="{3AEF44FC-8C24-455A-B33D-0BEEB5D2B37A}" dt="2021-03-22T06:56:12.119" v="825" actId="47"/>
        <pc:sldMkLst>
          <pc:docMk/>
          <pc:sldMk cId="3147674753" sldId="313"/>
        </pc:sldMkLst>
      </pc:sldChg>
      <pc:sldChg chg="addSp delSp modSp mod modNotesTx">
        <pc:chgData name="mei_xuan@ymail.com" userId="530e92a9bb6670c7" providerId="LiveId" clId="{3AEF44FC-8C24-455A-B33D-0BEEB5D2B37A}" dt="2021-03-22T02:58:08.671" v="513" actId="1035"/>
        <pc:sldMkLst>
          <pc:docMk/>
          <pc:sldMk cId="1526672848" sldId="314"/>
        </pc:sldMkLst>
        <pc:spChg chg="add del mod">
          <ac:chgData name="mei_xuan@ymail.com" userId="530e92a9bb6670c7" providerId="LiveId" clId="{3AEF44FC-8C24-455A-B33D-0BEEB5D2B37A}" dt="2021-03-22T01:40:39.095" v="1"/>
          <ac:spMkLst>
            <pc:docMk/>
            <pc:sldMk cId="1526672848" sldId="314"/>
            <ac:spMk id="3" creationId="{40785AA6-ED0A-4391-BB5B-0E15999C8F5E}"/>
          </ac:spMkLst>
        </pc:spChg>
        <pc:spChg chg="del">
          <ac:chgData name="mei_xuan@ymail.com" userId="530e92a9bb6670c7" providerId="LiveId" clId="{3AEF44FC-8C24-455A-B33D-0BEEB5D2B37A}" dt="2021-03-22T01:40:34.394" v="0" actId="478"/>
          <ac:spMkLst>
            <pc:docMk/>
            <pc:sldMk cId="1526672848" sldId="314"/>
            <ac:spMk id="14" creationId="{09F7FAC4-E708-4FCC-B00D-08998D2B2656}"/>
          </ac:spMkLst>
        </pc:spChg>
        <pc:spChg chg="mod">
          <ac:chgData name="mei_xuan@ymail.com" userId="530e92a9bb6670c7" providerId="LiveId" clId="{3AEF44FC-8C24-455A-B33D-0BEEB5D2B37A}" dt="2021-03-22T02:40:36.751" v="329" actId="164"/>
          <ac:spMkLst>
            <pc:docMk/>
            <pc:sldMk cId="1526672848" sldId="314"/>
            <ac:spMk id="22" creationId="{F4894D04-DC02-4E5F-91E3-015375A7CA82}"/>
          </ac:spMkLst>
        </pc:spChg>
        <pc:spChg chg="mod topLvl">
          <ac:chgData name="mei_xuan@ymail.com" userId="530e92a9bb6670c7" providerId="LiveId" clId="{3AEF44FC-8C24-455A-B33D-0BEEB5D2B37A}" dt="2021-03-22T02:47:52.024" v="383" actId="164"/>
          <ac:spMkLst>
            <pc:docMk/>
            <pc:sldMk cId="1526672848" sldId="314"/>
            <ac:spMk id="23" creationId="{FCFC57CB-A8AD-4D2F-ADC9-17480D1ACB23}"/>
          </ac:spMkLst>
        </pc:spChg>
        <pc:spChg chg="add mod">
          <ac:chgData name="mei_xuan@ymail.com" userId="530e92a9bb6670c7" providerId="LiveId" clId="{3AEF44FC-8C24-455A-B33D-0BEEB5D2B37A}" dt="2021-03-22T01:40:39.095" v="1"/>
          <ac:spMkLst>
            <pc:docMk/>
            <pc:sldMk cId="1526672848" sldId="314"/>
            <ac:spMk id="44" creationId="{260F70F5-6D7A-4F38-8148-636755599A31}"/>
          </ac:spMkLst>
        </pc:spChg>
        <pc:spChg chg="add mod">
          <ac:chgData name="mei_xuan@ymail.com" userId="530e92a9bb6670c7" providerId="LiveId" clId="{3AEF44FC-8C24-455A-B33D-0BEEB5D2B37A}" dt="2021-03-22T02:40:36.751" v="329" actId="164"/>
          <ac:spMkLst>
            <pc:docMk/>
            <pc:sldMk cId="1526672848" sldId="314"/>
            <ac:spMk id="45" creationId="{9B739618-727B-40C4-993A-F54705A82419}"/>
          </ac:spMkLst>
        </pc:spChg>
        <pc:spChg chg="add mod ord topLvl">
          <ac:chgData name="mei_xuan@ymail.com" userId="530e92a9bb6670c7" providerId="LiveId" clId="{3AEF44FC-8C24-455A-B33D-0BEEB5D2B37A}" dt="2021-03-22T02:47:52.024" v="383" actId="164"/>
          <ac:spMkLst>
            <pc:docMk/>
            <pc:sldMk cId="1526672848" sldId="314"/>
            <ac:spMk id="46" creationId="{6E0D0FAD-843D-417A-A8B0-98D26C967A01}"/>
          </ac:spMkLst>
        </pc:spChg>
        <pc:spChg chg="mod ord">
          <ac:chgData name="mei_xuan@ymail.com" userId="530e92a9bb6670c7" providerId="LiveId" clId="{3AEF44FC-8C24-455A-B33D-0BEEB5D2B37A}" dt="2021-03-22T02:40:36.751" v="329" actId="164"/>
          <ac:spMkLst>
            <pc:docMk/>
            <pc:sldMk cId="1526672848" sldId="314"/>
            <ac:spMk id="47" creationId="{494432D0-8B6C-421E-B15D-07C74EDF444B}"/>
          </ac:spMkLst>
        </pc:spChg>
        <pc:spChg chg="del">
          <ac:chgData name="mei_xuan@ymail.com" userId="530e92a9bb6670c7" providerId="LiveId" clId="{3AEF44FC-8C24-455A-B33D-0BEEB5D2B37A}" dt="2021-03-22T01:44:11.042" v="67" actId="478"/>
          <ac:spMkLst>
            <pc:docMk/>
            <pc:sldMk cId="1526672848" sldId="314"/>
            <ac:spMk id="52" creationId="{896494A9-8494-4918-8EB4-DBBC4F72FA0B}"/>
          </ac:spMkLst>
        </pc:spChg>
        <pc:spChg chg="del">
          <ac:chgData name="mei_xuan@ymail.com" userId="530e92a9bb6670c7" providerId="LiveId" clId="{3AEF44FC-8C24-455A-B33D-0BEEB5D2B37A}" dt="2021-03-22T01:44:08.584" v="66" actId="478"/>
          <ac:spMkLst>
            <pc:docMk/>
            <pc:sldMk cId="1526672848" sldId="314"/>
            <ac:spMk id="58" creationId="{FB516365-99AB-4F8B-B64A-7DF9DB2D3438}"/>
          </ac:spMkLst>
        </pc:spChg>
        <pc:spChg chg="mod">
          <ac:chgData name="mei_xuan@ymail.com" userId="530e92a9bb6670c7" providerId="LiveId" clId="{3AEF44FC-8C24-455A-B33D-0BEEB5D2B37A}" dt="2021-03-22T02:40:31.340" v="328" actId="164"/>
          <ac:spMkLst>
            <pc:docMk/>
            <pc:sldMk cId="1526672848" sldId="314"/>
            <ac:spMk id="69" creationId="{1A4DC0D6-8307-4121-952A-86E381B7D157}"/>
          </ac:spMkLst>
        </pc:spChg>
        <pc:spChg chg="add del mod">
          <ac:chgData name="mei_xuan@ymail.com" userId="530e92a9bb6670c7" providerId="LiveId" clId="{3AEF44FC-8C24-455A-B33D-0BEEB5D2B37A}" dt="2021-03-22T02:03:38.578" v="102"/>
          <ac:spMkLst>
            <pc:docMk/>
            <pc:sldMk cId="1526672848" sldId="314"/>
            <ac:spMk id="70" creationId="{8AA8CD40-3160-4383-9CE5-AF3EFBCC0F60}"/>
          </ac:spMkLst>
        </pc:spChg>
        <pc:spChg chg="add mod topLvl">
          <ac:chgData name="mei_xuan@ymail.com" userId="530e92a9bb6670c7" providerId="LiveId" clId="{3AEF44FC-8C24-455A-B33D-0BEEB5D2B37A}" dt="2021-03-22T02:47:52.024" v="383" actId="164"/>
          <ac:spMkLst>
            <pc:docMk/>
            <pc:sldMk cId="1526672848" sldId="314"/>
            <ac:spMk id="72" creationId="{9A1C8B3C-8924-40D9-ADBE-434E713B3F0D}"/>
          </ac:spMkLst>
        </pc:spChg>
        <pc:spChg chg="del mod">
          <ac:chgData name="mei_xuan@ymail.com" userId="530e92a9bb6670c7" providerId="LiveId" clId="{3AEF44FC-8C24-455A-B33D-0BEEB5D2B37A}" dt="2021-03-22T01:41:03.512" v="5" actId="478"/>
          <ac:spMkLst>
            <pc:docMk/>
            <pc:sldMk cId="1526672848" sldId="314"/>
            <ac:spMk id="73" creationId="{3A8E2E54-95C2-40DB-9060-152DFDD2DFCD}"/>
          </ac:spMkLst>
        </pc:spChg>
        <pc:spChg chg="add mod">
          <ac:chgData name="mei_xuan@ymail.com" userId="530e92a9bb6670c7" providerId="LiveId" clId="{3AEF44FC-8C24-455A-B33D-0BEEB5D2B37A}" dt="2021-03-22T02:40:31.340" v="328" actId="164"/>
          <ac:spMkLst>
            <pc:docMk/>
            <pc:sldMk cId="1526672848" sldId="314"/>
            <ac:spMk id="74" creationId="{661C4D82-C233-4889-9670-28F30BDE28F4}"/>
          </ac:spMkLst>
        </pc:spChg>
        <pc:spChg chg="add mod">
          <ac:chgData name="mei_xuan@ymail.com" userId="530e92a9bb6670c7" providerId="LiveId" clId="{3AEF44FC-8C24-455A-B33D-0BEEB5D2B37A}" dt="2021-03-22T02:40:31.340" v="328" actId="164"/>
          <ac:spMkLst>
            <pc:docMk/>
            <pc:sldMk cId="1526672848" sldId="314"/>
            <ac:spMk id="75" creationId="{85A40ACD-22FC-44A4-A1C0-17023FFCC234}"/>
          </ac:spMkLst>
        </pc:spChg>
        <pc:spChg chg="del">
          <ac:chgData name="mei_xuan@ymail.com" userId="530e92a9bb6670c7" providerId="LiveId" clId="{3AEF44FC-8C24-455A-B33D-0BEEB5D2B37A}" dt="2021-03-22T01:41:07.437" v="6" actId="478"/>
          <ac:spMkLst>
            <pc:docMk/>
            <pc:sldMk cId="1526672848" sldId="314"/>
            <ac:spMk id="77" creationId="{90240F79-5A6D-4320-BF26-4806B10FC21A}"/>
          </ac:spMkLst>
        </pc:spChg>
        <pc:spChg chg="add del mod">
          <ac:chgData name="mei_xuan@ymail.com" userId="530e92a9bb6670c7" providerId="LiveId" clId="{3AEF44FC-8C24-455A-B33D-0BEEB5D2B37A}" dt="2021-03-22T02:20:41.721" v="295" actId="478"/>
          <ac:spMkLst>
            <pc:docMk/>
            <pc:sldMk cId="1526672848" sldId="314"/>
            <ac:spMk id="79" creationId="{C243F491-BEEA-4CCA-AE1B-A0B532E1764B}"/>
          </ac:spMkLst>
        </pc:spChg>
        <pc:spChg chg="add del mod">
          <ac:chgData name="mei_xuan@ymail.com" userId="530e92a9bb6670c7" providerId="LiveId" clId="{3AEF44FC-8C24-455A-B33D-0BEEB5D2B37A}" dt="2021-03-22T02:20:40.804" v="294" actId="478"/>
          <ac:spMkLst>
            <pc:docMk/>
            <pc:sldMk cId="1526672848" sldId="314"/>
            <ac:spMk id="80" creationId="{747E87C5-5212-44E6-B77E-B0765421CC9E}"/>
          </ac:spMkLst>
        </pc:spChg>
        <pc:spChg chg="del">
          <ac:chgData name="mei_xuan@ymail.com" userId="530e92a9bb6670c7" providerId="LiveId" clId="{3AEF44FC-8C24-455A-B33D-0BEEB5D2B37A}" dt="2021-03-22T01:40:51.407" v="2" actId="478"/>
          <ac:spMkLst>
            <pc:docMk/>
            <pc:sldMk cId="1526672848" sldId="314"/>
            <ac:spMk id="82" creationId="{2F2B3376-A709-4814-A8AB-7EE033A7EC2F}"/>
          </ac:spMkLst>
        </pc:spChg>
        <pc:spChg chg="add mod">
          <ac:chgData name="mei_xuan@ymail.com" userId="530e92a9bb6670c7" providerId="LiveId" clId="{3AEF44FC-8C24-455A-B33D-0BEEB5D2B37A}" dt="2021-03-22T02:16:46.676" v="251"/>
          <ac:spMkLst>
            <pc:docMk/>
            <pc:sldMk cId="1526672848" sldId="314"/>
            <ac:spMk id="83" creationId="{84FED4C1-EE65-4EEC-9854-34B910277382}"/>
          </ac:spMkLst>
        </pc:spChg>
        <pc:spChg chg="del">
          <ac:chgData name="mei_xuan@ymail.com" userId="530e92a9bb6670c7" providerId="LiveId" clId="{3AEF44FC-8C24-455A-B33D-0BEEB5D2B37A}" dt="2021-03-22T01:40:56.759" v="3" actId="478"/>
          <ac:spMkLst>
            <pc:docMk/>
            <pc:sldMk cId="1526672848" sldId="314"/>
            <ac:spMk id="84" creationId="{FEEFE071-8BFD-4D39-87DF-6EEC1E244A01}"/>
          </ac:spMkLst>
        </pc:spChg>
        <pc:spChg chg="del mod">
          <ac:chgData name="mei_xuan@ymail.com" userId="530e92a9bb6670c7" providerId="LiveId" clId="{3AEF44FC-8C24-455A-B33D-0BEEB5D2B37A}" dt="2021-03-22T02:04:47.801" v="121" actId="478"/>
          <ac:spMkLst>
            <pc:docMk/>
            <pc:sldMk cId="1526672848" sldId="314"/>
            <ac:spMk id="85" creationId="{96D15EB4-FF34-4684-A38D-378B30A3C0E9}"/>
          </ac:spMkLst>
        </pc:spChg>
        <pc:spChg chg="del">
          <ac:chgData name="mei_xuan@ymail.com" userId="530e92a9bb6670c7" providerId="LiveId" clId="{3AEF44FC-8C24-455A-B33D-0BEEB5D2B37A}" dt="2021-03-22T02:04:47.801" v="121" actId="478"/>
          <ac:spMkLst>
            <pc:docMk/>
            <pc:sldMk cId="1526672848" sldId="314"/>
            <ac:spMk id="86" creationId="{4D82D23F-3C5A-4D7A-9772-86BBF269DF51}"/>
          </ac:spMkLst>
        </pc:spChg>
        <pc:spChg chg="del mod">
          <ac:chgData name="mei_xuan@ymail.com" userId="530e92a9bb6670c7" providerId="LiveId" clId="{3AEF44FC-8C24-455A-B33D-0BEEB5D2B37A}" dt="2021-03-22T02:04:47.801" v="121" actId="478"/>
          <ac:spMkLst>
            <pc:docMk/>
            <pc:sldMk cId="1526672848" sldId="314"/>
            <ac:spMk id="91" creationId="{9A3DEEFA-1761-4EE8-9329-76050BA84214}"/>
          </ac:spMkLst>
        </pc:spChg>
        <pc:spChg chg="add mod">
          <ac:chgData name="mei_xuan@ymail.com" userId="530e92a9bb6670c7" providerId="LiveId" clId="{3AEF44FC-8C24-455A-B33D-0BEEB5D2B37A}" dt="2021-03-22T02:16:46.676" v="251"/>
          <ac:spMkLst>
            <pc:docMk/>
            <pc:sldMk cId="1526672848" sldId="314"/>
            <ac:spMk id="92" creationId="{482F732A-BE0D-4C60-B5A8-B655B0B3A92E}"/>
          </ac:spMkLst>
        </pc:spChg>
        <pc:spChg chg="add mod">
          <ac:chgData name="mei_xuan@ymail.com" userId="530e92a9bb6670c7" providerId="LiveId" clId="{3AEF44FC-8C24-455A-B33D-0BEEB5D2B37A}" dt="2021-03-22T02:16:46.676" v="251"/>
          <ac:spMkLst>
            <pc:docMk/>
            <pc:sldMk cId="1526672848" sldId="314"/>
            <ac:spMk id="93" creationId="{8B210B5F-1318-4039-A2AB-6ABA18A978E8}"/>
          </ac:spMkLst>
        </pc:spChg>
        <pc:spChg chg="add mod">
          <ac:chgData name="mei_xuan@ymail.com" userId="530e92a9bb6670c7" providerId="LiveId" clId="{3AEF44FC-8C24-455A-B33D-0BEEB5D2B37A}" dt="2021-03-22T02:16:46.676" v="251"/>
          <ac:spMkLst>
            <pc:docMk/>
            <pc:sldMk cId="1526672848" sldId="314"/>
            <ac:spMk id="94" creationId="{D6499D1A-6B04-4815-844E-671129EA802B}"/>
          </ac:spMkLst>
        </pc:spChg>
        <pc:spChg chg="add mod">
          <ac:chgData name="mei_xuan@ymail.com" userId="530e92a9bb6670c7" providerId="LiveId" clId="{3AEF44FC-8C24-455A-B33D-0BEEB5D2B37A}" dt="2021-03-22T02:16:46.676" v="251"/>
          <ac:spMkLst>
            <pc:docMk/>
            <pc:sldMk cId="1526672848" sldId="314"/>
            <ac:spMk id="95" creationId="{BEDB9B1E-3BD8-4BAB-AA90-4FC17CB0EE5E}"/>
          </ac:spMkLst>
        </pc:spChg>
        <pc:spChg chg="add mod">
          <ac:chgData name="mei_xuan@ymail.com" userId="530e92a9bb6670c7" providerId="LiveId" clId="{3AEF44FC-8C24-455A-B33D-0BEEB5D2B37A}" dt="2021-03-22T02:16:46.676" v="251"/>
          <ac:spMkLst>
            <pc:docMk/>
            <pc:sldMk cId="1526672848" sldId="314"/>
            <ac:spMk id="96" creationId="{58EBC6AC-3E52-45CA-B817-2D1FC26F6926}"/>
          </ac:spMkLst>
        </pc:spChg>
        <pc:spChg chg="add mod">
          <ac:chgData name="mei_xuan@ymail.com" userId="530e92a9bb6670c7" providerId="LiveId" clId="{3AEF44FC-8C24-455A-B33D-0BEEB5D2B37A}" dt="2021-03-22T02:19:57.529" v="290" actId="207"/>
          <ac:spMkLst>
            <pc:docMk/>
            <pc:sldMk cId="1526672848" sldId="314"/>
            <ac:spMk id="98" creationId="{50EDE36B-3D3A-4C0F-A291-93B178C00157}"/>
          </ac:spMkLst>
        </pc:spChg>
        <pc:spChg chg="add mod">
          <ac:chgData name="mei_xuan@ymail.com" userId="530e92a9bb6670c7" providerId="LiveId" clId="{3AEF44FC-8C24-455A-B33D-0BEEB5D2B37A}" dt="2021-03-22T02:19:57.529" v="290" actId="207"/>
          <ac:spMkLst>
            <pc:docMk/>
            <pc:sldMk cId="1526672848" sldId="314"/>
            <ac:spMk id="99" creationId="{C45CE00C-B4DF-4149-B48C-33C07BD07723}"/>
          </ac:spMkLst>
        </pc:spChg>
        <pc:spChg chg="add mod">
          <ac:chgData name="mei_xuan@ymail.com" userId="530e92a9bb6670c7" providerId="LiveId" clId="{3AEF44FC-8C24-455A-B33D-0BEEB5D2B37A}" dt="2021-03-22T02:19:57.529" v="290" actId="207"/>
          <ac:spMkLst>
            <pc:docMk/>
            <pc:sldMk cId="1526672848" sldId="314"/>
            <ac:spMk id="100" creationId="{C9ADAB69-7B40-4885-849F-F2649A03D07D}"/>
          </ac:spMkLst>
        </pc:spChg>
        <pc:spChg chg="add mod">
          <ac:chgData name="mei_xuan@ymail.com" userId="530e92a9bb6670c7" providerId="LiveId" clId="{3AEF44FC-8C24-455A-B33D-0BEEB5D2B37A}" dt="2021-03-22T02:47:16.083" v="376" actId="165"/>
          <ac:spMkLst>
            <pc:docMk/>
            <pc:sldMk cId="1526672848" sldId="314"/>
            <ac:spMk id="102" creationId="{48A99E5E-E34E-492D-B9DB-BE03492770FF}"/>
          </ac:spMkLst>
        </pc:spChg>
        <pc:spChg chg="add mod">
          <ac:chgData name="mei_xuan@ymail.com" userId="530e92a9bb6670c7" providerId="LiveId" clId="{3AEF44FC-8C24-455A-B33D-0BEEB5D2B37A}" dt="2021-03-22T02:47:16.083" v="376" actId="165"/>
          <ac:spMkLst>
            <pc:docMk/>
            <pc:sldMk cId="1526672848" sldId="314"/>
            <ac:spMk id="103" creationId="{9094340A-D495-4CAA-938A-8FDCA98B75BE}"/>
          </ac:spMkLst>
        </pc:spChg>
        <pc:spChg chg="add mod">
          <ac:chgData name="mei_xuan@ymail.com" userId="530e92a9bb6670c7" providerId="LiveId" clId="{3AEF44FC-8C24-455A-B33D-0BEEB5D2B37A}" dt="2021-03-22T02:47:16.083" v="376" actId="165"/>
          <ac:spMkLst>
            <pc:docMk/>
            <pc:sldMk cId="1526672848" sldId="314"/>
            <ac:spMk id="104" creationId="{572949BF-1322-4ACC-BB44-9FF643960921}"/>
          </ac:spMkLst>
        </pc:spChg>
        <pc:spChg chg="add mod">
          <ac:chgData name="mei_xuan@ymail.com" userId="530e92a9bb6670c7" providerId="LiveId" clId="{3AEF44FC-8C24-455A-B33D-0BEEB5D2B37A}" dt="2021-03-22T02:47:16.083" v="376" actId="165"/>
          <ac:spMkLst>
            <pc:docMk/>
            <pc:sldMk cId="1526672848" sldId="314"/>
            <ac:spMk id="105" creationId="{957BAC1E-5486-48B9-B484-05BF7EAFA2CB}"/>
          </ac:spMkLst>
        </pc:spChg>
        <pc:spChg chg="add mod">
          <ac:chgData name="mei_xuan@ymail.com" userId="530e92a9bb6670c7" providerId="LiveId" clId="{3AEF44FC-8C24-455A-B33D-0BEEB5D2B37A}" dt="2021-03-22T02:47:16.083" v="376" actId="165"/>
          <ac:spMkLst>
            <pc:docMk/>
            <pc:sldMk cId="1526672848" sldId="314"/>
            <ac:spMk id="106" creationId="{07E1100A-B204-41B1-93F3-74AFA12CB0F5}"/>
          </ac:spMkLst>
        </pc:spChg>
        <pc:spChg chg="del mod topLvl">
          <ac:chgData name="mei_xuan@ymail.com" userId="530e92a9bb6670c7" providerId="LiveId" clId="{3AEF44FC-8C24-455A-B33D-0BEEB5D2B37A}" dt="2021-03-22T02:57:06.207" v="465" actId="478"/>
          <ac:spMkLst>
            <pc:docMk/>
            <pc:sldMk cId="1526672848" sldId="314"/>
            <ac:spMk id="109" creationId="{0BB070ED-F4E1-4F6C-8BB7-4F944313E5DC}"/>
          </ac:spMkLst>
        </pc:spChg>
        <pc:spChg chg="del mod topLvl">
          <ac:chgData name="mei_xuan@ymail.com" userId="530e92a9bb6670c7" providerId="LiveId" clId="{3AEF44FC-8C24-455A-B33D-0BEEB5D2B37A}" dt="2021-03-22T02:57:06.207" v="465" actId="478"/>
          <ac:spMkLst>
            <pc:docMk/>
            <pc:sldMk cId="1526672848" sldId="314"/>
            <ac:spMk id="110" creationId="{98CD3697-0A1B-45DF-A23E-627F74F514F6}"/>
          </ac:spMkLst>
        </pc:spChg>
        <pc:spChg chg="del mod topLvl">
          <ac:chgData name="mei_xuan@ymail.com" userId="530e92a9bb6670c7" providerId="LiveId" clId="{3AEF44FC-8C24-455A-B33D-0BEEB5D2B37A}" dt="2021-03-22T02:57:06.207" v="465" actId="478"/>
          <ac:spMkLst>
            <pc:docMk/>
            <pc:sldMk cId="1526672848" sldId="314"/>
            <ac:spMk id="111" creationId="{4741DA14-1DA9-44B4-B596-401DA11E411C}"/>
          </ac:spMkLst>
        </pc:spChg>
        <pc:spChg chg="mod">
          <ac:chgData name="mei_xuan@ymail.com" userId="530e92a9bb6670c7" providerId="LiveId" clId="{3AEF44FC-8C24-455A-B33D-0BEEB5D2B37A}" dt="2021-03-22T02:48:38.032" v="386" actId="165"/>
          <ac:spMkLst>
            <pc:docMk/>
            <pc:sldMk cId="1526672848" sldId="314"/>
            <ac:spMk id="113" creationId="{04D51084-94C7-43D8-BD1D-358CAF5749FE}"/>
          </ac:spMkLst>
        </pc:spChg>
        <pc:spChg chg="mod">
          <ac:chgData name="mei_xuan@ymail.com" userId="530e92a9bb6670c7" providerId="LiveId" clId="{3AEF44FC-8C24-455A-B33D-0BEEB5D2B37A}" dt="2021-03-22T02:48:38.032" v="386" actId="165"/>
          <ac:spMkLst>
            <pc:docMk/>
            <pc:sldMk cId="1526672848" sldId="314"/>
            <ac:spMk id="114" creationId="{0E143A2D-8D27-4EBF-9987-68157FE41702}"/>
          </ac:spMkLst>
        </pc:spChg>
        <pc:spChg chg="mod">
          <ac:chgData name="mei_xuan@ymail.com" userId="530e92a9bb6670c7" providerId="LiveId" clId="{3AEF44FC-8C24-455A-B33D-0BEEB5D2B37A}" dt="2021-03-22T02:48:38.032" v="386" actId="165"/>
          <ac:spMkLst>
            <pc:docMk/>
            <pc:sldMk cId="1526672848" sldId="314"/>
            <ac:spMk id="115" creationId="{170D3025-E7E7-4855-BEEC-276D2A878C3E}"/>
          </ac:spMkLst>
        </pc:spChg>
        <pc:spChg chg="mod">
          <ac:chgData name="mei_xuan@ymail.com" userId="530e92a9bb6670c7" providerId="LiveId" clId="{3AEF44FC-8C24-455A-B33D-0BEEB5D2B37A}" dt="2021-03-22T02:48:38.032" v="386" actId="165"/>
          <ac:spMkLst>
            <pc:docMk/>
            <pc:sldMk cId="1526672848" sldId="314"/>
            <ac:spMk id="116" creationId="{21B2295D-DC59-42C8-8ED5-A8870308AFB6}"/>
          </ac:spMkLst>
        </pc:spChg>
        <pc:spChg chg="mod">
          <ac:chgData name="mei_xuan@ymail.com" userId="530e92a9bb6670c7" providerId="LiveId" clId="{3AEF44FC-8C24-455A-B33D-0BEEB5D2B37A}" dt="2021-03-22T02:48:38.032" v="386" actId="165"/>
          <ac:spMkLst>
            <pc:docMk/>
            <pc:sldMk cId="1526672848" sldId="314"/>
            <ac:spMk id="117" creationId="{730E6119-06B2-4733-92BE-932D2A9F67F8}"/>
          </ac:spMkLst>
        </pc:spChg>
        <pc:grpChg chg="add mod">
          <ac:chgData name="mei_xuan@ymail.com" userId="530e92a9bb6670c7" providerId="LiveId" clId="{3AEF44FC-8C24-455A-B33D-0BEEB5D2B37A}" dt="2021-03-22T02:58:08.671" v="513" actId="1035"/>
          <ac:grpSpMkLst>
            <pc:docMk/>
            <pc:sldMk cId="1526672848" sldId="314"/>
            <ac:grpSpMk id="4" creationId="{C7D110F4-E8B1-496D-91D7-DFAF36E07884}"/>
          </ac:grpSpMkLst>
        </pc:grpChg>
        <pc:grpChg chg="add mod">
          <ac:chgData name="mei_xuan@ymail.com" userId="530e92a9bb6670c7" providerId="LiveId" clId="{3AEF44FC-8C24-455A-B33D-0BEEB5D2B37A}" dt="2021-03-22T02:58:08.671" v="513" actId="1035"/>
          <ac:grpSpMkLst>
            <pc:docMk/>
            <pc:sldMk cId="1526672848" sldId="314"/>
            <ac:grpSpMk id="5" creationId="{7AB1FB8A-93BD-4A9C-BDAB-916E08768B97}"/>
          </ac:grpSpMkLst>
        </pc:grpChg>
        <pc:grpChg chg="add del mod">
          <ac:chgData name="mei_xuan@ymail.com" userId="530e92a9bb6670c7" providerId="LiveId" clId="{3AEF44FC-8C24-455A-B33D-0BEEB5D2B37A}" dt="2021-03-22T02:47:16.083" v="376" actId="165"/>
          <ac:grpSpMkLst>
            <pc:docMk/>
            <pc:sldMk cId="1526672848" sldId="314"/>
            <ac:grpSpMk id="6" creationId="{7E2982DB-A646-44DD-9F2A-2F496F6862CB}"/>
          </ac:grpSpMkLst>
        </pc:grpChg>
        <pc:grpChg chg="add mod">
          <ac:chgData name="mei_xuan@ymail.com" userId="530e92a9bb6670c7" providerId="LiveId" clId="{3AEF44FC-8C24-455A-B33D-0BEEB5D2B37A}" dt="2021-03-22T02:58:08.671" v="513" actId="1035"/>
          <ac:grpSpMkLst>
            <pc:docMk/>
            <pc:sldMk cId="1526672848" sldId="314"/>
            <ac:grpSpMk id="7" creationId="{6955866A-DBEC-4AE4-97C9-650B9E579CA5}"/>
          </ac:grpSpMkLst>
        </pc:grpChg>
        <pc:grpChg chg="mod ord">
          <ac:chgData name="mei_xuan@ymail.com" userId="530e92a9bb6670c7" providerId="LiveId" clId="{3AEF44FC-8C24-455A-B33D-0BEEB5D2B37A}" dt="2021-03-22T02:40:36.751" v="329" actId="164"/>
          <ac:grpSpMkLst>
            <pc:docMk/>
            <pc:sldMk cId="1526672848" sldId="314"/>
            <ac:grpSpMk id="48" creationId="{C4E1A6C4-ED1A-4241-8C99-DF523CF0F481}"/>
          </ac:grpSpMkLst>
        </pc:grpChg>
        <pc:grpChg chg="del mod">
          <ac:chgData name="mei_xuan@ymail.com" userId="530e92a9bb6670c7" providerId="LiveId" clId="{3AEF44FC-8C24-455A-B33D-0BEEB5D2B37A}" dt="2021-03-22T02:20:50.105" v="296" actId="478"/>
          <ac:grpSpMkLst>
            <pc:docMk/>
            <pc:sldMk cId="1526672848" sldId="314"/>
            <ac:grpSpMk id="53" creationId="{5C456DC4-584B-4B70-82C2-EC7EB615360F}"/>
          </ac:grpSpMkLst>
        </pc:grpChg>
        <pc:grpChg chg="del mod">
          <ac:chgData name="mei_xuan@ymail.com" userId="530e92a9bb6670c7" providerId="LiveId" clId="{3AEF44FC-8C24-455A-B33D-0BEEB5D2B37A}" dt="2021-03-22T02:20:51.363" v="297" actId="478"/>
          <ac:grpSpMkLst>
            <pc:docMk/>
            <pc:sldMk cId="1526672848" sldId="314"/>
            <ac:grpSpMk id="59" creationId="{55B24F72-4AB6-4BE1-A1CE-36C87CAE7E2C}"/>
          </ac:grpSpMkLst>
        </pc:grpChg>
        <pc:grpChg chg="add del mod">
          <ac:chgData name="mei_xuan@ymail.com" userId="530e92a9bb6670c7" providerId="LiveId" clId="{3AEF44FC-8C24-455A-B33D-0BEEB5D2B37A}" dt="2021-03-22T02:17:15.614" v="255" actId="478"/>
          <ac:grpSpMkLst>
            <pc:docMk/>
            <pc:sldMk cId="1526672848" sldId="314"/>
            <ac:grpSpMk id="81" creationId="{F614E4DD-5F85-4EA7-A33F-E740C69898C4}"/>
          </ac:grpSpMkLst>
        </pc:grpChg>
        <pc:grpChg chg="del">
          <ac:chgData name="mei_xuan@ymail.com" userId="530e92a9bb6670c7" providerId="LiveId" clId="{3AEF44FC-8C24-455A-B33D-0BEEB5D2B37A}" dt="2021-03-22T02:04:47.801" v="121" actId="478"/>
          <ac:grpSpMkLst>
            <pc:docMk/>
            <pc:sldMk cId="1526672848" sldId="314"/>
            <ac:grpSpMk id="87" creationId="{A67CDAEE-76D0-4364-AC40-134A5ECECEF3}"/>
          </ac:grpSpMkLst>
        </pc:grpChg>
        <pc:grpChg chg="add mod">
          <ac:chgData name="mei_xuan@ymail.com" userId="530e92a9bb6670c7" providerId="LiveId" clId="{3AEF44FC-8C24-455A-B33D-0BEEB5D2B37A}" dt="2021-03-22T02:40:31.340" v="328" actId="164"/>
          <ac:grpSpMkLst>
            <pc:docMk/>
            <pc:sldMk cId="1526672848" sldId="314"/>
            <ac:grpSpMk id="97" creationId="{EE4B9F64-8DAD-46C8-8174-46DAD9E7F61C}"/>
          </ac:grpSpMkLst>
        </pc:grpChg>
        <pc:grpChg chg="add mod topLvl">
          <ac:chgData name="mei_xuan@ymail.com" userId="530e92a9bb6670c7" providerId="LiveId" clId="{3AEF44FC-8C24-455A-B33D-0BEEB5D2B37A}" dt="2021-03-22T02:47:52.024" v="383" actId="164"/>
          <ac:grpSpMkLst>
            <pc:docMk/>
            <pc:sldMk cId="1526672848" sldId="314"/>
            <ac:grpSpMk id="101" creationId="{140AAFD6-4044-49EF-ACAB-AF50B5583CF6}"/>
          </ac:grpSpMkLst>
        </pc:grpChg>
        <pc:grpChg chg="add del mod">
          <ac:chgData name="mei_xuan@ymail.com" userId="530e92a9bb6670c7" providerId="LiveId" clId="{3AEF44FC-8C24-455A-B33D-0BEEB5D2B37A}" dt="2021-03-22T02:48:38.032" v="386" actId="165"/>
          <ac:grpSpMkLst>
            <pc:docMk/>
            <pc:sldMk cId="1526672848" sldId="314"/>
            <ac:grpSpMk id="108" creationId="{F2CB1684-8CBA-4384-AFC9-B9A33524B183}"/>
          </ac:grpSpMkLst>
        </pc:grpChg>
        <pc:grpChg chg="del mod topLvl">
          <ac:chgData name="mei_xuan@ymail.com" userId="530e92a9bb6670c7" providerId="LiveId" clId="{3AEF44FC-8C24-455A-B33D-0BEEB5D2B37A}" dt="2021-03-22T02:57:06.207" v="465" actId="478"/>
          <ac:grpSpMkLst>
            <pc:docMk/>
            <pc:sldMk cId="1526672848" sldId="314"/>
            <ac:grpSpMk id="112" creationId="{9D681733-F150-4EC2-AF6C-EBFBB0948A1D}"/>
          </ac:grpSpMkLst>
        </pc:grpChg>
        <pc:picChg chg="add mod">
          <ac:chgData name="mei_xuan@ymail.com" userId="530e92a9bb6670c7" providerId="LiveId" clId="{3AEF44FC-8C24-455A-B33D-0BEEB5D2B37A}" dt="2021-03-22T02:57:18.056" v="467" actId="14100"/>
          <ac:picMkLst>
            <pc:docMk/>
            <pc:sldMk cId="1526672848" sldId="314"/>
            <ac:picMk id="107" creationId="{E525241B-BE30-429D-A155-BB1518EDF4C9}"/>
          </ac:picMkLst>
        </pc:picChg>
        <pc:cxnChg chg="del">
          <ac:chgData name="mei_xuan@ymail.com" userId="530e92a9bb6670c7" providerId="LiveId" clId="{3AEF44FC-8C24-455A-B33D-0BEEB5D2B37A}" dt="2021-03-22T01:41:34.885" v="8" actId="478"/>
          <ac:cxnSpMkLst>
            <pc:docMk/>
            <pc:sldMk cId="1526672848" sldId="314"/>
            <ac:cxnSpMk id="71" creationId="{D2417D56-4598-4EEB-9F57-46DDFA1A5DF0}"/>
          </ac:cxnSpMkLst>
        </pc:cxnChg>
        <pc:cxnChg chg="del">
          <ac:chgData name="mei_xuan@ymail.com" userId="530e92a9bb6670c7" providerId="LiveId" clId="{3AEF44FC-8C24-455A-B33D-0BEEB5D2B37A}" dt="2021-03-22T01:41:31.817" v="7" actId="478"/>
          <ac:cxnSpMkLst>
            <pc:docMk/>
            <pc:sldMk cId="1526672848" sldId="314"/>
            <ac:cxnSpMk id="76" creationId="{FABEB2EB-3AA6-4469-A842-A9F75E51D958}"/>
          </ac:cxnSpMkLst>
        </pc:cxnChg>
        <pc:cxnChg chg="del">
          <ac:chgData name="mei_xuan@ymail.com" userId="530e92a9bb6670c7" providerId="LiveId" clId="{3AEF44FC-8C24-455A-B33D-0BEEB5D2B37A}" dt="2021-03-22T01:41:38.226" v="9" actId="478"/>
          <ac:cxnSpMkLst>
            <pc:docMk/>
            <pc:sldMk cId="1526672848" sldId="314"/>
            <ac:cxnSpMk id="78" creationId="{D9660526-82B7-474B-9668-DF0B0C617F17}"/>
          </ac:cxnSpMkLst>
        </pc:cxnChg>
      </pc:sldChg>
      <pc:sldChg chg="addSp delSp modSp add del mod ord">
        <pc:chgData name="mei_xuan@ymail.com" userId="530e92a9bb6670c7" providerId="LiveId" clId="{3AEF44FC-8C24-455A-B33D-0BEEB5D2B37A}" dt="2021-03-22T06:37:44.375" v="621" actId="47"/>
        <pc:sldMkLst>
          <pc:docMk/>
          <pc:sldMk cId="1516489795" sldId="315"/>
        </pc:sldMkLst>
        <pc:spChg chg="del">
          <ac:chgData name="mei_xuan@ymail.com" userId="530e92a9bb6670c7" providerId="LiveId" clId="{3AEF44FC-8C24-455A-B33D-0BEEB5D2B37A}" dt="2021-03-22T06:06:56.965" v="518" actId="478"/>
          <ac:spMkLst>
            <pc:docMk/>
            <pc:sldMk cId="1516489795" sldId="315"/>
            <ac:spMk id="34" creationId="{CCF23486-F5B3-4FDA-AB48-E4DC3CD64EAB}"/>
          </ac:spMkLst>
        </pc:spChg>
        <pc:spChg chg="del">
          <ac:chgData name="mei_xuan@ymail.com" userId="530e92a9bb6670c7" providerId="LiveId" clId="{3AEF44FC-8C24-455A-B33D-0BEEB5D2B37A}" dt="2021-03-22T06:06:56.965" v="518" actId="478"/>
          <ac:spMkLst>
            <pc:docMk/>
            <pc:sldMk cId="1516489795" sldId="315"/>
            <ac:spMk id="35" creationId="{360C2644-2BF7-4990-8CBB-BE579D9A9F14}"/>
          </ac:spMkLst>
        </pc:spChg>
        <pc:spChg chg="del">
          <ac:chgData name="mei_xuan@ymail.com" userId="530e92a9bb6670c7" providerId="LiveId" clId="{3AEF44FC-8C24-455A-B33D-0BEEB5D2B37A}" dt="2021-03-22T06:06:56.965" v="518" actId="478"/>
          <ac:spMkLst>
            <pc:docMk/>
            <pc:sldMk cId="1516489795" sldId="315"/>
            <ac:spMk id="39" creationId="{E810DC1E-C88F-47E2-A4F4-48362B79F8B9}"/>
          </ac:spMkLst>
        </pc:spChg>
        <pc:spChg chg="del">
          <ac:chgData name="mei_xuan@ymail.com" userId="530e92a9bb6670c7" providerId="LiveId" clId="{3AEF44FC-8C24-455A-B33D-0BEEB5D2B37A}" dt="2021-03-22T06:06:56.965" v="518" actId="478"/>
          <ac:spMkLst>
            <pc:docMk/>
            <pc:sldMk cId="1516489795" sldId="315"/>
            <ac:spMk id="40" creationId="{7EF0B8FB-DC1F-42BA-804B-E04AA436C4BA}"/>
          </ac:spMkLst>
        </pc:spChg>
        <pc:spChg chg="del">
          <ac:chgData name="mei_xuan@ymail.com" userId="530e92a9bb6670c7" providerId="LiveId" clId="{3AEF44FC-8C24-455A-B33D-0BEEB5D2B37A}" dt="2021-03-22T06:06:56.965" v="518" actId="478"/>
          <ac:spMkLst>
            <pc:docMk/>
            <pc:sldMk cId="1516489795" sldId="315"/>
            <ac:spMk id="45" creationId="{50E8A1A1-F850-4C84-90D6-C6DB254F336E}"/>
          </ac:spMkLst>
        </pc:spChg>
        <pc:spChg chg="del">
          <ac:chgData name="mei_xuan@ymail.com" userId="530e92a9bb6670c7" providerId="LiveId" clId="{3AEF44FC-8C24-455A-B33D-0BEEB5D2B37A}" dt="2021-03-22T06:06:56.965" v="518" actId="478"/>
          <ac:spMkLst>
            <pc:docMk/>
            <pc:sldMk cId="1516489795" sldId="315"/>
            <ac:spMk id="46" creationId="{38F2C650-4808-4992-9DA6-06C0B916C0E5}"/>
          </ac:spMkLst>
        </pc:spChg>
        <pc:spChg chg="del">
          <ac:chgData name="mei_xuan@ymail.com" userId="530e92a9bb6670c7" providerId="LiveId" clId="{3AEF44FC-8C24-455A-B33D-0BEEB5D2B37A}" dt="2021-03-22T06:06:56.965" v="518" actId="478"/>
          <ac:spMkLst>
            <pc:docMk/>
            <pc:sldMk cId="1516489795" sldId="315"/>
            <ac:spMk id="47" creationId="{DAF628EE-0F3F-42D9-925F-4ECCF5BF2496}"/>
          </ac:spMkLst>
        </pc:spChg>
        <pc:spChg chg="del">
          <ac:chgData name="mei_xuan@ymail.com" userId="530e92a9bb6670c7" providerId="LiveId" clId="{3AEF44FC-8C24-455A-B33D-0BEEB5D2B37A}" dt="2021-03-22T06:06:56.965" v="518" actId="478"/>
          <ac:spMkLst>
            <pc:docMk/>
            <pc:sldMk cId="1516489795" sldId="315"/>
            <ac:spMk id="48" creationId="{76ECA757-C964-4C9E-9E03-FFFC88CA2F35}"/>
          </ac:spMkLst>
        </pc:spChg>
        <pc:spChg chg="del">
          <ac:chgData name="mei_xuan@ymail.com" userId="530e92a9bb6670c7" providerId="LiveId" clId="{3AEF44FC-8C24-455A-B33D-0BEEB5D2B37A}" dt="2021-03-22T06:06:56.965" v="518" actId="478"/>
          <ac:spMkLst>
            <pc:docMk/>
            <pc:sldMk cId="1516489795" sldId="315"/>
            <ac:spMk id="49" creationId="{7699AFAD-677E-4554-9C95-CF98F4D7CCEC}"/>
          </ac:spMkLst>
        </pc:spChg>
        <pc:spChg chg="del">
          <ac:chgData name="mei_xuan@ymail.com" userId="530e92a9bb6670c7" providerId="LiveId" clId="{3AEF44FC-8C24-455A-B33D-0BEEB5D2B37A}" dt="2021-03-22T06:06:56.965" v="518" actId="478"/>
          <ac:spMkLst>
            <pc:docMk/>
            <pc:sldMk cId="1516489795" sldId="315"/>
            <ac:spMk id="50" creationId="{25880341-E28D-4777-98CF-E663A20D4661}"/>
          </ac:spMkLst>
        </pc:spChg>
        <pc:spChg chg="del">
          <ac:chgData name="mei_xuan@ymail.com" userId="530e92a9bb6670c7" providerId="LiveId" clId="{3AEF44FC-8C24-455A-B33D-0BEEB5D2B37A}" dt="2021-03-22T06:06:56.965" v="518" actId="478"/>
          <ac:spMkLst>
            <pc:docMk/>
            <pc:sldMk cId="1516489795" sldId="315"/>
            <ac:spMk id="53" creationId="{E6AE95A9-4DD3-4857-AD76-186D3AF6BE2D}"/>
          </ac:spMkLst>
        </pc:spChg>
        <pc:spChg chg="del">
          <ac:chgData name="mei_xuan@ymail.com" userId="530e92a9bb6670c7" providerId="LiveId" clId="{3AEF44FC-8C24-455A-B33D-0BEEB5D2B37A}" dt="2021-03-22T06:06:56.965" v="518" actId="478"/>
          <ac:spMkLst>
            <pc:docMk/>
            <pc:sldMk cId="1516489795" sldId="315"/>
            <ac:spMk id="54" creationId="{CEB6FA1C-3BAF-41BF-88D7-E624EE9B7D7E}"/>
          </ac:spMkLst>
        </pc:spChg>
        <pc:spChg chg="del">
          <ac:chgData name="mei_xuan@ymail.com" userId="530e92a9bb6670c7" providerId="LiveId" clId="{3AEF44FC-8C24-455A-B33D-0BEEB5D2B37A}" dt="2021-03-22T06:06:56.965" v="518" actId="478"/>
          <ac:spMkLst>
            <pc:docMk/>
            <pc:sldMk cId="1516489795" sldId="315"/>
            <ac:spMk id="55" creationId="{FC6DE68D-E87C-4F61-B89C-4B4DFEE49E33}"/>
          </ac:spMkLst>
        </pc:spChg>
        <pc:spChg chg="del">
          <ac:chgData name="mei_xuan@ymail.com" userId="530e92a9bb6670c7" providerId="LiveId" clId="{3AEF44FC-8C24-455A-B33D-0BEEB5D2B37A}" dt="2021-03-22T06:06:56.965" v="518" actId="478"/>
          <ac:spMkLst>
            <pc:docMk/>
            <pc:sldMk cId="1516489795" sldId="315"/>
            <ac:spMk id="56" creationId="{911D4482-89CA-4E05-BFCC-CF7212C45E0C}"/>
          </ac:spMkLst>
        </pc:spChg>
        <pc:spChg chg="del">
          <ac:chgData name="mei_xuan@ymail.com" userId="530e92a9bb6670c7" providerId="LiveId" clId="{3AEF44FC-8C24-455A-B33D-0BEEB5D2B37A}" dt="2021-03-22T06:06:56.965" v="518" actId="478"/>
          <ac:spMkLst>
            <pc:docMk/>
            <pc:sldMk cId="1516489795" sldId="315"/>
            <ac:spMk id="57" creationId="{BFB2BCE5-7027-43B5-9B7D-1FD48FE34A0D}"/>
          </ac:spMkLst>
        </pc:spChg>
        <pc:spChg chg="del">
          <ac:chgData name="mei_xuan@ymail.com" userId="530e92a9bb6670c7" providerId="LiveId" clId="{3AEF44FC-8C24-455A-B33D-0BEEB5D2B37A}" dt="2021-03-22T06:06:56.965" v="518" actId="478"/>
          <ac:spMkLst>
            <pc:docMk/>
            <pc:sldMk cId="1516489795" sldId="315"/>
            <ac:spMk id="58" creationId="{9F2D94FB-C3EB-46EF-AC99-B5067FEB15C5}"/>
          </ac:spMkLst>
        </pc:spChg>
        <pc:spChg chg="del">
          <ac:chgData name="mei_xuan@ymail.com" userId="530e92a9bb6670c7" providerId="LiveId" clId="{3AEF44FC-8C24-455A-B33D-0BEEB5D2B37A}" dt="2021-03-22T06:06:56.965" v="518" actId="478"/>
          <ac:spMkLst>
            <pc:docMk/>
            <pc:sldMk cId="1516489795" sldId="315"/>
            <ac:spMk id="73" creationId="{2003801F-D845-464F-AC98-D89D0549B8E4}"/>
          </ac:spMkLst>
        </pc:spChg>
        <pc:spChg chg="del">
          <ac:chgData name="mei_xuan@ymail.com" userId="530e92a9bb6670c7" providerId="LiveId" clId="{3AEF44FC-8C24-455A-B33D-0BEEB5D2B37A}" dt="2021-03-22T06:06:56.965" v="518" actId="478"/>
          <ac:spMkLst>
            <pc:docMk/>
            <pc:sldMk cId="1516489795" sldId="315"/>
            <ac:spMk id="83" creationId="{98D44AE7-9BD4-400C-ACB5-009879FDFF05}"/>
          </ac:spMkLst>
        </pc:spChg>
        <pc:spChg chg="del">
          <ac:chgData name="mei_xuan@ymail.com" userId="530e92a9bb6670c7" providerId="LiveId" clId="{3AEF44FC-8C24-455A-B33D-0BEEB5D2B37A}" dt="2021-03-22T06:06:56.965" v="518" actId="478"/>
          <ac:spMkLst>
            <pc:docMk/>
            <pc:sldMk cId="1516489795" sldId="315"/>
            <ac:spMk id="84" creationId="{3AB6218F-9B84-49E3-8DBC-F50D58A825CD}"/>
          </ac:spMkLst>
        </pc:spChg>
        <pc:spChg chg="del">
          <ac:chgData name="mei_xuan@ymail.com" userId="530e92a9bb6670c7" providerId="LiveId" clId="{3AEF44FC-8C24-455A-B33D-0BEEB5D2B37A}" dt="2021-03-22T06:06:56.965" v="518" actId="478"/>
          <ac:spMkLst>
            <pc:docMk/>
            <pc:sldMk cId="1516489795" sldId="315"/>
            <ac:spMk id="89" creationId="{51C5E3FB-3831-44BE-A599-C1083B6A3E84}"/>
          </ac:spMkLst>
        </pc:spChg>
        <pc:spChg chg="del">
          <ac:chgData name="mei_xuan@ymail.com" userId="530e92a9bb6670c7" providerId="LiveId" clId="{3AEF44FC-8C24-455A-B33D-0BEEB5D2B37A}" dt="2021-03-22T06:06:56.965" v="518" actId="478"/>
          <ac:spMkLst>
            <pc:docMk/>
            <pc:sldMk cId="1516489795" sldId="315"/>
            <ac:spMk id="90" creationId="{43043200-EEC8-41BF-8756-FAA99DE4F3AB}"/>
          </ac:spMkLst>
        </pc:spChg>
        <pc:spChg chg="del">
          <ac:chgData name="mei_xuan@ymail.com" userId="530e92a9bb6670c7" providerId="LiveId" clId="{3AEF44FC-8C24-455A-B33D-0BEEB5D2B37A}" dt="2021-03-22T06:06:56.965" v="518" actId="478"/>
          <ac:spMkLst>
            <pc:docMk/>
            <pc:sldMk cId="1516489795" sldId="315"/>
            <ac:spMk id="91" creationId="{61B3109E-E4C2-4B78-987C-6DD65EF6443F}"/>
          </ac:spMkLst>
        </pc:spChg>
        <pc:spChg chg="del">
          <ac:chgData name="mei_xuan@ymail.com" userId="530e92a9bb6670c7" providerId="LiveId" clId="{3AEF44FC-8C24-455A-B33D-0BEEB5D2B37A}" dt="2021-03-22T06:06:56.965" v="518" actId="478"/>
          <ac:spMkLst>
            <pc:docMk/>
            <pc:sldMk cId="1516489795" sldId="315"/>
            <ac:spMk id="92" creationId="{5BD412D4-979C-4D44-9B21-74BF3EA3E6B5}"/>
          </ac:spMkLst>
        </pc:spChg>
        <pc:spChg chg="del">
          <ac:chgData name="mei_xuan@ymail.com" userId="530e92a9bb6670c7" providerId="LiveId" clId="{3AEF44FC-8C24-455A-B33D-0BEEB5D2B37A}" dt="2021-03-22T06:06:56.965" v="518" actId="478"/>
          <ac:spMkLst>
            <pc:docMk/>
            <pc:sldMk cId="1516489795" sldId="315"/>
            <ac:spMk id="93" creationId="{DB5B91E7-3184-458A-A63E-52F462F91DE5}"/>
          </ac:spMkLst>
        </pc:spChg>
        <pc:spChg chg="del">
          <ac:chgData name="mei_xuan@ymail.com" userId="530e92a9bb6670c7" providerId="LiveId" clId="{3AEF44FC-8C24-455A-B33D-0BEEB5D2B37A}" dt="2021-03-22T06:06:56.965" v="518" actId="478"/>
          <ac:spMkLst>
            <pc:docMk/>
            <pc:sldMk cId="1516489795" sldId="315"/>
            <ac:spMk id="94" creationId="{2F26151B-D185-46A4-B9A4-47F9D5DAC42F}"/>
          </ac:spMkLst>
        </pc:spChg>
        <pc:spChg chg="del">
          <ac:chgData name="mei_xuan@ymail.com" userId="530e92a9bb6670c7" providerId="LiveId" clId="{3AEF44FC-8C24-455A-B33D-0BEEB5D2B37A}" dt="2021-03-22T06:06:56.965" v="518" actId="478"/>
          <ac:spMkLst>
            <pc:docMk/>
            <pc:sldMk cId="1516489795" sldId="315"/>
            <ac:spMk id="1148"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49"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53"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54"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59"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0"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1"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2"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3"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4"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8"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9"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0"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1"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2"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3" creationId="{00000000-0000-0000-0000-000000000000}"/>
          </ac:spMkLst>
        </pc:spChg>
        <pc:grpChg chg="del">
          <ac:chgData name="mei_xuan@ymail.com" userId="530e92a9bb6670c7" providerId="LiveId" clId="{3AEF44FC-8C24-455A-B33D-0BEEB5D2B37A}" dt="2021-03-22T06:06:56.965" v="518" actId="478"/>
          <ac:grpSpMkLst>
            <pc:docMk/>
            <pc:sldMk cId="1516489795" sldId="315"/>
            <ac:grpSpMk id="67" creationId="{8A842328-0DD0-4B5D-8F0A-6FDFDFFCAB8E}"/>
          </ac:grpSpMkLst>
        </pc:grpChg>
        <pc:grpChg chg="del">
          <ac:chgData name="mei_xuan@ymail.com" userId="530e92a9bb6670c7" providerId="LiveId" clId="{3AEF44FC-8C24-455A-B33D-0BEEB5D2B37A}" dt="2021-03-22T06:06:56.965" v="518" actId="478"/>
          <ac:grpSpMkLst>
            <pc:docMk/>
            <pc:sldMk cId="1516489795" sldId="315"/>
            <ac:grpSpMk id="70" creationId="{175101CD-231A-4CA1-9D7F-4508738BDA68}"/>
          </ac:grpSpMkLst>
        </pc:grpChg>
        <pc:grpChg chg="del">
          <ac:chgData name="mei_xuan@ymail.com" userId="530e92a9bb6670c7" providerId="LiveId" clId="{3AEF44FC-8C24-455A-B33D-0BEEB5D2B37A}" dt="2021-03-22T06:06:56.965" v="518" actId="478"/>
          <ac:grpSpMkLst>
            <pc:docMk/>
            <pc:sldMk cId="1516489795" sldId="315"/>
            <ac:grpSpMk id="77" creationId="{3C12A010-9A88-4DD1-B35A-C923126157C2}"/>
          </ac:grpSpMkLst>
        </pc:grpChg>
        <pc:grpChg chg="del">
          <ac:chgData name="mei_xuan@ymail.com" userId="530e92a9bb6670c7" providerId="LiveId" clId="{3AEF44FC-8C24-455A-B33D-0BEEB5D2B37A}" dt="2021-03-22T06:06:56.965" v="518" actId="478"/>
          <ac:grpSpMkLst>
            <pc:docMk/>
            <pc:sldMk cId="1516489795" sldId="315"/>
            <ac:grpSpMk id="82" creationId="{F3A9E7A9-E5F6-4FF6-A792-4AEFD1155CF9}"/>
          </ac:grpSpMkLst>
        </pc:grpChg>
        <pc:picChg chg="add del mod">
          <ac:chgData name="mei_xuan@ymail.com" userId="530e92a9bb6670c7" providerId="LiveId" clId="{3AEF44FC-8C24-455A-B33D-0BEEB5D2B37A}" dt="2021-03-22T06:07:19.527" v="521" actId="478"/>
          <ac:picMkLst>
            <pc:docMk/>
            <pc:sldMk cId="1516489795" sldId="315"/>
            <ac:picMk id="3" creationId="{52B8992B-1CDD-4345-B1DF-169D98F10172}"/>
          </ac:picMkLst>
        </pc:picChg>
        <pc:picChg chg="add mod">
          <ac:chgData name="mei_xuan@ymail.com" userId="530e92a9bb6670c7" providerId="LiveId" clId="{3AEF44FC-8C24-455A-B33D-0BEEB5D2B37A}" dt="2021-03-22T06:18:30.234" v="523" actId="1076"/>
          <ac:picMkLst>
            <pc:docMk/>
            <pc:sldMk cId="1516489795" sldId="315"/>
            <ac:picMk id="5" creationId="{BF1D029B-8356-4666-93FC-DCF604544BDE}"/>
          </ac:picMkLst>
        </pc:picChg>
        <pc:cxnChg chg="del">
          <ac:chgData name="mei_xuan@ymail.com" userId="530e92a9bb6670c7" providerId="LiveId" clId="{3AEF44FC-8C24-455A-B33D-0BEEB5D2B37A}" dt="2021-03-22T06:06:56.965" v="518" actId="478"/>
          <ac:cxnSpMkLst>
            <pc:docMk/>
            <pc:sldMk cId="1516489795" sldId="315"/>
            <ac:cxnSpMk id="51" creationId="{A144E916-6E11-42B5-86F9-B624C912F249}"/>
          </ac:cxnSpMkLst>
        </pc:cxnChg>
        <pc:cxnChg chg="del">
          <ac:chgData name="mei_xuan@ymail.com" userId="530e92a9bb6670c7" providerId="LiveId" clId="{3AEF44FC-8C24-455A-B33D-0BEEB5D2B37A}" dt="2021-03-22T06:06:56.965" v="518" actId="478"/>
          <ac:cxnSpMkLst>
            <pc:docMk/>
            <pc:sldMk cId="1516489795" sldId="315"/>
            <ac:cxnSpMk id="52" creationId="{3763DF6E-3859-4021-B921-491E6FE05122}"/>
          </ac:cxnSpMkLst>
        </pc:cxnChg>
        <pc:cxnChg chg="del">
          <ac:chgData name="mei_xuan@ymail.com" userId="530e92a9bb6670c7" providerId="LiveId" clId="{3AEF44FC-8C24-455A-B33D-0BEEB5D2B37A}" dt="2021-03-22T06:06:56.965" v="518" actId="478"/>
          <ac:cxnSpMkLst>
            <pc:docMk/>
            <pc:sldMk cId="1516489795" sldId="315"/>
            <ac:cxnSpMk id="88" creationId="{184ACAF3-14CD-4478-BBED-C3E2245D760F}"/>
          </ac:cxnSpMkLst>
        </pc:cxnChg>
        <pc:cxnChg chg="del">
          <ac:chgData name="mei_xuan@ymail.com" userId="530e92a9bb6670c7" providerId="LiveId" clId="{3AEF44FC-8C24-455A-B33D-0BEEB5D2B37A}" dt="2021-03-22T06:06:56.965" v="518" actId="478"/>
          <ac:cxnSpMkLst>
            <pc:docMk/>
            <pc:sldMk cId="1516489795" sldId="315"/>
            <ac:cxnSpMk id="1166" creationId="{00000000-0000-0000-0000-000000000000}"/>
          </ac:cxnSpMkLst>
        </pc:cxnChg>
        <pc:cxnChg chg="del">
          <ac:chgData name="mei_xuan@ymail.com" userId="530e92a9bb6670c7" providerId="LiveId" clId="{3AEF44FC-8C24-455A-B33D-0BEEB5D2B37A}" dt="2021-03-22T06:06:56.965" v="518" actId="478"/>
          <ac:cxnSpMkLst>
            <pc:docMk/>
            <pc:sldMk cId="1516489795" sldId="315"/>
            <ac:cxnSpMk id="1167" creationId="{00000000-0000-0000-0000-000000000000}"/>
          </ac:cxnSpMkLst>
        </pc:cxnChg>
      </pc:sldChg>
      <pc:sldChg chg="addSp delSp modSp add del mod ord">
        <pc:chgData name="mei_xuan@ymail.com" userId="530e92a9bb6670c7" providerId="LiveId" clId="{3AEF44FC-8C24-455A-B33D-0BEEB5D2B37A}" dt="2021-03-22T08:47:28.764" v="1714" actId="2696"/>
        <pc:sldMkLst>
          <pc:docMk/>
          <pc:sldMk cId="44881797" sldId="316"/>
        </pc:sldMkLst>
        <pc:spChg chg="add mod">
          <ac:chgData name="mei_xuan@ymail.com" userId="530e92a9bb6670c7" providerId="LiveId" clId="{3AEF44FC-8C24-455A-B33D-0BEEB5D2B37A}" dt="2021-03-22T07:29:08.065" v="1235" actId="1035"/>
          <ac:spMkLst>
            <pc:docMk/>
            <pc:sldMk cId="44881797" sldId="316"/>
            <ac:spMk id="6" creationId="{65E43C93-CF57-48AC-A568-775B2698CB55}"/>
          </ac:spMkLst>
        </pc:spChg>
        <pc:spChg chg="add mod">
          <ac:chgData name="mei_xuan@ymail.com" userId="530e92a9bb6670c7" providerId="LiveId" clId="{3AEF44FC-8C24-455A-B33D-0BEEB5D2B37A}" dt="2021-03-22T07:29:08.065" v="1235" actId="1035"/>
          <ac:spMkLst>
            <pc:docMk/>
            <pc:sldMk cId="44881797" sldId="316"/>
            <ac:spMk id="7" creationId="{FFD9CDEB-596D-4656-AC0F-22E411203EB0}"/>
          </ac:spMkLst>
        </pc:spChg>
        <pc:spChg chg="add mod">
          <ac:chgData name="mei_xuan@ymail.com" userId="530e92a9bb6670c7" providerId="LiveId" clId="{3AEF44FC-8C24-455A-B33D-0BEEB5D2B37A}" dt="2021-03-22T07:29:08.065" v="1235" actId="1035"/>
          <ac:spMkLst>
            <pc:docMk/>
            <pc:sldMk cId="44881797" sldId="316"/>
            <ac:spMk id="8" creationId="{0BD0D9AD-453F-427F-A0FB-1D5F2984A572}"/>
          </ac:spMkLst>
        </pc:spChg>
        <pc:spChg chg="add mod">
          <ac:chgData name="mei_xuan@ymail.com" userId="530e92a9bb6670c7" providerId="LiveId" clId="{3AEF44FC-8C24-455A-B33D-0BEEB5D2B37A}" dt="2021-03-22T07:29:08.065" v="1235" actId="1035"/>
          <ac:spMkLst>
            <pc:docMk/>
            <pc:sldMk cId="44881797" sldId="316"/>
            <ac:spMk id="9" creationId="{00231219-0867-4A96-9F66-DB51D0276817}"/>
          </ac:spMkLst>
        </pc:spChg>
        <pc:spChg chg="add mod">
          <ac:chgData name="mei_xuan@ymail.com" userId="530e92a9bb6670c7" providerId="LiveId" clId="{3AEF44FC-8C24-455A-B33D-0BEEB5D2B37A}" dt="2021-03-22T07:29:08.065" v="1235" actId="1035"/>
          <ac:spMkLst>
            <pc:docMk/>
            <pc:sldMk cId="44881797" sldId="316"/>
            <ac:spMk id="10" creationId="{9128C40B-AC6B-4D5B-83AC-76778F2DA4AD}"/>
          </ac:spMkLst>
        </pc:spChg>
        <pc:spChg chg="add del mod">
          <ac:chgData name="mei_xuan@ymail.com" userId="530e92a9bb6670c7" providerId="LiveId" clId="{3AEF44FC-8C24-455A-B33D-0BEEB5D2B37A}" dt="2021-03-22T06:41:52.444" v="633" actId="478"/>
          <ac:spMkLst>
            <pc:docMk/>
            <pc:sldMk cId="44881797" sldId="316"/>
            <ac:spMk id="12" creationId="{15794FE6-BC26-446A-BF52-61E1BF083767}"/>
          </ac:spMkLst>
        </pc:spChg>
        <pc:spChg chg="add del mod">
          <ac:chgData name="mei_xuan@ymail.com" userId="530e92a9bb6670c7" providerId="LiveId" clId="{3AEF44FC-8C24-455A-B33D-0BEEB5D2B37A}" dt="2021-03-22T06:42:22.201" v="640" actId="478"/>
          <ac:spMkLst>
            <pc:docMk/>
            <pc:sldMk cId="44881797" sldId="316"/>
            <ac:spMk id="13" creationId="{BBC77ACC-30E6-44AE-AFD1-EEFFE29EA81C}"/>
          </ac:spMkLst>
        </pc:spChg>
        <pc:spChg chg="add del mod">
          <ac:chgData name="mei_xuan@ymail.com" userId="530e92a9bb6670c7" providerId="LiveId" clId="{3AEF44FC-8C24-455A-B33D-0BEEB5D2B37A}" dt="2021-03-22T06:40:41.275" v="627" actId="478"/>
          <ac:spMkLst>
            <pc:docMk/>
            <pc:sldMk cId="44881797" sldId="316"/>
            <ac:spMk id="15" creationId="{6BB02ABE-75EE-4A41-BA45-10D8A947B0A0}"/>
          </ac:spMkLst>
        </pc:spChg>
        <pc:spChg chg="add del mod">
          <ac:chgData name="mei_xuan@ymail.com" userId="530e92a9bb6670c7" providerId="LiveId" clId="{3AEF44FC-8C24-455A-B33D-0BEEB5D2B37A}" dt="2021-03-22T06:41:19.270" v="630" actId="478"/>
          <ac:spMkLst>
            <pc:docMk/>
            <pc:sldMk cId="44881797" sldId="316"/>
            <ac:spMk id="17" creationId="{D49C1456-F4A1-418A-8C48-96BABC642E55}"/>
          </ac:spMkLst>
        </pc:spChg>
        <pc:spChg chg="add del mod">
          <ac:chgData name="mei_xuan@ymail.com" userId="530e92a9bb6670c7" providerId="LiveId" clId="{3AEF44FC-8C24-455A-B33D-0BEEB5D2B37A}" dt="2021-03-22T06:40:19.853" v="623" actId="478"/>
          <ac:spMkLst>
            <pc:docMk/>
            <pc:sldMk cId="44881797" sldId="316"/>
            <ac:spMk id="19" creationId="{287C53D8-E1BC-4D75-8624-0ADE24ECDEE2}"/>
          </ac:spMkLst>
        </pc:spChg>
        <pc:spChg chg="add mod">
          <ac:chgData name="mei_xuan@ymail.com" userId="530e92a9bb6670c7" providerId="LiveId" clId="{3AEF44FC-8C24-455A-B33D-0BEEB5D2B37A}" dt="2021-03-22T06:39:33.203" v="622"/>
          <ac:spMkLst>
            <pc:docMk/>
            <pc:sldMk cId="44881797" sldId="316"/>
            <ac:spMk id="21" creationId="{8C857815-E15C-40C9-8A1B-0CDB713A5F24}"/>
          </ac:spMkLst>
        </pc:spChg>
        <pc:spChg chg="add mod">
          <ac:chgData name="mei_xuan@ymail.com" userId="530e92a9bb6670c7" providerId="LiveId" clId="{3AEF44FC-8C24-455A-B33D-0BEEB5D2B37A}" dt="2021-03-22T06:39:33.203" v="622"/>
          <ac:spMkLst>
            <pc:docMk/>
            <pc:sldMk cId="44881797" sldId="316"/>
            <ac:spMk id="22" creationId="{18AA6E07-A3C8-4934-BFBC-3437CFBCC7EA}"/>
          </ac:spMkLst>
        </pc:spChg>
        <pc:spChg chg="add mod">
          <ac:chgData name="mei_xuan@ymail.com" userId="530e92a9bb6670c7" providerId="LiveId" clId="{3AEF44FC-8C24-455A-B33D-0BEEB5D2B37A}" dt="2021-03-22T06:39:33.203" v="622"/>
          <ac:spMkLst>
            <pc:docMk/>
            <pc:sldMk cId="44881797" sldId="316"/>
            <ac:spMk id="23" creationId="{AE99FA78-B07E-4B34-B130-6BB16F824287}"/>
          </ac:spMkLst>
        </pc:spChg>
        <pc:spChg chg="add mod">
          <ac:chgData name="mei_xuan@ymail.com" userId="530e92a9bb6670c7" providerId="LiveId" clId="{3AEF44FC-8C24-455A-B33D-0BEEB5D2B37A}" dt="2021-03-22T06:39:33.203" v="622"/>
          <ac:spMkLst>
            <pc:docMk/>
            <pc:sldMk cId="44881797" sldId="316"/>
            <ac:spMk id="24" creationId="{EB0F28D1-E99E-4B0D-AFAB-FB9881B4919E}"/>
          </ac:spMkLst>
        </pc:spChg>
        <pc:spChg chg="add mod">
          <ac:chgData name="mei_xuan@ymail.com" userId="530e92a9bb6670c7" providerId="LiveId" clId="{3AEF44FC-8C24-455A-B33D-0BEEB5D2B37A}" dt="2021-03-22T06:39:33.203" v="622"/>
          <ac:spMkLst>
            <pc:docMk/>
            <pc:sldMk cId="44881797" sldId="316"/>
            <ac:spMk id="25" creationId="{03CBF787-AE3D-4BE1-A6A4-6F8D3601BDD2}"/>
          </ac:spMkLst>
        </pc:spChg>
        <pc:spChg chg="add mod">
          <ac:chgData name="mei_xuan@ymail.com" userId="530e92a9bb6670c7" providerId="LiveId" clId="{3AEF44FC-8C24-455A-B33D-0BEEB5D2B37A}" dt="2021-03-22T06:39:33.203" v="622"/>
          <ac:spMkLst>
            <pc:docMk/>
            <pc:sldMk cId="44881797" sldId="316"/>
            <ac:spMk id="26" creationId="{F9D772B4-7FD8-4EBA-9941-B90D6EB9B081}"/>
          </ac:spMkLst>
        </pc:spChg>
        <pc:spChg chg="add mod">
          <ac:chgData name="mei_xuan@ymail.com" userId="530e92a9bb6670c7" providerId="LiveId" clId="{3AEF44FC-8C24-455A-B33D-0BEEB5D2B37A}" dt="2021-03-22T06:39:33.203" v="622"/>
          <ac:spMkLst>
            <pc:docMk/>
            <pc:sldMk cId="44881797" sldId="316"/>
            <ac:spMk id="27" creationId="{FFA321E1-61B6-4024-913F-F121DD733727}"/>
          </ac:spMkLst>
        </pc:spChg>
        <pc:spChg chg="add mod">
          <ac:chgData name="mei_xuan@ymail.com" userId="530e92a9bb6670c7" providerId="LiveId" clId="{3AEF44FC-8C24-455A-B33D-0BEEB5D2B37A}" dt="2021-03-22T06:39:33.203" v="622"/>
          <ac:spMkLst>
            <pc:docMk/>
            <pc:sldMk cId="44881797" sldId="316"/>
            <ac:spMk id="28" creationId="{AC04A09A-D8BB-40F6-96BF-A3AD8212E5FB}"/>
          </ac:spMkLst>
        </pc:spChg>
        <pc:spChg chg="add mod">
          <ac:chgData name="mei_xuan@ymail.com" userId="530e92a9bb6670c7" providerId="LiveId" clId="{3AEF44FC-8C24-455A-B33D-0BEEB5D2B37A}" dt="2021-03-22T06:39:33.203" v="622"/>
          <ac:spMkLst>
            <pc:docMk/>
            <pc:sldMk cId="44881797" sldId="316"/>
            <ac:spMk id="29" creationId="{A30D3F3D-5245-4C65-B94C-973088FABD65}"/>
          </ac:spMkLst>
        </pc:spChg>
        <pc:spChg chg="add mod">
          <ac:chgData name="mei_xuan@ymail.com" userId="530e92a9bb6670c7" providerId="LiveId" clId="{3AEF44FC-8C24-455A-B33D-0BEEB5D2B37A}" dt="2021-03-22T06:39:33.203" v="622"/>
          <ac:spMkLst>
            <pc:docMk/>
            <pc:sldMk cId="44881797" sldId="316"/>
            <ac:spMk id="30" creationId="{A0016C1D-8C27-42AE-AA5A-6FCCDF6FB340}"/>
          </ac:spMkLst>
        </pc:spChg>
        <pc:spChg chg="add mod">
          <ac:chgData name="mei_xuan@ymail.com" userId="530e92a9bb6670c7" providerId="LiveId" clId="{3AEF44FC-8C24-455A-B33D-0BEEB5D2B37A}" dt="2021-03-22T06:39:33.203" v="622"/>
          <ac:spMkLst>
            <pc:docMk/>
            <pc:sldMk cId="44881797" sldId="316"/>
            <ac:spMk id="31" creationId="{55BE43B7-9D18-4344-986E-638494D13ADD}"/>
          </ac:spMkLst>
        </pc:spChg>
        <pc:spChg chg="add mod">
          <ac:chgData name="mei_xuan@ymail.com" userId="530e92a9bb6670c7" providerId="LiveId" clId="{3AEF44FC-8C24-455A-B33D-0BEEB5D2B37A}" dt="2021-03-22T06:39:33.203" v="622"/>
          <ac:spMkLst>
            <pc:docMk/>
            <pc:sldMk cId="44881797" sldId="316"/>
            <ac:spMk id="32" creationId="{26A4FF03-B107-4DFE-9F50-E701CFBB7509}"/>
          </ac:spMkLst>
        </pc:spChg>
        <pc:spChg chg="add mod">
          <ac:chgData name="mei_xuan@ymail.com" userId="530e92a9bb6670c7" providerId="LiveId" clId="{3AEF44FC-8C24-455A-B33D-0BEEB5D2B37A}" dt="2021-03-22T06:39:33.203" v="622"/>
          <ac:spMkLst>
            <pc:docMk/>
            <pc:sldMk cId="44881797" sldId="316"/>
            <ac:spMk id="33" creationId="{4CA63A63-B977-4A7D-B363-75CB49F396A1}"/>
          </ac:spMkLst>
        </pc:spChg>
        <pc:spChg chg="add mod">
          <ac:chgData name="mei_xuan@ymail.com" userId="530e92a9bb6670c7" providerId="LiveId" clId="{3AEF44FC-8C24-455A-B33D-0BEEB5D2B37A}" dt="2021-03-22T06:39:33.203" v="622"/>
          <ac:spMkLst>
            <pc:docMk/>
            <pc:sldMk cId="44881797" sldId="316"/>
            <ac:spMk id="34" creationId="{EE839073-059F-418F-AFC1-28E6175246AE}"/>
          </ac:spMkLst>
        </pc:spChg>
        <pc:spChg chg="add mod">
          <ac:chgData name="mei_xuan@ymail.com" userId="530e92a9bb6670c7" providerId="LiveId" clId="{3AEF44FC-8C24-455A-B33D-0BEEB5D2B37A}" dt="2021-03-22T06:39:33.203" v="622"/>
          <ac:spMkLst>
            <pc:docMk/>
            <pc:sldMk cId="44881797" sldId="316"/>
            <ac:spMk id="35" creationId="{FA41C34D-9692-40E5-8A13-E4E9271D4222}"/>
          </ac:spMkLst>
        </pc:spChg>
        <pc:spChg chg="add mod">
          <ac:chgData name="mei_xuan@ymail.com" userId="530e92a9bb6670c7" providerId="LiveId" clId="{3AEF44FC-8C24-455A-B33D-0BEEB5D2B37A}" dt="2021-03-22T06:39:33.203" v="622"/>
          <ac:spMkLst>
            <pc:docMk/>
            <pc:sldMk cId="44881797" sldId="316"/>
            <ac:spMk id="36" creationId="{B6F06078-629E-4D5F-A336-05A251EEA112}"/>
          </ac:spMkLst>
        </pc:spChg>
        <pc:spChg chg="add mod">
          <ac:chgData name="mei_xuan@ymail.com" userId="530e92a9bb6670c7" providerId="LiveId" clId="{3AEF44FC-8C24-455A-B33D-0BEEB5D2B37A}" dt="2021-03-22T06:39:33.203" v="622"/>
          <ac:spMkLst>
            <pc:docMk/>
            <pc:sldMk cId="44881797" sldId="316"/>
            <ac:spMk id="37" creationId="{415B5871-F861-4BE8-B16B-AAD0ECE1912E}"/>
          </ac:spMkLst>
        </pc:spChg>
        <pc:spChg chg="add mod">
          <ac:chgData name="mei_xuan@ymail.com" userId="530e92a9bb6670c7" providerId="LiveId" clId="{3AEF44FC-8C24-455A-B33D-0BEEB5D2B37A}" dt="2021-03-22T06:39:33.203" v="622"/>
          <ac:spMkLst>
            <pc:docMk/>
            <pc:sldMk cId="44881797" sldId="316"/>
            <ac:spMk id="38" creationId="{14ECFF08-43F3-450D-AAD7-62AEC14E7552}"/>
          </ac:spMkLst>
        </pc:spChg>
        <pc:spChg chg="add mod">
          <ac:chgData name="mei_xuan@ymail.com" userId="530e92a9bb6670c7" providerId="LiveId" clId="{3AEF44FC-8C24-455A-B33D-0BEEB5D2B37A}" dt="2021-03-22T06:39:33.203" v="622"/>
          <ac:spMkLst>
            <pc:docMk/>
            <pc:sldMk cId="44881797" sldId="316"/>
            <ac:spMk id="39" creationId="{B07C83EB-B2A8-429A-A45C-982F9FA88032}"/>
          </ac:spMkLst>
        </pc:spChg>
        <pc:spChg chg="add mod">
          <ac:chgData name="mei_xuan@ymail.com" userId="530e92a9bb6670c7" providerId="LiveId" clId="{3AEF44FC-8C24-455A-B33D-0BEEB5D2B37A}" dt="2021-03-22T06:39:33.203" v="622"/>
          <ac:spMkLst>
            <pc:docMk/>
            <pc:sldMk cId="44881797" sldId="316"/>
            <ac:spMk id="40" creationId="{AD9A8994-19D2-4DB8-84EC-214E8522489B}"/>
          </ac:spMkLst>
        </pc:spChg>
        <pc:spChg chg="add mod">
          <ac:chgData name="mei_xuan@ymail.com" userId="530e92a9bb6670c7" providerId="LiveId" clId="{3AEF44FC-8C24-455A-B33D-0BEEB5D2B37A}" dt="2021-03-22T06:39:33.203" v="622"/>
          <ac:spMkLst>
            <pc:docMk/>
            <pc:sldMk cId="44881797" sldId="316"/>
            <ac:spMk id="41" creationId="{33462195-E7BE-4969-994D-E4EB93A5D2B4}"/>
          </ac:spMkLst>
        </pc:spChg>
        <pc:spChg chg="add mod">
          <ac:chgData name="mei_xuan@ymail.com" userId="530e92a9bb6670c7" providerId="LiveId" clId="{3AEF44FC-8C24-455A-B33D-0BEEB5D2B37A}" dt="2021-03-22T06:39:33.203" v="622"/>
          <ac:spMkLst>
            <pc:docMk/>
            <pc:sldMk cId="44881797" sldId="316"/>
            <ac:spMk id="42" creationId="{503EB930-DBCC-4409-97F6-21C4F76B6EFE}"/>
          </ac:spMkLst>
        </pc:spChg>
        <pc:spChg chg="add mod">
          <ac:chgData name="mei_xuan@ymail.com" userId="530e92a9bb6670c7" providerId="LiveId" clId="{3AEF44FC-8C24-455A-B33D-0BEEB5D2B37A}" dt="2021-03-22T06:39:33.203" v="622"/>
          <ac:spMkLst>
            <pc:docMk/>
            <pc:sldMk cId="44881797" sldId="316"/>
            <ac:spMk id="43" creationId="{18F32D0D-BA5A-47D9-88A6-84CAEC6C4273}"/>
          </ac:spMkLst>
        </pc:spChg>
        <pc:spChg chg="add mod">
          <ac:chgData name="mei_xuan@ymail.com" userId="530e92a9bb6670c7" providerId="LiveId" clId="{3AEF44FC-8C24-455A-B33D-0BEEB5D2B37A}" dt="2021-03-22T06:39:33.203" v="622"/>
          <ac:spMkLst>
            <pc:docMk/>
            <pc:sldMk cId="44881797" sldId="316"/>
            <ac:spMk id="44" creationId="{B3FB2A34-6921-44E0-841A-2AC784298389}"/>
          </ac:spMkLst>
        </pc:spChg>
        <pc:spChg chg="add mod">
          <ac:chgData name="mei_xuan@ymail.com" userId="530e92a9bb6670c7" providerId="LiveId" clId="{3AEF44FC-8C24-455A-B33D-0BEEB5D2B37A}" dt="2021-03-22T06:39:33.203" v="622"/>
          <ac:spMkLst>
            <pc:docMk/>
            <pc:sldMk cId="44881797" sldId="316"/>
            <ac:spMk id="45" creationId="{F197DE19-517D-4E39-864F-1E49F8BB3ACF}"/>
          </ac:spMkLst>
        </pc:spChg>
        <pc:spChg chg="add mod">
          <ac:chgData name="mei_xuan@ymail.com" userId="530e92a9bb6670c7" providerId="LiveId" clId="{3AEF44FC-8C24-455A-B33D-0BEEB5D2B37A}" dt="2021-03-22T06:39:33.203" v="622"/>
          <ac:spMkLst>
            <pc:docMk/>
            <pc:sldMk cId="44881797" sldId="316"/>
            <ac:spMk id="46" creationId="{30A6DDFC-30F9-45D6-80F3-A1B01E687FD1}"/>
          </ac:spMkLst>
        </pc:spChg>
        <pc:spChg chg="add mod">
          <ac:chgData name="mei_xuan@ymail.com" userId="530e92a9bb6670c7" providerId="LiveId" clId="{3AEF44FC-8C24-455A-B33D-0BEEB5D2B37A}" dt="2021-03-22T06:39:33.203" v="622"/>
          <ac:spMkLst>
            <pc:docMk/>
            <pc:sldMk cId="44881797" sldId="316"/>
            <ac:spMk id="47" creationId="{79CEDCC4-8B20-4B84-8E7A-51D4C4A52307}"/>
          </ac:spMkLst>
        </pc:spChg>
        <pc:spChg chg="add mod">
          <ac:chgData name="mei_xuan@ymail.com" userId="530e92a9bb6670c7" providerId="LiveId" clId="{3AEF44FC-8C24-455A-B33D-0BEEB5D2B37A}" dt="2021-03-22T06:39:33.203" v="622"/>
          <ac:spMkLst>
            <pc:docMk/>
            <pc:sldMk cId="44881797" sldId="316"/>
            <ac:spMk id="48" creationId="{4F51268C-1EB7-4D8F-B59A-C46E10BFB8C5}"/>
          </ac:spMkLst>
        </pc:spChg>
        <pc:spChg chg="add mod">
          <ac:chgData name="mei_xuan@ymail.com" userId="530e92a9bb6670c7" providerId="LiveId" clId="{3AEF44FC-8C24-455A-B33D-0BEEB5D2B37A}" dt="2021-03-22T06:39:33.203" v="622"/>
          <ac:spMkLst>
            <pc:docMk/>
            <pc:sldMk cId="44881797" sldId="316"/>
            <ac:spMk id="49" creationId="{EBA89AC7-287A-4B82-B647-5997123CC6CC}"/>
          </ac:spMkLst>
        </pc:spChg>
        <pc:spChg chg="add mod">
          <ac:chgData name="mei_xuan@ymail.com" userId="530e92a9bb6670c7" providerId="LiveId" clId="{3AEF44FC-8C24-455A-B33D-0BEEB5D2B37A}" dt="2021-03-22T06:39:33.203" v="622"/>
          <ac:spMkLst>
            <pc:docMk/>
            <pc:sldMk cId="44881797" sldId="316"/>
            <ac:spMk id="50" creationId="{6ED85263-1BBB-4025-B7B4-B85F8B450FDF}"/>
          </ac:spMkLst>
        </pc:spChg>
        <pc:spChg chg="add mod">
          <ac:chgData name="mei_xuan@ymail.com" userId="530e92a9bb6670c7" providerId="LiveId" clId="{3AEF44FC-8C24-455A-B33D-0BEEB5D2B37A}" dt="2021-03-22T06:39:33.203" v="622"/>
          <ac:spMkLst>
            <pc:docMk/>
            <pc:sldMk cId="44881797" sldId="316"/>
            <ac:spMk id="51" creationId="{06907631-F762-4016-A5AF-B4F6D5A7D81F}"/>
          </ac:spMkLst>
        </pc:spChg>
        <pc:spChg chg="add mod">
          <ac:chgData name="mei_xuan@ymail.com" userId="530e92a9bb6670c7" providerId="LiveId" clId="{3AEF44FC-8C24-455A-B33D-0BEEB5D2B37A}" dt="2021-03-22T06:39:33.203" v="622"/>
          <ac:spMkLst>
            <pc:docMk/>
            <pc:sldMk cId="44881797" sldId="316"/>
            <ac:spMk id="52" creationId="{F842866C-E7F0-4A9E-9B9D-39145F11A5AB}"/>
          </ac:spMkLst>
        </pc:spChg>
        <pc:spChg chg="add mod">
          <ac:chgData name="mei_xuan@ymail.com" userId="530e92a9bb6670c7" providerId="LiveId" clId="{3AEF44FC-8C24-455A-B33D-0BEEB5D2B37A}" dt="2021-03-22T06:39:33.203" v="622"/>
          <ac:spMkLst>
            <pc:docMk/>
            <pc:sldMk cId="44881797" sldId="316"/>
            <ac:spMk id="53" creationId="{4AEF821E-9DC0-4F7D-B0F1-275597711D97}"/>
          </ac:spMkLst>
        </pc:spChg>
        <pc:spChg chg="add mod">
          <ac:chgData name="mei_xuan@ymail.com" userId="530e92a9bb6670c7" providerId="LiveId" clId="{3AEF44FC-8C24-455A-B33D-0BEEB5D2B37A}" dt="2021-03-22T06:39:33.203" v="622"/>
          <ac:spMkLst>
            <pc:docMk/>
            <pc:sldMk cId="44881797" sldId="316"/>
            <ac:spMk id="54" creationId="{B8B95E55-3BFB-43B0-81CD-A09DF5F68382}"/>
          </ac:spMkLst>
        </pc:spChg>
        <pc:spChg chg="add mod">
          <ac:chgData name="mei_xuan@ymail.com" userId="530e92a9bb6670c7" providerId="LiveId" clId="{3AEF44FC-8C24-455A-B33D-0BEEB5D2B37A}" dt="2021-03-22T06:39:33.203" v="622"/>
          <ac:spMkLst>
            <pc:docMk/>
            <pc:sldMk cId="44881797" sldId="316"/>
            <ac:spMk id="55" creationId="{20D7C80E-83F6-4679-9F61-ECB926C765E7}"/>
          </ac:spMkLst>
        </pc:spChg>
        <pc:spChg chg="add mod">
          <ac:chgData name="mei_xuan@ymail.com" userId="530e92a9bb6670c7" providerId="LiveId" clId="{3AEF44FC-8C24-455A-B33D-0BEEB5D2B37A}" dt="2021-03-22T06:39:33.203" v="622"/>
          <ac:spMkLst>
            <pc:docMk/>
            <pc:sldMk cId="44881797" sldId="316"/>
            <ac:spMk id="56" creationId="{47E84A79-973C-4E15-A1DA-9729A1939CB6}"/>
          </ac:spMkLst>
        </pc:spChg>
        <pc:spChg chg="add mod">
          <ac:chgData name="mei_xuan@ymail.com" userId="530e92a9bb6670c7" providerId="LiveId" clId="{3AEF44FC-8C24-455A-B33D-0BEEB5D2B37A}" dt="2021-03-22T06:39:33.203" v="622"/>
          <ac:spMkLst>
            <pc:docMk/>
            <pc:sldMk cId="44881797" sldId="316"/>
            <ac:spMk id="57" creationId="{1F23BE18-6D08-4FA1-B3F4-75C7A81CE284}"/>
          </ac:spMkLst>
        </pc:spChg>
        <pc:spChg chg="add mod">
          <ac:chgData name="mei_xuan@ymail.com" userId="530e92a9bb6670c7" providerId="LiveId" clId="{3AEF44FC-8C24-455A-B33D-0BEEB5D2B37A}" dt="2021-03-22T06:39:33.203" v="622"/>
          <ac:spMkLst>
            <pc:docMk/>
            <pc:sldMk cId="44881797" sldId="316"/>
            <ac:spMk id="58" creationId="{F6283172-4DD8-4A1B-9CAF-A3B6E8BC0516}"/>
          </ac:spMkLst>
        </pc:spChg>
        <pc:spChg chg="add mod">
          <ac:chgData name="mei_xuan@ymail.com" userId="530e92a9bb6670c7" providerId="LiveId" clId="{3AEF44FC-8C24-455A-B33D-0BEEB5D2B37A}" dt="2021-03-22T06:39:33.203" v="622"/>
          <ac:spMkLst>
            <pc:docMk/>
            <pc:sldMk cId="44881797" sldId="316"/>
            <ac:spMk id="59" creationId="{EDE3A5F4-E1E8-46D2-B6EC-79B1DD7EB4BD}"/>
          </ac:spMkLst>
        </pc:spChg>
        <pc:spChg chg="add mod">
          <ac:chgData name="mei_xuan@ymail.com" userId="530e92a9bb6670c7" providerId="LiveId" clId="{3AEF44FC-8C24-455A-B33D-0BEEB5D2B37A}" dt="2021-03-22T06:39:33.203" v="622"/>
          <ac:spMkLst>
            <pc:docMk/>
            <pc:sldMk cId="44881797" sldId="316"/>
            <ac:spMk id="60" creationId="{90B02A3F-2399-45CF-B410-0376B7D74675}"/>
          </ac:spMkLst>
        </pc:spChg>
        <pc:spChg chg="add mod">
          <ac:chgData name="mei_xuan@ymail.com" userId="530e92a9bb6670c7" providerId="LiveId" clId="{3AEF44FC-8C24-455A-B33D-0BEEB5D2B37A}" dt="2021-03-22T06:39:33.203" v="622"/>
          <ac:spMkLst>
            <pc:docMk/>
            <pc:sldMk cId="44881797" sldId="316"/>
            <ac:spMk id="61" creationId="{A56C51DA-9809-419A-B436-E7CC26DF8DF3}"/>
          </ac:spMkLst>
        </pc:spChg>
        <pc:spChg chg="add mod">
          <ac:chgData name="mei_xuan@ymail.com" userId="530e92a9bb6670c7" providerId="LiveId" clId="{3AEF44FC-8C24-455A-B33D-0BEEB5D2B37A}" dt="2021-03-22T06:39:33.203" v="622"/>
          <ac:spMkLst>
            <pc:docMk/>
            <pc:sldMk cId="44881797" sldId="316"/>
            <ac:spMk id="62" creationId="{39AD05FA-D3AE-4634-BD8C-7AD9F5FE4152}"/>
          </ac:spMkLst>
        </pc:spChg>
        <pc:spChg chg="add mod">
          <ac:chgData name="mei_xuan@ymail.com" userId="530e92a9bb6670c7" providerId="LiveId" clId="{3AEF44FC-8C24-455A-B33D-0BEEB5D2B37A}" dt="2021-03-22T06:39:33.203" v="622"/>
          <ac:spMkLst>
            <pc:docMk/>
            <pc:sldMk cId="44881797" sldId="316"/>
            <ac:spMk id="63" creationId="{09AF95B3-7096-4487-8E35-0A56FBB5E666}"/>
          </ac:spMkLst>
        </pc:spChg>
        <pc:spChg chg="add mod">
          <ac:chgData name="mei_xuan@ymail.com" userId="530e92a9bb6670c7" providerId="LiveId" clId="{3AEF44FC-8C24-455A-B33D-0BEEB5D2B37A}" dt="2021-03-22T07:35:05.468" v="1270" actId="207"/>
          <ac:spMkLst>
            <pc:docMk/>
            <pc:sldMk cId="44881797" sldId="316"/>
            <ac:spMk id="64" creationId="{8989CAEB-ACCE-4D72-A742-62737B89353B}"/>
          </ac:spMkLst>
        </pc:spChg>
        <pc:spChg chg="add mod">
          <ac:chgData name="mei_xuan@ymail.com" userId="530e92a9bb6670c7" providerId="LiveId" clId="{3AEF44FC-8C24-455A-B33D-0BEEB5D2B37A}" dt="2021-03-22T07:35:09.080" v="1271" actId="207"/>
          <ac:spMkLst>
            <pc:docMk/>
            <pc:sldMk cId="44881797" sldId="316"/>
            <ac:spMk id="65" creationId="{A4C527E1-1156-4A05-A14D-4B9674C9A368}"/>
          </ac:spMkLst>
        </pc:spChg>
        <pc:spChg chg="add mod">
          <ac:chgData name="mei_xuan@ymail.com" userId="530e92a9bb6670c7" providerId="LiveId" clId="{3AEF44FC-8C24-455A-B33D-0BEEB5D2B37A}" dt="2021-03-22T07:35:12.632" v="1272" actId="207"/>
          <ac:spMkLst>
            <pc:docMk/>
            <pc:sldMk cId="44881797" sldId="316"/>
            <ac:spMk id="66" creationId="{FE1369FC-17F7-4BA6-88E5-0173B083A7F8}"/>
          </ac:spMkLst>
        </pc:spChg>
        <pc:spChg chg="add mod">
          <ac:chgData name="mei_xuan@ymail.com" userId="530e92a9bb6670c7" providerId="LiveId" clId="{3AEF44FC-8C24-455A-B33D-0BEEB5D2B37A}" dt="2021-03-22T07:35:15.824" v="1273" actId="207"/>
          <ac:spMkLst>
            <pc:docMk/>
            <pc:sldMk cId="44881797" sldId="316"/>
            <ac:spMk id="67" creationId="{9ADEC1D4-CD4B-492C-A145-9299CCBBDB6B}"/>
          </ac:spMkLst>
        </pc:spChg>
        <pc:spChg chg="add mod">
          <ac:chgData name="mei_xuan@ymail.com" userId="530e92a9bb6670c7" providerId="LiveId" clId="{3AEF44FC-8C24-455A-B33D-0BEEB5D2B37A}" dt="2021-03-22T07:35:19.984" v="1274" actId="207"/>
          <ac:spMkLst>
            <pc:docMk/>
            <pc:sldMk cId="44881797" sldId="316"/>
            <ac:spMk id="68" creationId="{9BA6450A-2975-427D-BF7B-9349CBF88609}"/>
          </ac:spMkLst>
        </pc:spChg>
        <pc:spChg chg="mod">
          <ac:chgData name="mei_xuan@ymail.com" userId="530e92a9bb6670c7" providerId="LiveId" clId="{3AEF44FC-8C24-455A-B33D-0BEEB5D2B37A}" dt="2021-03-22T06:42:53.497" v="644"/>
          <ac:spMkLst>
            <pc:docMk/>
            <pc:sldMk cId="44881797" sldId="316"/>
            <ac:spMk id="70" creationId="{56D1D410-41B5-4726-BE79-2A5DF0B92E4C}"/>
          </ac:spMkLst>
        </pc:spChg>
        <pc:spChg chg="mod">
          <ac:chgData name="mei_xuan@ymail.com" userId="530e92a9bb6670c7" providerId="LiveId" clId="{3AEF44FC-8C24-455A-B33D-0BEEB5D2B37A}" dt="2021-03-22T06:42:53.497" v="644"/>
          <ac:spMkLst>
            <pc:docMk/>
            <pc:sldMk cId="44881797" sldId="316"/>
            <ac:spMk id="71" creationId="{1F9ACDF1-47C8-46E8-B78C-CCD56308978F}"/>
          </ac:spMkLst>
        </pc:spChg>
        <pc:spChg chg="mod">
          <ac:chgData name="mei_xuan@ymail.com" userId="530e92a9bb6670c7" providerId="LiveId" clId="{3AEF44FC-8C24-455A-B33D-0BEEB5D2B37A}" dt="2021-03-22T06:42:53.497" v="644"/>
          <ac:spMkLst>
            <pc:docMk/>
            <pc:sldMk cId="44881797" sldId="316"/>
            <ac:spMk id="72" creationId="{55038FAE-5467-4818-B38B-71D47B1D1492}"/>
          </ac:spMkLst>
        </pc:spChg>
        <pc:spChg chg="mod">
          <ac:chgData name="mei_xuan@ymail.com" userId="530e92a9bb6670c7" providerId="LiveId" clId="{3AEF44FC-8C24-455A-B33D-0BEEB5D2B37A}" dt="2021-03-22T06:42:53.497" v="644"/>
          <ac:spMkLst>
            <pc:docMk/>
            <pc:sldMk cId="44881797" sldId="316"/>
            <ac:spMk id="73" creationId="{A3D1A309-77D2-4437-8267-0397B3E228FF}"/>
          </ac:spMkLst>
        </pc:spChg>
        <pc:spChg chg="mod">
          <ac:chgData name="mei_xuan@ymail.com" userId="530e92a9bb6670c7" providerId="LiveId" clId="{3AEF44FC-8C24-455A-B33D-0BEEB5D2B37A}" dt="2021-03-22T06:43:22.003" v="652"/>
          <ac:spMkLst>
            <pc:docMk/>
            <pc:sldMk cId="44881797" sldId="316"/>
            <ac:spMk id="75" creationId="{B3E9CB09-6C0B-4507-BB7F-9AFAD72963C8}"/>
          </ac:spMkLst>
        </pc:spChg>
        <pc:spChg chg="mod">
          <ac:chgData name="mei_xuan@ymail.com" userId="530e92a9bb6670c7" providerId="LiveId" clId="{3AEF44FC-8C24-455A-B33D-0BEEB5D2B37A}" dt="2021-03-22T06:43:22.003" v="652"/>
          <ac:spMkLst>
            <pc:docMk/>
            <pc:sldMk cId="44881797" sldId="316"/>
            <ac:spMk id="76" creationId="{A04B90CA-0A5B-4752-9F34-86F5AD0F22F6}"/>
          </ac:spMkLst>
        </pc:spChg>
        <pc:spChg chg="mod">
          <ac:chgData name="mei_xuan@ymail.com" userId="530e92a9bb6670c7" providerId="LiveId" clId="{3AEF44FC-8C24-455A-B33D-0BEEB5D2B37A}" dt="2021-03-22T06:43:22.003" v="652"/>
          <ac:spMkLst>
            <pc:docMk/>
            <pc:sldMk cId="44881797" sldId="316"/>
            <ac:spMk id="77" creationId="{C643EFE5-DBE1-47A6-9201-5D2F6AD17487}"/>
          </ac:spMkLst>
        </pc:spChg>
        <pc:spChg chg="mod">
          <ac:chgData name="mei_xuan@ymail.com" userId="530e92a9bb6670c7" providerId="LiveId" clId="{3AEF44FC-8C24-455A-B33D-0BEEB5D2B37A}" dt="2021-03-22T06:43:22.003" v="652"/>
          <ac:spMkLst>
            <pc:docMk/>
            <pc:sldMk cId="44881797" sldId="316"/>
            <ac:spMk id="78" creationId="{434B9AC9-38ED-438A-A955-AD8EBDBE6ED2}"/>
          </ac:spMkLst>
        </pc:spChg>
        <pc:spChg chg="mod">
          <ac:chgData name="mei_xuan@ymail.com" userId="530e92a9bb6670c7" providerId="LiveId" clId="{3AEF44FC-8C24-455A-B33D-0BEEB5D2B37A}" dt="2021-03-22T06:43:22.003" v="652"/>
          <ac:spMkLst>
            <pc:docMk/>
            <pc:sldMk cId="44881797" sldId="316"/>
            <ac:spMk id="79" creationId="{D02E1211-6B91-4DC2-B7A3-9DB807D2D72D}"/>
          </ac:spMkLst>
        </pc:spChg>
        <pc:spChg chg="mod">
          <ac:chgData name="mei_xuan@ymail.com" userId="530e92a9bb6670c7" providerId="LiveId" clId="{3AEF44FC-8C24-455A-B33D-0BEEB5D2B37A}" dt="2021-03-22T06:43:22.003" v="652"/>
          <ac:spMkLst>
            <pc:docMk/>
            <pc:sldMk cId="44881797" sldId="316"/>
            <ac:spMk id="80" creationId="{94A12838-FAF8-4ECB-ACBF-9A3C4E462DE5}"/>
          </ac:spMkLst>
        </pc:spChg>
        <pc:spChg chg="mod">
          <ac:chgData name="mei_xuan@ymail.com" userId="530e92a9bb6670c7" providerId="LiveId" clId="{3AEF44FC-8C24-455A-B33D-0BEEB5D2B37A}" dt="2021-03-22T06:43:22.003" v="652"/>
          <ac:spMkLst>
            <pc:docMk/>
            <pc:sldMk cId="44881797" sldId="316"/>
            <ac:spMk id="81" creationId="{8E1DCCBD-3BA8-4EC6-8F5D-6D879844E5B2}"/>
          </ac:spMkLst>
        </pc:spChg>
        <pc:spChg chg="mod">
          <ac:chgData name="mei_xuan@ymail.com" userId="530e92a9bb6670c7" providerId="LiveId" clId="{3AEF44FC-8C24-455A-B33D-0BEEB5D2B37A}" dt="2021-03-22T06:43:22.003" v="652"/>
          <ac:spMkLst>
            <pc:docMk/>
            <pc:sldMk cId="44881797" sldId="316"/>
            <ac:spMk id="82" creationId="{96C024D8-6C3C-4F28-B401-6F25102F106B}"/>
          </ac:spMkLst>
        </pc:spChg>
        <pc:spChg chg="mod">
          <ac:chgData name="mei_xuan@ymail.com" userId="530e92a9bb6670c7" providerId="LiveId" clId="{3AEF44FC-8C24-455A-B33D-0BEEB5D2B37A}" dt="2021-03-22T06:43:22.003" v="652"/>
          <ac:spMkLst>
            <pc:docMk/>
            <pc:sldMk cId="44881797" sldId="316"/>
            <ac:spMk id="83" creationId="{B5362DC6-0F4B-4FD1-957B-2AFFFE35ECC2}"/>
          </ac:spMkLst>
        </pc:spChg>
        <pc:spChg chg="mod">
          <ac:chgData name="mei_xuan@ymail.com" userId="530e92a9bb6670c7" providerId="LiveId" clId="{3AEF44FC-8C24-455A-B33D-0BEEB5D2B37A}" dt="2021-03-22T06:44:01.722" v="655"/>
          <ac:spMkLst>
            <pc:docMk/>
            <pc:sldMk cId="44881797" sldId="316"/>
            <ac:spMk id="85" creationId="{685F04A5-DDC4-4C07-8FA6-FA739FD813A5}"/>
          </ac:spMkLst>
        </pc:spChg>
        <pc:spChg chg="mod">
          <ac:chgData name="mei_xuan@ymail.com" userId="530e92a9bb6670c7" providerId="LiveId" clId="{3AEF44FC-8C24-455A-B33D-0BEEB5D2B37A}" dt="2021-03-22T06:44:01.722" v="655"/>
          <ac:spMkLst>
            <pc:docMk/>
            <pc:sldMk cId="44881797" sldId="316"/>
            <ac:spMk id="86" creationId="{47E48AF3-E968-41AA-B274-0E1CC6A41AF2}"/>
          </ac:spMkLst>
        </pc:spChg>
        <pc:spChg chg="mod">
          <ac:chgData name="mei_xuan@ymail.com" userId="530e92a9bb6670c7" providerId="LiveId" clId="{3AEF44FC-8C24-455A-B33D-0BEEB5D2B37A}" dt="2021-03-22T06:44:30.281" v="659"/>
          <ac:spMkLst>
            <pc:docMk/>
            <pc:sldMk cId="44881797" sldId="316"/>
            <ac:spMk id="88" creationId="{5DB51ED1-4FD8-4573-9103-7AF7576D49D9}"/>
          </ac:spMkLst>
        </pc:spChg>
        <pc:spChg chg="mod">
          <ac:chgData name="mei_xuan@ymail.com" userId="530e92a9bb6670c7" providerId="LiveId" clId="{3AEF44FC-8C24-455A-B33D-0BEEB5D2B37A}" dt="2021-03-22T06:44:30.281" v="659"/>
          <ac:spMkLst>
            <pc:docMk/>
            <pc:sldMk cId="44881797" sldId="316"/>
            <ac:spMk id="89" creationId="{B2740025-C49D-475F-8C7D-7BE06FC65C93}"/>
          </ac:spMkLst>
        </pc:spChg>
        <pc:spChg chg="add mod">
          <ac:chgData name="mei_xuan@ymail.com" userId="530e92a9bb6670c7" providerId="LiveId" clId="{3AEF44FC-8C24-455A-B33D-0BEEB5D2B37A}" dt="2021-03-22T07:29:08.065" v="1235" actId="1035"/>
          <ac:spMkLst>
            <pc:docMk/>
            <pc:sldMk cId="44881797" sldId="316"/>
            <ac:spMk id="90" creationId="{62279544-D6E0-44C9-9045-E01027CC8505}"/>
          </ac:spMkLst>
        </pc:spChg>
        <pc:spChg chg="add mod">
          <ac:chgData name="mei_xuan@ymail.com" userId="530e92a9bb6670c7" providerId="LiveId" clId="{3AEF44FC-8C24-455A-B33D-0BEEB5D2B37A}" dt="2021-03-22T08:06:39.766" v="1621" actId="14100"/>
          <ac:spMkLst>
            <pc:docMk/>
            <pc:sldMk cId="44881797" sldId="316"/>
            <ac:spMk id="97" creationId="{9DF519E3-A295-47C7-BCAF-BB4DF8094320}"/>
          </ac:spMkLst>
        </pc:spChg>
        <pc:spChg chg="add mod">
          <ac:chgData name="mei_xuan@ymail.com" userId="530e92a9bb6670c7" providerId="LiveId" clId="{3AEF44FC-8C24-455A-B33D-0BEEB5D2B37A}" dt="2021-03-22T08:07:40.728" v="1628" actId="14100"/>
          <ac:spMkLst>
            <pc:docMk/>
            <pc:sldMk cId="44881797" sldId="316"/>
            <ac:spMk id="99" creationId="{808E2233-AC3C-40B3-B9DC-A7361A57BDBE}"/>
          </ac:spMkLst>
        </pc:spChg>
        <pc:spChg chg="add mod">
          <ac:chgData name="mei_xuan@ymail.com" userId="530e92a9bb6670c7" providerId="LiveId" clId="{3AEF44FC-8C24-455A-B33D-0BEEB5D2B37A}" dt="2021-03-22T08:06:22.974" v="1618" actId="255"/>
          <ac:spMkLst>
            <pc:docMk/>
            <pc:sldMk cId="44881797" sldId="316"/>
            <ac:spMk id="100" creationId="{9747D01F-30DD-4680-B85F-88F1581D2478}"/>
          </ac:spMkLst>
        </pc:spChg>
        <pc:spChg chg="add mod">
          <ac:chgData name="mei_xuan@ymail.com" userId="530e92a9bb6670c7" providerId="LiveId" clId="{3AEF44FC-8C24-455A-B33D-0BEEB5D2B37A}" dt="2021-03-22T08:07:13.255" v="1626" actId="14100"/>
          <ac:spMkLst>
            <pc:docMk/>
            <pc:sldMk cId="44881797" sldId="316"/>
            <ac:spMk id="107" creationId="{8E50C3FF-EBED-47B7-98C2-D36B729812D3}"/>
          </ac:spMkLst>
        </pc:spChg>
        <pc:spChg chg="add mod">
          <ac:chgData name="mei_xuan@ymail.com" userId="530e92a9bb6670c7" providerId="LiveId" clId="{3AEF44FC-8C24-455A-B33D-0BEEB5D2B37A}" dt="2021-03-22T08:06:28.375" v="1619" actId="255"/>
          <ac:spMkLst>
            <pc:docMk/>
            <pc:sldMk cId="44881797" sldId="316"/>
            <ac:spMk id="108" creationId="{A2137BC9-BF95-4D47-8139-B6CBA572DA3A}"/>
          </ac:spMkLst>
        </pc:spChg>
        <pc:grpChg chg="add del mod">
          <ac:chgData name="mei_xuan@ymail.com" userId="530e92a9bb6670c7" providerId="LiveId" clId="{3AEF44FC-8C24-455A-B33D-0BEEB5D2B37A}" dt="2021-03-22T06:44:12.250" v="657" actId="478"/>
          <ac:grpSpMkLst>
            <pc:docMk/>
            <pc:sldMk cId="44881797" sldId="316"/>
            <ac:grpSpMk id="11" creationId="{7BBFCCFE-58EC-40B2-9DDE-159414E78B46}"/>
          </ac:grpSpMkLst>
        </pc:grpChg>
        <pc:grpChg chg="add del mod">
          <ac:chgData name="mei_xuan@ymail.com" userId="530e92a9bb6670c7" providerId="LiveId" clId="{3AEF44FC-8C24-455A-B33D-0BEEB5D2B37A}" dt="2021-03-22T06:44:13.857" v="658" actId="478"/>
          <ac:grpSpMkLst>
            <pc:docMk/>
            <pc:sldMk cId="44881797" sldId="316"/>
            <ac:grpSpMk id="14" creationId="{DBD7721B-FC1B-421D-B62C-8E90503A05F1}"/>
          </ac:grpSpMkLst>
        </pc:grpChg>
        <pc:grpChg chg="add del mod">
          <ac:chgData name="mei_xuan@ymail.com" userId="530e92a9bb6670c7" providerId="LiveId" clId="{3AEF44FC-8C24-455A-B33D-0BEEB5D2B37A}" dt="2021-03-22T06:43:19.243" v="651" actId="478"/>
          <ac:grpSpMkLst>
            <pc:docMk/>
            <pc:sldMk cId="44881797" sldId="316"/>
            <ac:grpSpMk id="16" creationId="{C39485F2-DD4F-494D-AC00-0010B48526B4}"/>
          </ac:grpSpMkLst>
        </pc:grpChg>
        <pc:grpChg chg="add del mod">
          <ac:chgData name="mei_xuan@ymail.com" userId="530e92a9bb6670c7" providerId="LiveId" clId="{3AEF44FC-8C24-455A-B33D-0BEEB5D2B37A}" dt="2021-03-22T06:43:59.721" v="654" actId="478"/>
          <ac:grpSpMkLst>
            <pc:docMk/>
            <pc:sldMk cId="44881797" sldId="316"/>
            <ac:grpSpMk id="18" creationId="{22B0EF2C-C866-4391-A0EF-19B9C6542E1E}"/>
          </ac:grpSpMkLst>
        </pc:grpChg>
        <pc:grpChg chg="add del mod">
          <ac:chgData name="mei_xuan@ymail.com" userId="530e92a9bb6670c7" providerId="LiveId" clId="{3AEF44FC-8C24-455A-B33D-0BEEB5D2B37A}" dt="2021-03-22T06:42:51.456" v="643" actId="478"/>
          <ac:grpSpMkLst>
            <pc:docMk/>
            <pc:sldMk cId="44881797" sldId="316"/>
            <ac:grpSpMk id="20" creationId="{F4AD9154-44B8-4F80-8BD2-35F83AF45D03}"/>
          </ac:grpSpMkLst>
        </pc:grpChg>
        <pc:grpChg chg="add mod">
          <ac:chgData name="mei_xuan@ymail.com" userId="530e92a9bb6670c7" providerId="LiveId" clId="{3AEF44FC-8C24-455A-B33D-0BEEB5D2B37A}" dt="2021-03-22T07:29:08.065" v="1235" actId="1035"/>
          <ac:grpSpMkLst>
            <pc:docMk/>
            <pc:sldMk cId="44881797" sldId="316"/>
            <ac:grpSpMk id="69" creationId="{A8CA0246-1BC4-4541-9533-B2F3F90EFFCC}"/>
          </ac:grpSpMkLst>
        </pc:grpChg>
        <pc:grpChg chg="add mod">
          <ac:chgData name="mei_xuan@ymail.com" userId="530e92a9bb6670c7" providerId="LiveId" clId="{3AEF44FC-8C24-455A-B33D-0BEEB5D2B37A}" dt="2021-03-22T07:29:08.065" v="1235" actId="1035"/>
          <ac:grpSpMkLst>
            <pc:docMk/>
            <pc:sldMk cId="44881797" sldId="316"/>
            <ac:grpSpMk id="74" creationId="{72273EE9-8FB8-4E1E-A4BA-8C9941C47E6F}"/>
          </ac:grpSpMkLst>
        </pc:grpChg>
        <pc:grpChg chg="add mod">
          <ac:chgData name="mei_xuan@ymail.com" userId="530e92a9bb6670c7" providerId="LiveId" clId="{3AEF44FC-8C24-455A-B33D-0BEEB5D2B37A}" dt="2021-03-22T07:30:58.718" v="1247" actId="14100"/>
          <ac:grpSpMkLst>
            <pc:docMk/>
            <pc:sldMk cId="44881797" sldId="316"/>
            <ac:grpSpMk id="84" creationId="{2B803398-8FD1-4CB1-AF30-56EC9DCD43F8}"/>
          </ac:grpSpMkLst>
        </pc:grpChg>
        <pc:grpChg chg="add mod">
          <ac:chgData name="mei_xuan@ymail.com" userId="530e92a9bb6670c7" providerId="LiveId" clId="{3AEF44FC-8C24-455A-B33D-0BEEB5D2B37A}" dt="2021-03-22T07:29:08.065" v="1235" actId="1035"/>
          <ac:grpSpMkLst>
            <pc:docMk/>
            <pc:sldMk cId="44881797" sldId="316"/>
            <ac:grpSpMk id="87" creationId="{BD0F0F3D-6ECE-4A4D-9A46-798E02A07EFC}"/>
          </ac:grpSpMkLst>
        </pc:grpChg>
        <pc:picChg chg="del">
          <ac:chgData name="mei_xuan@ymail.com" userId="530e92a9bb6670c7" providerId="LiveId" clId="{3AEF44FC-8C24-455A-B33D-0BEEB5D2B37A}" dt="2021-03-22T06:19:10.140" v="525" actId="478"/>
          <ac:picMkLst>
            <pc:docMk/>
            <pc:sldMk cId="44881797" sldId="316"/>
            <ac:picMk id="5" creationId="{BF1D029B-8356-4666-93FC-DCF604544BDE}"/>
          </ac:picMkLst>
        </pc:picChg>
        <pc:cxnChg chg="add del mod">
          <ac:chgData name="mei_xuan@ymail.com" userId="530e92a9bb6670c7" providerId="LiveId" clId="{3AEF44FC-8C24-455A-B33D-0BEEB5D2B37A}" dt="2021-03-22T07:04:09.747" v="908" actId="478"/>
          <ac:cxnSpMkLst>
            <pc:docMk/>
            <pc:sldMk cId="44881797" sldId="316"/>
            <ac:cxnSpMk id="91" creationId="{A604998B-4391-457B-844F-E89AD0A35A0A}"/>
          </ac:cxnSpMkLst>
        </pc:cxnChg>
        <pc:cxnChg chg="add mod">
          <ac:chgData name="mei_xuan@ymail.com" userId="530e92a9bb6670c7" providerId="LiveId" clId="{3AEF44FC-8C24-455A-B33D-0BEEB5D2B37A}" dt="2021-03-22T07:29:08.065" v="1235" actId="1035"/>
          <ac:cxnSpMkLst>
            <pc:docMk/>
            <pc:sldMk cId="44881797" sldId="316"/>
            <ac:cxnSpMk id="94" creationId="{EE41F0A7-6D81-4569-BE3E-60BEE34AF968}"/>
          </ac:cxnSpMkLst>
        </pc:cxnChg>
        <pc:cxnChg chg="add del mod">
          <ac:chgData name="mei_xuan@ymail.com" userId="530e92a9bb6670c7" providerId="LiveId" clId="{3AEF44FC-8C24-455A-B33D-0BEEB5D2B37A}" dt="2021-03-22T07:29:52.113" v="1240" actId="478"/>
          <ac:cxnSpMkLst>
            <pc:docMk/>
            <pc:sldMk cId="44881797" sldId="316"/>
            <ac:cxnSpMk id="98" creationId="{FC5C4DC4-F950-411F-BF08-58E94EF0E310}"/>
          </ac:cxnSpMkLst>
        </pc:cxnChg>
        <pc:cxnChg chg="add del mod">
          <ac:chgData name="mei_xuan@ymail.com" userId="530e92a9bb6670c7" providerId="LiveId" clId="{3AEF44FC-8C24-455A-B33D-0BEEB5D2B37A}" dt="2021-03-22T07:00:21.804" v="865" actId="478"/>
          <ac:cxnSpMkLst>
            <pc:docMk/>
            <pc:sldMk cId="44881797" sldId="316"/>
            <ac:cxnSpMk id="101" creationId="{A326FA1F-1261-4D87-A81E-302EE9D4F90B}"/>
          </ac:cxnSpMkLst>
        </pc:cxnChg>
        <pc:cxnChg chg="add mod">
          <ac:chgData name="mei_xuan@ymail.com" userId="530e92a9bb6670c7" providerId="LiveId" clId="{3AEF44FC-8C24-455A-B33D-0BEEB5D2B37A}" dt="2021-03-22T07:29:08.065" v="1235" actId="1035"/>
          <ac:cxnSpMkLst>
            <pc:docMk/>
            <pc:sldMk cId="44881797" sldId="316"/>
            <ac:cxnSpMk id="103" creationId="{60D03DAA-1B1A-4097-B8C6-D679472434B2}"/>
          </ac:cxnSpMkLst>
        </pc:cxnChg>
        <pc:cxnChg chg="add mod">
          <ac:chgData name="mei_xuan@ymail.com" userId="530e92a9bb6670c7" providerId="LiveId" clId="{3AEF44FC-8C24-455A-B33D-0BEEB5D2B37A}" dt="2021-03-22T07:29:08.065" v="1235" actId="1035"/>
          <ac:cxnSpMkLst>
            <pc:docMk/>
            <pc:sldMk cId="44881797" sldId="316"/>
            <ac:cxnSpMk id="104" creationId="{E7E4328D-4B1A-49B0-972F-98984E3C6E71}"/>
          </ac:cxnSpMkLst>
        </pc:cxnChg>
        <pc:cxnChg chg="add del mod">
          <ac:chgData name="mei_xuan@ymail.com" userId="530e92a9bb6670c7" providerId="LiveId" clId="{3AEF44FC-8C24-455A-B33D-0BEEB5D2B37A}" dt="2021-03-22T07:29:55.992" v="1241" actId="478"/>
          <ac:cxnSpMkLst>
            <pc:docMk/>
            <pc:sldMk cId="44881797" sldId="316"/>
            <ac:cxnSpMk id="120" creationId="{867DD539-F7B0-40B4-A18A-1770EAEACCB8}"/>
          </ac:cxnSpMkLst>
        </pc:cxnChg>
        <pc:cxnChg chg="add mod">
          <ac:chgData name="mei_xuan@ymail.com" userId="530e92a9bb6670c7" providerId="LiveId" clId="{3AEF44FC-8C24-455A-B33D-0BEEB5D2B37A}" dt="2021-03-22T07:30:20.101" v="1243" actId="1076"/>
          <ac:cxnSpMkLst>
            <pc:docMk/>
            <pc:sldMk cId="44881797" sldId="316"/>
            <ac:cxnSpMk id="127" creationId="{9A2AFA25-E5B8-448A-9EC5-5DA98800E520}"/>
          </ac:cxnSpMkLst>
        </pc:cxnChg>
        <pc:cxnChg chg="add mod">
          <ac:chgData name="mei_xuan@ymail.com" userId="530e92a9bb6670c7" providerId="LiveId" clId="{3AEF44FC-8C24-455A-B33D-0BEEB5D2B37A}" dt="2021-03-22T07:30:36.468" v="1246" actId="1076"/>
          <ac:cxnSpMkLst>
            <pc:docMk/>
            <pc:sldMk cId="44881797" sldId="316"/>
            <ac:cxnSpMk id="128" creationId="{684F7693-FE79-4EBB-978E-E5279D01FE6E}"/>
          </ac:cxnSpMkLst>
        </pc:cxnChg>
      </pc:sldChg>
      <pc:sldChg chg="addSp delSp modSp del mod">
        <pc:chgData name="mei_xuan@ymail.com" userId="530e92a9bb6670c7" providerId="LiveId" clId="{3AEF44FC-8C24-455A-B33D-0BEEB5D2B37A}" dt="2021-03-22T06:53:30.509" v="737" actId="2696"/>
        <pc:sldMkLst>
          <pc:docMk/>
          <pc:sldMk cId="2871688856" sldId="317"/>
        </pc:sldMkLst>
        <pc:spChg chg="mod">
          <ac:chgData name="mei_xuan@ymail.com" userId="530e92a9bb6670c7" providerId="LiveId" clId="{3AEF44FC-8C24-455A-B33D-0BEEB5D2B37A}" dt="2021-03-22T06:29:07.543" v="533" actId="20577"/>
          <ac:spMkLst>
            <pc:docMk/>
            <pc:sldMk cId="2871688856" sldId="317"/>
            <ac:spMk id="14" creationId="{09F7FAC4-E708-4FCC-B00D-08998D2B2656}"/>
          </ac:spMkLst>
        </pc:spChg>
        <pc:spChg chg="add mod">
          <ac:chgData name="mei_xuan@ymail.com" userId="530e92a9bb6670c7" providerId="LiveId" clId="{3AEF44FC-8C24-455A-B33D-0BEEB5D2B37A}" dt="2021-03-22T06:35:08.869" v="605" actId="1037"/>
          <ac:spMkLst>
            <pc:docMk/>
            <pc:sldMk cId="2871688856" sldId="317"/>
            <ac:spMk id="42" creationId="{EE6905B2-F50A-4006-BD85-5A383912761A}"/>
          </ac:spMkLst>
        </pc:spChg>
        <pc:spChg chg="del mod">
          <ac:chgData name="mei_xuan@ymail.com" userId="530e92a9bb6670c7" providerId="LiveId" clId="{3AEF44FC-8C24-455A-B33D-0BEEB5D2B37A}" dt="2021-03-22T06:34:28.758" v="586" actId="478"/>
          <ac:spMkLst>
            <pc:docMk/>
            <pc:sldMk cId="2871688856" sldId="317"/>
            <ac:spMk id="82" creationId="{2F2B3376-A709-4814-A8AB-7EE033A7EC2F}"/>
          </ac:spMkLst>
        </pc:spChg>
        <pc:spChg chg="del">
          <ac:chgData name="mei_xuan@ymail.com" userId="530e92a9bb6670c7" providerId="LiveId" clId="{3AEF44FC-8C24-455A-B33D-0BEEB5D2B37A}" dt="2021-03-22T06:33:28.106" v="535" actId="478"/>
          <ac:spMkLst>
            <pc:docMk/>
            <pc:sldMk cId="2871688856" sldId="317"/>
            <ac:spMk id="84" creationId="{FEEFE071-8BFD-4D39-87DF-6EEC1E244A01}"/>
          </ac:spMkLst>
        </pc:spChg>
        <pc:spChg chg="mod">
          <ac:chgData name="mei_xuan@ymail.com" userId="530e92a9bb6670c7" providerId="LiveId" clId="{3AEF44FC-8C24-455A-B33D-0BEEB5D2B37A}" dt="2021-03-22T06:23:01.885" v="528" actId="6549"/>
          <ac:spMkLst>
            <pc:docMk/>
            <pc:sldMk cId="2871688856" sldId="317"/>
            <ac:spMk id="86" creationId="{4D82D23F-3C5A-4D7A-9772-86BBF269DF51}"/>
          </ac:spMkLst>
        </pc:spChg>
        <pc:cxnChg chg="mod">
          <ac:chgData name="mei_xuan@ymail.com" userId="530e92a9bb6670c7" providerId="LiveId" clId="{3AEF44FC-8C24-455A-B33D-0BEEB5D2B37A}" dt="2021-03-22T06:34:59.258" v="589" actId="14100"/>
          <ac:cxnSpMkLst>
            <pc:docMk/>
            <pc:sldMk cId="2871688856" sldId="317"/>
            <ac:cxnSpMk id="78" creationId="{D9660526-82B7-474B-9668-DF0B0C617F17}"/>
          </ac:cxnSpMkLst>
        </pc:cxnChg>
      </pc:sldChg>
      <pc:sldChg chg="addSp delSp modSp mod modClrScheme chgLayout">
        <pc:chgData name="mei_xuan@ymail.com" userId="530e92a9bb6670c7" providerId="LiveId" clId="{3AEF44FC-8C24-455A-B33D-0BEEB5D2B37A}" dt="2021-03-22T08:49:16.046" v="1719" actId="692"/>
        <pc:sldMkLst>
          <pc:docMk/>
          <pc:sldMk cId="3650364275" sldId="317"/>
        </pc:sldMkLst>
        <pc:spChg chg="mod topLvl">
          <ac:chgData name="mei_xuan@ymail.com" userId="530e92a9bb6670c7" providerId="LiveId" clId="{3AEF44FC-8C24-455A-B33D-0BEEB5D2B37A}" dt="2021-03-22T08:43:26.221" v="1663" actId="165"/>
          <ac:spMkLst>
            <pc:docMk/>
            <pc:sldMk cId="3650364275" sldId="317"/>
            <ac:spMk id="24" creationId="{8A8206F6-7A39-4DFF-BBDC-DE8DAC4799D6}"/>
          </ac:spMkLst>
        </pc:spChg>
        <pc:spChg chg="mod topLvl">
          <ac:chgData name="mei_xuan@ymail.com" userId="530e92a9bb6670c7" providerId="LiveId" clId="{3AEF44FC-8C24-455A-B33D-0BEEB5D2B37A}" dt="2021-03-22T08:44:17.650" v="1682" actId="165"/>
          <ac:spMkLst>
            <pc:docMk/>
            <pc:sldMk cId="3650364275" sldId="317"/>
            <ac:spMk id="27" creationId="{CC5B7715-D6BC-42ED-8DBE-AEF93F88B9EE}"/>
          </ac:spMkLst>
        </pc:spChg>
        <pc:spChg chg="mod topLvl">
          <ac:chgData name="mei_xuan@ymail.com" userId="530e92a9bb6670c7" providerId="LiveId" clId="{3AEF44FC-8C24-455A-B33D-0BEEB5D2B37A}" dt="2021-03-22T08:44:28.377" v="1686" actId="165"/>
          <ac:spMkLst>
            <pc:docMk/>
            <pc:sldMk cId="3650364275" sldId="317"/>
            <ac:spMk id="30" creationId="{007C3A0E-B80F-4000-A09D-3ABE90DB10CE}"/>
          </ac:spMkLst>
        </pc:spChg>
        <pc:spChg chg="mod topLvl">
          <ac:chgData name="mei_xuan@ymail.com" userId="530e92a9bb6670c7" providerId="LiveId" clId="{3AEF44FC-8C24-455A-B33D-0BEEB5D2B37A}" dt="2021-03-22T08:44:42.001" v="1690" actId="165"/>
          <ac:spMkLst>
            <pc:docMk/>
            <pc:sldMk cId="3650364275" sldId="317"/>
            <ac:spMk id="36" creationId="{A6EBCF2A-C303-4E0C-BFFD-41E1ACE4AB37}"/>
          </ac:spMkLst>
        </pc:spChg>
        <pc:spChg chg="mod topLvl">
          <ac:chgData name="mei_xuan@ymail.com" userId="530e92a9bb6670c7" providerId="LiveId" clId="{3AEF44FC-8C24-455A-B33D-0BEEB5D2B37A}" dt="2021-03-22T08:44:07.504" v="1678" actId="165"/>
          <ac:spMkLst>
            <pc:docMk/>
            <pc:sldMk cId="3650364275" sldId="317"/>
            <ac:spMk id="46" creationId="{46A3FD54-62D4-466C-B7ED-A80CBC2BE747}"/>
          </ac:spMkLst>
        </pc:spChg>
        <pc:spChg chg="mod topLvl">
          <ac:chgData name="mei_xuan@ymail.com" userId="530e92a9bb6670c7" providerId="LiveId" clId="{3AEF44FC-8C24-455A-B33D-0BEEB5D2B37A}" dt="2021-03-22T08:45:04.352" v="1700" actId="165"/>
          <ac:spMkLst>
            <pc:docMk/>
            <pc:sldMk cId="3650364275" sldId="317"/>
            <ac:spMk id="49" creationId="{F52AD7AD-7AAB-4986-9CD2-EBCE42D81358}"/>
          </ac:spMkLst>
        </pc:spChg>
        <pc:spChg chg="mod topLvl">
          <ac:chgData name="mei_xuan@ymail.com" userId="530e92a9bb6670c7" providerId="LiveId" clId="{3AEF44FC-8C24-455A-B33D-0BEEB5D2B37A}" dt="2021-03-22T08:43:46.334" v="1670" actId="165"/>
          <ac:spMkLst>
            <pc:docMk/>
            <pc:sldMk cId="3650364275" sldId="317"/>
            <ac:spMk id="52" creationId="{AFEB864F-79C8-4FF1-A1E3-F0BEA920913D}"/>
          </ac:spMkLst>
        </pc:spChg>
        <pc:spChg chg="mod topLvl">
          <ac:chgData name="mei_xuan@ymail.com" userId="530e92a9bb6670c7" providerId="LiveId" clId="{3AEF44FC-8C24-455A-B33D-0BEEB5D2B37A}" dt="2021-03-22T08:43:57.901" v="1674" actId="165"/>
          <ac:spMkLst>
            <pc:docMk/>
            <pc:sldMk cId="3650364275" sldId="317"/>
            <ac:spMk id="55" creationId="{63E16C0D-EE8F-4F21-857B-9E3524EF15FE}"/>
          </ac:spMkLst>
        </pc:spChg>
        <pc:spChg chg="mod topLvl">
          <ac:chgData name="mei_xuan@ymail.com" userId="530e92a9bb6670c7" providerId="LiveId" clId="{3AEF44FC-8C24-455A-B33D-0BEEB5D2B37A}" dt="2021-03-22T08:43:13.373" v="1659" actId="165"/>
          <ac:spMkLst>
            <pc:docMk/>
            <pc:sldMk cId="3650364275" sldId="317"/>
            <ac:spMk id="74" creationId="{FE127957-42C3-4A00-8696-AA08C3D6FE9B}"/>
          </ac:spMkLst>
        </pc:spChg>
        <pc:spChg chg="mod ord">
          <ac:chgData name="mei_xuan@ymail.com" userId="530e92a9bb6670c7" providerId="LiveId" clId="{3AEF44FC-8C24-455A-B33D-0BEEB5D2B37A}" dt="2021-03-22T06:58:13.472" v="826" actId="700"/>
          <ac:spMkLst>
            <pc:docMk/>
            <pc:sldMk cId="3650364275" sldId="317"/>
            <ac:spMk id="93" creationId="{B4752609-FE15-4AAA-A2DC-138349EA7963}"/>
          </ac:spMkLst>
        </pc:spChg>
        <pc:grpChg chg="del mod">
          <ac:chgData name="mei_xuan@ymail.com" userId="530e92a9bb6670c7" providerId="LiveId" clId="{3AEF44FC-8C24-455A-B33D-0BEEB5D2B37A}" dt="2021-03-22T08:43:26.221" v="1663" actId="165"/>
          <ac:grpSpMkLst>
            <pc:docMk/>
            <pc:sldMk cId="3650364275" sldId="317"/>
            <ac:grpSpMk id="22" creationId="{C4563266-A314-4C29-A4D1-5F3F7D5E4037}"/>
          </ac:grpSpMkLst>
        </pc:grpChg>
        <pc:grpChg chg="del mod">
          <ac:chgData name="mei_xuan@ymail.com" userId="530e92a9bb6670c7" providerId="LiveId" clId="{3AEF44FC-8C24-455A-B33D-0BEEB5D2B37A}" dt="2021-03-22T08:44:17.650" v="1682" actId="165"/>
          <ac:grpSpMkLst>
            <pc:docMk/>
            <pc:sldMk cId="3650364275" sldId="317"/>
            <ac:grpSpMk id="25" creationId="{4F39612F-24B9-40F4-9FBD-4E5A8DCAE906}"/>
          </ac:grpSpMkLst>
        </pc:grpChg>
        <pc:grpChg chg="del mod">
          <ac:chgData name="mei_xuan@ymail.com" userId="530e92a9bb6670c7" providerId="LiveId" clId="{3AEF44FC-8C24-455A-B33D-0BEEB5D2B37A}" dt="2021-03-22T08:44:28.377" v="1686" actId="165"/>
          <ac:grpSpMkLst>
            <pc:docMk/>
            <pc:sldMk cId="3650364275" sldId="317"/>
            <ac:grpSpMk id="28" creationId="{800500E9-B161-4C77-BFEB-5DBBEDEC3FE2}"/>
          </ac:grpSpMkLst>
        </pc:grpChg>
        <pc:grpChg chg="del mod">
          <ac:chgData name="mei_xuan@ymail.com" userId="530e92a9bb6670c7" providerId="LiveId" clId="{3AEF44FC-8C24-455A-B33D-0BEEB5D2B37A}" dt="2021-03-22T08:44:42.001" v="1690" actId="165"/>
          <ac:grpSpMkLst>
            <pc:docMk/>
            <pc:sldMk cId="3650364275" sldId="317"/>
            <ac:grpSpMk id="34" creationId="{3B0AB1F3-DDE1-49BE-8022-CD11BEE84BAC}"/>
          </ac:grpSpMkLst>
        </pc:grpChg>
        <pc:grpChg chg="del mod">
          <ac:chgData name="mei_xuan@ymail.com" userId="530e92a9bb6670c7" providerId="LiveId" clId="{3AEF44FC-8C24-455A-B33D-0BEEB5D2B37A}" dt="2021-03-22T08:44:07.504" v="1678" actId="165"/>
          <ac:grpSpMkLst>
            <pc:docMk/>
            <pc:sldMk cId="3650364275" sldId="317"/>
            <ac:grpSpMk id="44" creationId="{CA2C0D5A-8471-45A3-A308-41D32237F5E0}"/>
          </ac:grpSpMkLst>
        </pc:grpChg>
        <pc:grpChg chg="del">
          <ac:chgData name="mei_xuan@ymail.com" userId="530e92a9bb6670c7" providerId="LiveId" clId="{3AEF44FC-8C24-455A-B33D-0BEEB5D2B37A}" dt="2021-03-22T08:45:04.352" v="1700" actId="165"/>
          <ac:grpSpMkLst>
            <pc:docMk/>
            <pc:sldMk cId="3650364275" sldId="317"/>
            <ac:grpSpMk id="47" creationId="{51689676-E243-471D-A349-99D63C112A41}"/>
          </ac:grpSpMkLst>
        </pc:grpChg>
        <pc:grpChg chg="del">
          <ac:chgData name="mei_xuan@ymail.com" userId="530e92a9bb6670c7" providerId="LiveId" clId="{3AEF44FC-8C24-455A-B33D-0BEEB5D2B37A}" dt="2021-03-22T08:43:46.334" v="1670" actId="165"/>
          <ac:grpSpMkLst>
            <pc:docMk/>
            <pc:sldMk cId="3650364275" sldId="317"/>
            <ac:grpSpMk id="50" creationId="{A695F3E0-841D-4C8C-8CE7-18B0D79416ED}"/>
          </ac:grpSpMkLst>
        </pc:grpChg>
        <pc:grpChg chg="del mod">
          <ac:chgData name="mei_xuan@ymail.com" userId="530e92a9bb6670c7" providerId="LiveId" clId="{3AEF44FC-8C24-455A-B33D-0BEEB5D2B37A}" dt="2021-03-22T08:43:57.901" v="1674" actId="165"/>
          <ac:grpSpMkLst>
            <pc:docMk/>
            <pc:sldMk cId="3650364275" sldId="317"/>
            <ac:grpSpMk id="53" creationId="{FEF13F0F-A79F-4B91-A44A-52D8C60D5D7E}"/>
          </ac:grpSpMkLst>
        </pc:grpChg>
        <pc:grpChg chg="del">
          <ac:chgData name="mei_xuan@ymail.com" userId="530e92a9bb6670c7" providerId="LiveId" clId="{3AEF44FC-8C24-455A-B33D-0BEEB5D2B37A}" dt="2021-03-22T08:43:13.373" v="1659" actId="165"/>
          <ac:grpSpMkLst>
            <pc:docMk/>
            <pc:sldMk cId="3650364275" sldId="317"/>
            <ac:grpSpMk id="72" creationId="{3875AE68-82F0-4F92-A2FE-C48DBC9FCD26}"/>
          </ac:grpSpMkLst>
        </pc:grpChg>
        <pc:picChg chg="add mod">
          <ac:chgData name="mei_xuan@ymail.com" userId="530e92a9bb6670c7" providerId="LiveId" clId="{3AEF44FC-8C24-455A-B33D-0BEEB5D2B37A}" dt="2021-03-22T08:47:01.631" v="1712" actId="1076"/>
          <ac:picMkLst>
            <pc:docMk/>
            <pc:sldMk cId="3650364275" sldId="317"/>
            <ac:picMk id="114" creationId="{BACE59DC-71E3-4404-8C9E-9BBBF24CE0D3}"/>
          </ac:picMkLst>
        </pc:picChg>
        <pc:picChg chg="del">
          <ac:chgData name="mei_xuan@ymail.com" userId="530e92a9bb6670c7" providerId="LiveId" clId="{3AEF44FC-8C24-455A-B33D-0BEEB5D2B37A}" dt="2021-03-22T08:46:48.181" v="1709" actId="478"/>
          <ac:picMkLst>
            <pc:docMk/>
            <pc:sldMk cId="3650364275" sldId="317"/>
            <ac:picMk id="154" creationId="{C661D803-575D-420F-9352-C569869203FB}"/>
          </ac:picMkLst>
        </pc:picChg>
        <pc:cxnChg chg="mod">
          <ac:chgData name="mei_xuan@ymail.com" userId="530e92a9bb6670c7" providerId="LiveId" clId="{3AEF44FC-8C24-455A-B33D-0BEEB5D2B37A}" dt="2021-03-22T08:42:56.944" v="1658" actId="692"/>
          <ac:cxnSpMkLst>
            <pc:docMk/>
            <pc:sldMk cId="3650364275" sldId="317"/>
            <ac:cxnSpMk id="9" creationId="{D51477DB-2FF4-42CE-AAB7-6F0A8E1C365C}"/>
          </ac:cxnSpMkLst>
        </pc:cxnChg>
        <pc:cxnChg chg="mod">
          <ac:chgData name="mei_xuan@ymail.com" userId="530e92a9bb6670c7" providerId="LiveId" clId="{3AEF44FC-8C24-455A-B33D-0BEEB5D2B37A}" dt="2021-03-22T08:44:57.733" v="1699" actId="692"/>
          <ac:cxnSpMkLst>
            <pc:docMk/>
            <pc:sldMk cId="3650364275" sldId="317"/>
            <ac:cxnSpMk id="13" creationId="{21875E1B-65DD-4EFA-831D-E61D17872441}"/>
          </ac:cxnSpMkLst>
        </pc:cxnChg>
        <pc:cxnChg chg="mod topLvl">
          <ac:chgData name="mei_xuan@ymail.com" userId="530e92a9bb6670c7" providerId="LiveId" clId="{3AEF44FC-8C24-455A-B33D-0BEEB5D2B37A}" dt="2021-03-22T08:43:31.193" v="1666" actId="692"/>
          <ac:cxnSpMkLst>
            <pc:docMk/>
            <pc:sldMk cId="3650364275" sldId="317"/>
            <ac:cxnSpMk id="23" creationId="{615A5BCB-0CA4-46A5-8C2C-EE6EB373B6F1}"/>
          </ac:cxnSpMkLst>
        </pc:cxnChg>
        <pc:cxnChg chg="mod topLvl">
          <ac:chgData name="mei_xuan@ymail.com" userId="530e92a9bb6670c7" providerId="LiveId" clId="{3AEF44FC-8C24-455A-B33D-0BEEB5D2B37A}" dt="2021-03-22T08:44:22.068" v="1685" actId="692"/>
          <ac:cxnSpMkLst>
            <pc:docMk/>
            <pc:sldMk cId="3650364275" sldId="317"/>
            <ac:cxnSpMk id="26" creationId="{2F8CEF44-05D0-4C9B-B2D0-F1B49485B062}"/>
          </ac:cxnSpMkLst>
        </pc:cxnChg>
        <pc:cxnChg chg="mod topLvl">
          <ac:chgData name="mei_xuan@ymail.com" userId="530e92a9bb6670c7" providerId="LiveId" clId="{3AEF44FC-8C24-455A-B33D-0BEEB5D2B37A}" dt="2021-03-22T08:44:35.468" v="1689" actId="692"/>
          <ac:cxnSpMkLst>
            <pc:docMk/>
            <pc:sldMk cId="3650364275" sldId="317"/>
            <ac:cxnSpMk id="29" creationId="{67FC85D3-F747-403F-A106-A1CCAD5A3AD2}"/>
          </ac:cxnSpMkLst>
        </pc:cxnChg>
        <pc:cxnChg chg="mod topLvl">
          <ac:chgData name="mei_xuan@ymail.com" userId="530e92a9bb6670c7" providerId="LiveId" clId="{3AEF44FC-8C24-455A-B33D-0BEEB5D2B37A}" dt="2021-03-22T08:44:46.133" v="1693" actId="692"/>
          <ac:cxnSpMkLst>
            <pc:docMk/>
            <pc:sldMk cId="3650364275" sldId="317"/>
            <ac:cxnSpMk id="35" creationId="{7427A97B-1670-4FCE-B829-10F98FD7AA39}"/>
          </ac:cxnSpMkLst>
        </pc:cxnChg>
        <pc:cxnChg chg="mod topLvl">
          <ac:chgData name="mei_xuan@ymail.com" userId="530e92a9bb6670c7" providerId="LiveId" clId="{3AEF44FC-8C24-455A-B33D-0BEEB5D2B37A}" dt="2021-03-22T08:44:11.563" v="1681" actId="692"/>
          <ac:cxnSpMkLst>
            <pc:docMk/>
            <pc:sldMk cId="3650364275" sldId="317"/>
            <ac:cxnSpMk id="45" creationId="{0346708D-225C-4F41-B322-ACFA5C369288}"/>
          </ac:cxnSpMkLst>
        </pc:cxnChg>
        <pc:cxnChg chg="mod topLvl">
          <ac:chgData name="mei_xuan@ymail.com" userId="530e92a9bb6670c7" providerId="LiveId" clId="{3AEF44FC-8C24-455A-B33D-0BEEB5D2B37A}" dt="2021-03-22T08:45:09.460" v="1703" actId="692"/>
          <ac:cxnSpMkLst>
            <pc:docMk/>
            <pc:sldMk cId="3650364275" sldId="317"/>
            <ac:cxnSpMk id="48" creationId="{976CDE20-1CB8-44A3-BED0-BE7A20B4D009}"/>
          </ac:cxnSpMkLst>
        </pc:cxnChg>
        <pc:cxnChg chg="mod topLvl">
          <ac:chgData name="mei_xuan@ymail.com" userId="530e92a9bb6670c7" providerId="LiveId" clId="{3AEF44FC-8C24-455A-B33D-0BEEB5D2B37A}" dt="2021-03-22T08:43:50.913" v="1673" actId="692"/>
          <ac:cxnSpMkLst>
            <pc:docMk/>
            <pc:sldMk cId="3650364275" sldId="317"/>
            <ac:cxnSpMk id="51" creationId="{8B9791B2-09D4-42BE-99D9-693315A8220A}"/>
          </ac:cxnSpMkLst>
        </pc:cxnChg>
        <pc:cxnChg chg="mod topLvl">
          <ac:chgData name="mei_xuan@ymail.com" userId="530e92a9bb6670c7" providerId="LiveId" clId="{3AEF44FC-8C24-455A-B33D-0BEEB5D2B37A}" dt="2021-03-22T08:44:02.628" v="1677" actId="692"/>
          <ac:cxnSpMkLst>
            <pc:docMk/>
            <pc:sldMk cId="3650364275" sldId="317"/>
            <ac:cxnSpMk id="54" creationId="{EC3D310A-0B98-4C9D-86C1-BE767496C979}"/>
          </ac:cxnSpMkLst>
        </pc:cxnChg>
        <pc:cxnChg chg="mod">
          <ac:chgData name="mei_xuan@ymail.com" userId="530e92a9bb6670c7" providerId="LiveId" clId="{3AEF44FC-8C24-455A-B33D-0BEEB5D2B37A}" dt="2021-03-22T08:44:51.717" v="1696" actId="692"/>
          <ac:cxnSpMkLst>
            <pc:docMk/>
            <pc:sldMk cId="3650364275" sldId="317"/>
            <ac:cxnSpMk id="57" creationId="{2C0106DF-3B57-420D-BE58-960DBC3E8D17}"/>
          </ac:cxnSpMkLst>
        </pc:cxnChg>
        <pc:cxnChg chg="mod">
          <ac:chgData name="mei_xuan@ymail.com" userId="530e92a9bb6670c7" providerId="LiveId" clId="{3AEF44FC-8C24-455A-B33D-0BEEB5D2B37A}" dt="2021-03-22T08:46:56.904" v="1711" actId="1076"/>
          <ac:cxnSpMkLst>
            <pc:docMk/>
            <pc:sldMk cId="3650364275" sldId="317"/>
            <ac:cxnSpMk id="60" creationId="{4D502393-A25F-44A9-A7BA-84A9C79471C6}"/>
          </ac:cxnSpMkLst>
        </pc:cxnChg>
        <pc:cxnChg chg="mod">
          <ac:chgData name="mei_xuan@ymail.com" userId="530e92a9bb6670c7" providerId="LiveId" clId="{3AEF44FC-8C24-455A-B33D-0BEEB5D2B37A}" dt="2021-03-22T08:42:51.336" v="1655" actId="692"/>
          <ac:cxnSpMkLst>
            <pc:docMk/>
            <pc:sldMk cId="3650364275" sldId="317"/>
            <ac:cxnSpMk id="69" creationId="{F373B5AA-2FE6-4156-8851-5E3F372F7FE1}"/>
          </ac:cxnSpMkLst>
        </pc:cxnChg>
        <pc:cxnChg chg="mod topLvl">
          <ac:chgData name="mei_xuan@ymail.com" userId="530e92a9bb6670c7" providerId="LiveId" clId="{3AEF44FC-8C24-455A-B33D-0BEEB5D2B37A}" dt="2021-03-22T08:43:18.672" v="1662" actId="692"/>
          <ac:cxnSpMkLst>
            <pc:docMk/>
            <pc:sldMk cId="3650364275" sldId="317"/>
            <ac:cxnSpMk id="73" creationId="{0463A853-EAF6-4459-84AF-D1061FFF6AA6}"/>
          </ac:cxnSpMkLst>
        </pc:cxnChg>
        <pc:cxnChg chg="mod">
          <ac:chgData name="mei_xuan@ymail.com" userId="530e92a9bb6670c7" providerId="LiveId" clId="{3AEF44FC-8C24-455A-B33D-0BEEB5D2B37A}" dt="2021-03-22T08:49:16.046" v="1719" actId="692"/>
          <ac:cxnSpMkLst>
            <pc:docMk/>
            <pc:sldMk cId="3650364275" sldId="317"/>
            <ac:cxnSpMk id="76" creationId="{30876116-5B73-44B6-9312-1B938A4FD86E}"/>
          </ac:cxnSpMkLst>
        </pc:cxnChg>
        <pc:cxnChg chg="mod">
          <ac:chgData name="mei_xuan@ymail.com" userId="530e92a9bb6670c7" providerId="LiveId" clId="{3AEF44FC-8C24-455A-B33D-0BEEB5D2B37A}" dt="2021-03-22T08:40:26.738" v="1644" actId="692"/>
          <ac:cxnSpMkLst>
            <pc:docMk/>
            <pc:sldMk cId="3650364275" sldId="317"/>
            <ac:cxnSpMk id="96" creationId="{7BB1DC3C-7A0C-44D5-92D3-B2287302BD22}"/>
          </ac:cxnSpMkLst>
        </pc:cxnChg>
        <pc:cxnChg chg="mod">
          <ac:chgData name="mei_xuan@ymail.com" userId="530e92a9bb6670c7" providerId="LiveId" clId="{3AEF44FC-8C24-455A-B33D-0BEEB5D2B37A}" dt="2021-03-22T08:45:18.671" v="1706" actId="692"/>
          <ac:cxnSpMkLst>
            <pc:docMk/>
            <pc:sldMk cId="3650364275" sldId="317"/>
            <ac:cxnSpMk id="98" creationId="{7A874844-FCF7-4486-ADC2-37FE249F6789}"/>
          </ac:cxnSpMkLst>
        </pc:cxnChg>
        <pc:cxnChg chg="mod">
          <ac:chgData name="mei_xuan@ymail.com" userId="530e92a9bb6670c7" providerId="LiveId" clId="{3AEF44FC-8C24-455A-B33D-0BEEB5D2B37A}" dt="2021-03-22T08:42:46.304" v="1652" actId="692"/>
          <ac:cxnSpMkLst>
            <pc:docMk/>
            <pc:sldMk cId="3650364275" sldId="317"/>
            <ac:cxnSpMk id="120" creationId="{0918550E-26A3-4B97-8AAA-07FAD22FDFA8}"/>
          </ac:cxnSpMkLst>
        </pc:cxnChg>
        <pc:cxnChg chg="mod">
          <ac:chgData name="mei_xuan@ymail.com" userId="530e92a9bb6670c7" providerId="LiveId" clId="{3AEF44FC-8C24-455A-B33D-0BEEB5D2B37A}" dt="2021-03-22T08:42:40.823" v="1649" actId="692"/>
          <ac:cxnSpMkLst>
            <pc:docMk/>
            <pc:sldMk cId="3650364275" sldId="317"/>
            <ac:cxnSpMk id="188" creationId="{521DDECB-59CF-429B-A696-63585EFB5D4A}"/>
          </ac:cxnSpMkLst>
        </pc:cxnChg>
      </pc:sldChg>
      <pc:sldChg chg="addSp delSp modSp new mod ord delAnim modAnim">
        <pc:chgData name="mei_xuan@ymail.com" userId="530e92a9bb6670c7" providerId="LiveId" clId="{3AEF44FC-8C24-455A-B33D-0BEEB5D2B37A}" dt="2021-03-22T07:51:24.499" v="1395" actId="14100"/>
        <pc:sldMkLst>
          <pc:docMk/>
          <pc:sldMk cId="2757905056" sldId="318"/>
        </pc:sldMkLst>
        <pc:spChg chg="mod">
          <ac:chgData name="mei_xuan@ymail.com" userId="530e92a9bb6670c7" providerId="LiveId" clId="{3AEF44FC-8C24-455A-B33D-0BEEB5D2B37A}" dt="2021-03-22T07:50:27.496" v="1366" actId="20577"/>
          <ac:spMkLst>
            <pc:docMk/>
            <pc:sldMk cId="2757905056" sldId="318"/>
            <ac:spMk id="2" creationId="{ABBFD7B4-EFE7-4059-BC4D-1F55653D9F13}"/>
          </ac:spMkLst>
        </pc:spChg>
        <pc:spChg chg="add del mod">
          <ac:chgData name="mei_xuan@ymail.com" userId="530e92a9bb6670c7" providerId="LiveId" clId="{3AEF44FC-8C24-455A-B33D-0BEEB5D2B37A}" dt="2021-03-22T07:49:40.823" v="1328" actId="478"/>
          <ac:spMkLst>
            <pc:docMk/>
            <pc:sldMk cId="2757905056" sldId="318"/>
            <ac:spMk id="5" creationId="{D112BA77-AFB5-4585-890D-E2CEC94FA51B}"/>
          </ac:spMkLst>
        </pc:spChg>
        <pc:picChg chg="add del mod">
          <ac:chgData name="mei_xuan@ymail.com" userId="530e92a9bb6670c7" providerId="LiveId" clId="{3AEF44FC-8C24-455A-B33D-0BEEB5D2B37A}" dt="2021-03-22T07:50:51.713" v="1393" actId="478"/>
          <ac:picMkLst>
            <pc:docMk/>
            <pc:sldMk cId="2757905056" sldId="318"/>
            <ac:picMk id="4" creationId="{0E50BB17-239D-4DA6-950B-3E39C805DF5A}"/>
          </ac:picMkLst>
        </pc:picChg>
        <pc:picChg chg="add mod">
          <ac:chgData name="mei_xuan@ymail.com" userId="530e92a9bb6670c7" providerId="LiveId" clId="{3AEF44FC-8C24-455A-B33D-0BEEB5D2B37A}" dt="2021-03-22T07:51:24.499" v="1395" actId="14100"/>
          <ac:picMkLst>
            <pc:docMk/>
            <pc:sldMk cId="2757905056" sldId="318"/>
            <ac:picMk id="7" creationId="{D5E7A016-368C-41DE-AA71-5DCC3AF5DDDD}"/>
          </ac:picMkLst>
        </pc:picChg>
      </pc:sldChg>
      <pc:sldChg chg="modSp add del mod">
        <pc:chgData name="mei_xuan@ymail.com" userId="530e92a9bb6670c7" providerId="LiveId" clId="{3AEF44FC-8C24-455A-B33D-0BEEB5D2B37A}" dt="2021-03-22T07:38:59.495" v="1295" actId="47"/>
        <pc:sldMkLst>
          <pc:docMk/>
          <pc:sldMk cId="3249547678" sldId="318"/>
        </pc:sldMkLst>
        <pc:spChg chg="mod">
          <ac:chgData name="mei_xuan@ymail.com" userId="530e92a9bb6670c7" providerId="LiveId" clId="{3AEF44FC-8C24-455A-B33D-0BEEB5D2B37A}" dt="2021-03-22T07:38:13.758" v="1292" actId="207"/>
          <ac:spMkLst>
            <pc:docMk/>
            <pc:sldMk cId="3249547678" sldId="318"/>
            <ac:spMk id="97" creationId="{9DF519E3-A295-47C7-BCAF-BB4DF8094320}"/>
          </ac:spMkLst>
        </pc:spChg>
        <pc:spChg chg="mod">
          <ac:chgData name="mei_xuan@ymail.com" userId="530e92a9bb6670c7" providerId="LiveId" clId="{3AEF44FC-8C24-455A-B33D-0BEEB5D2B37A}" dt="2021-03-22T07:38:16.142" v="1293" actId="207"/>
          <ac:spMkLst>
            <pc:docMk/>
            <pc:sldMk cId="3249547678" sldId="318"/>
            <ac:spMk id="99" creationId="{808E2233-AC3C-40B3-B9DC-A7361A57BDBE}"/>
          </ac:spMkLst>
        </pc:spChg>
        <pc:spChg chg="mod">
          <ac:chgData name="mei_xuan@ymail.com" userId="530e92a9bb6670c7" providerId="LiveId" clId="{3AEF44FC-8C24-455A-B33D-0BEEB5D2B37A}" dt="2021-03-22T07:38:07.621" v="1290" actId="207"/>
          <ac:spMkLst>
            <pc:docMk/>
            <pc:sldMk cId="3249547678" sldId="318"/>
            <ac:spMk id="100" creationId="{9747D01F-30DD-4680-B85F-88F1581D2478}"/>
          </ac:spMkLst>
        </pc:spChg>
        <pc:spChg chg="mod">
          <ac:chgData name="mei_xuan@ymail.com" userId="530e92a9bb6670c7" providerId="LiveId" clId="{3AEF44FC-8C24-455A-B33D-0BEEB5D2B37A}" dt="2021-03-22T07:38:20.079" v="1294" actId="207"/>
          <ac:spMkLst>
            <pc:docMk/>
            <pc:sldMk cId="3249547678" sldId="318"/>
            <ac:spMk id="107" creationId="{8E50C3FF-EBED-47B7-98C2-D36B729812D3}"/>
          </ac:spMkLst>
        </pc:spChg>
        <pc:spChg chg="mod">
          <ac:chgData name="mei_xuan@ymail.com" userId="530e92a9bb6670c7" providerId="LiveId" clId="{3AEF44FC-8C24-455A-B33D-0BEEB5D2B37A}" dt="2021-03-22T07:38:11.070" v="1291" actId="207"/>
          <ac:spMkLst>
            <pc:docMk/>
            <pc:sldMk cId="3249547678" sldId="318"/>
            <ac:spMk id="108" creationId="{A2137BC9-BF95-4D47-8139-B6CBA572DA3A}"/>
          </ac:spMkLst>
        </pc:spChg>
      </pc:sldChg>
      <pc:sldChg chg="addSp delSp modSp add mod ord delAnim modAnim">
        <pc:chgData name="mei_xuan@ymail.com" userId="530e92a9bb6670c7" providerId="LiveId" clId="{3AEF44FC-8C24-455A-B33D-0BEEB5D2B37A}" dt="2021-03-22T07:51:58.541" v="1398" actId="14100"/>
        <pc:sldMkLst>
          <pc:docMk/>
          <pc:sldMk cId="3217536799" sldId="319"/>
        </pc:sldMkLst>
        <pc:spChg chg="mod">
          <ac:chgData name="mei_xuan@ymail.com" userId="530e92a9bb6670c7" providerId="LiveId" clId="{3AEF44FC-8C24-455A-B33D-0BEEB5D2B37A}" dt="2021-03-22T07:50:41.872" v="1392" actId="20577"/>
          <ac:spMkLst>
            <pc:docMk/>
            <pc:sldMk cId="3217536799" sldId="319"/>
            <ac:spMk id="2" creationId="{ABBFD7B4-EFE7-4059-BC4D-1F55653D9F13}"/>
          </ac:spMkLst>
        </pc:spChg>
        <pc:spChg chg="add del mod">
          <ac:chgData name="mei_xuan@ymail.com" userId="530e92a9bb6670c7" providerId="LiveId" clId="{3AEF44FC-8C24-455A-B33D-0BEEB5D2B37A}" dt="2021-03-22T07:50:16.851" v="1358" actId="478"/>
          <ac:spMkLst>
            <pc:docMk/>
            <pc:sldMk cId="3217536799" sldId="319"/>
            <ac:spMk id="6" creationId="{920DF896-3815-4434-A64F-8ECFC818E363}"/>
          </ac:spMkLst>
        </pc:spChg>
        <pc:picChg chg="del">
          <ac:chgData name="mei_xuan@ymail.com" userId="530e92a9bb6670c7" providerId="LiveId" clId="{3AEF44FC-8C24-455A-B33D-0BEEB5D2B37A}" dt="2021-03-22T07:43:33.646" v="1301" actId="478"/>
          <ac:picMkLst>
            <pc:docMk/>
            <pc:sldMk cId="3217536799" sldId="319"/>
            <ac:picMk id="4" creationId="{0E50BB17-239D-4DA6-950B-3E39C805DF5A}"/>
          </ac:picMkLst>
        </pc:picChg>
        <pc:picChg chg="add del mod">
          <ac:chgData name="mei_xuan@ymail.com" userId="530e92a9bb6670c7" providerId="LiveId" clId="{3AEF44FC-8C24-455A-B33D-0BEEB5D2B37A}" dt="2021-03-22T07:51:28.611" v="1396" actId="478"/>
          <ac:picMkLst>
            <pc:docMk/>
            <pc:sldMk cId="3217536799" sldId="319"/>
            <ac:picMk id="5" creationId="{1FF6456D-E8C4-4EC5-A72F-332818AF3A7D}"/>
          </ac:picMkLst>
        </pc:picChg>
        <pc:picChg chg="add mod">
          <ac:chgData name="mei_xuan@ymail.com" userId="530e92a9bb6670c7" providerId="LiveId" clId="{3AEF44FC-8C24-455A-B33D-0BEEB5D2B37A}" dt="2021-03-22T07:51:58.541" v="1398" actId="14100"/>
          <ac:picMkLst>
            <pc:docMk/>
            <pc:sldMk cId="3217536799" sldId="319"/>
            <ac:picMk id="8" creationId="{913E5743-3356-421B-88F7-D521F63F0D40}"/>
          </ac:picMkLst>
        </pc:picChg>
      </pc:sldChg>
      <pc:sldChg chg="addSp delSp modSp add mod">
        <pc:chgData name="mei_xuan@ymail.com" userId="530e92a9bb6670c7" providerId="LiveId" clId="{3AEF44FC-8C24-455A-B33D-0BEEB5D2B37A}" dt="2021-03-22T08:21:15.441" v="1641" actId="1076"/>
        <pc:sldMkLst>
          <pc:docMk/>
          <pc:sldMk cId="398587278" sldId="320"/>
        </pc:sldMkLst>
        <pc:spChg chg="mod">
          <ac:chgData name="mei_xuan@ymail.com" userId="530e92a9bb6670c7" providerId="LiveId" clId="{3AEF44FC-8C24-455A-B33D-0BEEB5D2B37A}" dt="2021-03-22T07:57:49.550" v="1427" actId="20577"/>
          <ac:spMkLst>
            <pc:docMk/>
            <pc:sldMk cId="398587278" sldId="320"/>
            <ac:spMk id="2" creationId="{ABBFD7B4-EFE7-4059-BC4D-1F55653D9F13}"/>
          </ac:spMkLst>
        </pc:spChg>
        <pc:picChg chg="add mod ord">
          <ac:chgData name="mei_xuan@ymail.com" userId="530e92a9bb6670c7" providerId="LiveId" clId="{3AEF44FC-8C24-455A-B33D-0BEEB5D2B37A}" dt="2021-03-22T08:21:15.441" v="1641" actId="1076"/>
          <ac:picMkLst>
            <pc:docMk/>
            <pc:sldMk cId="398587278" sldId="320"/>
            <ac:picMk id="4" creationId="{67A08FE0-584A-4A22-BF4C-F9E609650031}"/>
          </ac:picMkLst>
        </pc:picChg>
        <pc:picChg chg="del">
          <ac:chgData name="mei_xuan@ymail.com" userId="530e92a9bb6670c7" providerId="LiveId" clId="{3AEF44FC-8C24-455A-B33D-0BEEB5D2B37A}" dt="2021-03-22T07:57:30.153" v="1400" actId="478"/>
          <ac:picMkLst>
            <pc:docMk/>
            <pc:sldMk cId="398587278" sldId="320"/>
            <ac:picMk id="8" creationId="{913E5743-3356-421B-88F7-D521F63F0D40}"/>
          </ac:picMkLst>
        </pc:picChg>
      </pc:sldChg>
      <pc:sldMasterChg chg="delSldLayout">
        <pc:chgData name="mei_xuan@ymail.com" userId="530e92a9bb6670c7" providerId="LiveId" clId="{3AEF44FC-8C24-455A-B33D-0BEEB5D2B37A}" dt="2021-03-22T02:58:40.620" v="515" actId="2696"/>
        <pc:sldMasterMkLst>
          <pc:docMk/>
          <pc:sldMasterMk cId="0" sldId="2147483659"/>
        </pc:sldMasterMkLst>
        <pc:sldLayoutChg chg="del">
          <pc:chgData name="mei_xuan@ymail.com" userId="530e92a9bb6670c7" providerId="LiveId" clId="{3AEF44FC-8C24-455A-B33D-0BEEB5D2B37A}" dt="2021-03-22T02:58:40.620" v="515" actId="2696"/>
          <pc:sldLayoutMkLst>
            <pc:docMk/>
            <pc:sldMasterMk cId="0" sldId="2147483659"/>
            <pc:sldLayoutMk cId="0" sldId="2147483655"/>
          </pc:sldLayoutMkLst>
        </pc:sldLayoutChg>
      </pc:sldMasterChg>
    </pc:docChg>
  </pc:docChgLst>
  <pc:docChgLst>
    <pc:chgData name="mei_xuan@ymail.com" userId="530e92a9bb6670c7" providerId="LiveId" clId="{CD1E6ECC-52D9-4211-A0EF-88846E304C21}"/>
    <pc:docChg chg="delSld modSld">
      <pc:chgData name="mei_xuan@ymail.com" userId="530e92a9bb6670c7" providerId="LiveId" clId="{CD1E6ECC-52D9-4211-A0EF-88846E304C21}" dt="2021-03-23T01:35:42.513" v="19" actId="20577"/>
      <pc:docMkLst>
        <pc:docMk/>
      </pc:docMkLst>
      <pc:sldChg chg="del">
        <pc:chgData name="mei_xuan@ymail.com" userId="530e92a9bb6670c7" providerId="LiveId" clId="{CD1E6ECC-52D9-4211-A0EF-88846E304C21}" dt="2021-03-23T01:35:10.818" v="0" actId="47"/>
        <pc:sldMkLst>
          <pc:docMk/>
          <pc:sldMk cId="0" sldId="256"/>
        </pc:sldMkLst>
      </pc:sldChg>
      <pc:sldChg chg="modSp mod">
        <pc:chgData name="mei_xuan@ymail.com" userId="530e92a9bb6670c7" providerId="LiveId" clId="{CD1E6ECC-52D9-4211-A0EF-88846E304C21}" dt="2021-03-23T01:35:42.513" v="19" actId="20577"/>
        <pc:sldMkLst>
          <pc:docMk/>
          <pc:sldMk cId="0" sldId="269"/>
        </pc:sldMkLst>
        <pc:spChg chg="mod">
          <ac:chgData name="mei_xuan@ymail.com" userId="530e92a9bb6670c7" providerId="LiveId" clId="{CD1E6ECC-52D9-4211-A0EF-88846E304C21}" dt="2021-03-23T01:35:42.513" v="19" actId="20577"/>
          <ac:spMkLst>
            <pc:docMk/>
            <pc:sldMk cId="0" sldId="269"/>
            <ac:spMk id="106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17" tIns="91417" rIns="91417" bIns="91417"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extLst>
      <p:ext uri="{BB962C8B-B14F-4D97-AF65-F5344CB8AC3E}">
        <p14:creationId xmlns:p14="http://schemas.microsoft.com/office/powerpoint/2010/main" val="64689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59d6898307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59d6898307_0_558: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80" indent="-228580">
              <a:buAutoNum type="arabicParenR"/>
            </a:pPr>
            <a:r>
              <a:rPr lang="en-US" dirty="0"/>
              <a:t>At USD228 trillion (according to RCA), real estate is the largest asset class in the world, it is </a:t>
            </a:r>
            <a:r>
              <a:rPr lang="en-US" b="0" i="0" dirty="0">
                <a:solidFill>
                  <a:srgbClr val="333333"/>
                </a:solidFill>
                <a:effectLst/>
                <a:latin typeface="SST"/>
              </a:rPr>
              <a:t>more valuable than bonds and stocks combined</a:t>
            </a:r>
            <a:r>
              <a:rPr lang="en-US" dirty="0"/>
              <a:t> </a:t>
            </a:r>
          </a:p>
          <a:p>
            <a:pPr marL="228580" indent="-228580" defTabSz="914318">
              <a:buFont typeface="Arial"/>
              <a:buAutoNum type="arabicParenR"/>
              <a:defRPr/>
            </a:pPr>
            <a:r>
              <a:rPr lang="en-US" b="0" i="0" dirty="0">
                <a:solidFill>
                  <a:srgbClr val="333333"/>
                </a:solidFill>
                <a:effectLst/>
                <a:latin typeface="SST"/>
              </a:rPr>
              <a:t>Despite the enormous market size, g</a:t>
            </a:r>
            <a:r>
              <a:rPr lang="en" dirty="0">
                <a:solidFill>
                  <a:srgbClr val="434343"/>
                </a:solidFill>
              </a:rPr>
              <a:t>lobal commercial real estate investment only reached USD830 billion in 2019 (according to CBRE), account for only 0.3% of the total asset value</a:t>
            </a:r>
          </a:p>
          <a:p>
            <a:pPr marL="228580" indent="-228580" defTabSz="914318">
              <a:buFont typeface="Arial"/>
              <a:buAutoNum type="arabicParenR"/>
              <a:defRPr/>
            </a:pPr>
            <a:r>
              <a:rPr lang="en-US" dirty="0"/>
              <a:t>Increasing demand from new investors for increased access and from existing investors for greater liquidity gives an impetus to transform the real estate investment landscape</a:t>
            </a:r>
            <a:endParaRPr lang="en" dirty="0">
              <a:solidFill>
                <a:srgbClr val="434343"/>
              </a:solidFill>
            </a:endParaRPr>
          </a:p>
          <a:p>
            <a:pPr marL="158750" indent="0">
              <a:buNone/>
            </a:pPr>
            <a:endParaRPr lang="en-SG" dirty="0"/>
          </a:p>
        </p:txBody>
      </p:sp>
    </p:spTree>
    <p:extLst>
      <p:ext uri="{BB962C8B-B14F-4D97-AF65-F5344CB8AC3E}">
        <p14:creationId xmlns:p14="http://schemas.microsoft.com/office/powerpoint/2010/main" val="3598230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59d6898307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59d6898307_0_538: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dirty="0">
                <a:solidFill>
                  <a:srgbClr val="434343"/>
                </a:solidFill>
              </a:rPr>
              <a:t>O</a:t>
            </a:r>
            <a:r>
              <a:rPr lang="en" dirty="0">
                <a:solidFill>
                  <a:srgbClr val="434343"/>
                </a:solidFill>
              </a:rPr>
              <a:t>ver 90% of investors in primary market are institutional or accredited investors (according CRE report)</a:t>
            </a:r>
          </a:p>
          <a:p>
            <a:pPr marL="0" indent="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228580" indent="-228580" defTabSz="914318">
              <a:buFont typeface="Arial"/>
              <a:buAutoNum type="arabicPeriod"/>
              <a:defRPr/>
            </a:pPr>
            <a:r>
              <a:rPr lang="en-US" dirty="0"/>
              <a:t>Large commercial properties are good examples of illiquid assets as each property is unique (lack of standardization) and requires large upfront investment. The transaction period for such investments are long, and once invested the owner tends to hold the asset for a prolonged period due to high transaction costs. A typical timeline from finding a property to closing the transaction can be anywhere from 6 months to 2 years, and the transaction fees range from 1% to 3% of the asset value.</a:t>
            </a:r>
          </a:p>
          <a:p>
            <a:pPr marL="228580" indent="-228580" defTabSz="914318">
              <a:buFont typeface="Arial"/>
              <a:buAutoNum type="arabicPeriod"/>
              <a:defRPr/>
            </a:pPr>
            <a:r>
              <a:rPr lang="en-US" dirty="0"/>
              <a:t>Publicly traded Real Estate Investment Trusts (REITs) are one option of liquid real estate investments. However, the process to offer and list a REIT in most of the established exchanges in the world is time consuming and generally takes more than 2 years of planning. It can also be expensive, with costs ranging from 3% to 10% of the market value of the assets, which translates to costs of up to several million dollars. Using a REIT to provide liquid real estate investment is not a feasible option for owners of a single asset or a small portfolio of assets.</a:t>
            </a:r>
          </a:p>
          <a:p>
            <a:pPr marL="228580" indent="-228580" defTabSz="914318">
              <a:buFont typeface="Arial"/>
              <a:buAutoNum type="arabicPeriod"/>
              <a:defRPr/>
            </a:pPr>
            <a:r>
              <a:rPr lang="en-US" dirty="0"/>
              <a:t>In contrast, tokenization is ideal for owners of a single asset or a small portfolio of assets, due to the significant reduction of time and cost in offering investors the right to participate in fractional ownership and subsequent secondary trading.</a:t>
            </a:r>
            <a:endParaRPr lang="en-US" dirty="0">
              <a:solidFill>
                <a:srgbClr val="434343"/>
              </a:solidFill>
            </a:endParaRPr>
          </a:p>
          <a:p>
            <a:pPr marL="0" indent="0" defTabSz="914318">
              <a:buNone/>
              <a:defRPr/>
            </a:pPr>
            <a:endParaRPr lang="en-US" dirty="0"/>
          </a:p>
          <a:p>
            <a:pPr marL="0" indent="0">
              <a:buNone/>
            </a:pPr>
            <a:endParaRPr dirty="0"/>
          </a:p>
        </p:txBody>
      </p:sp>
    </p:spTree>
    <p:extLst>
      <p:ext uri="{BB962C8B-B14F-4D97-AF65-F5344CB8AC3E}">
        <p14:creationId xmlns:p14="http://schemas.microsoft.com/office/powerpoint/2010/main" val="66484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228580" indent="-228580">
              <a:buAutoNum type="arabicPeriod"/>
            </a:pPr>
            <a:r>
              <a:rPr lang="en-US" dirty="0">
                <a:solidFill>
                  <a:srgbClr val="434343"/>
                </a:solidFill>
                <a:latin typeface="EB Garamond"/>
                <a:ea typeface="EB Garamond"/>
                <a:cs typeface="EB Garamond"/>
                <a:sym typeface="EB Garamond"/>
              </a:rPr>
              <a:t>Enables the fractionalization of the asset, making it more accessible to the mass market and allow the asset owners to issue tokens to the asset for financing purposes</a:t>
            </a:r>
            <a:r>
              <a:rPr lang="en-SG" dirty="0"/>
              <a:t> </a:t>
            </a:r>
          </a:p>
          <a:p>
            <a:pPr marL="228580" indent="-228580" defTabSz="914318">
              <a:buFont typeface="Arial"/>
              <a:buAutoNum type="arabicPeriod"/>
              <a:defRPr/>
            </a:pPr>
            <a:r>
              <a:rPr lang="en-SG" dirty="0">
                <a:solidFill>
                  <a:srgbClr val="434343"/>
                </a:solidFill>
                <a:latin typeface="EB Garamond"/>
                <a:ea typeface="EB Garamond"/>
                <a:cs typeface="EB Garamond"/>
                <a:sym typeface="EB Garamond"/>
              </a:rPr>
              <a:t>Primary Market (Owner to Investor). Secondary Market (Investor to Investor, p</a:t>
            </a:r>
            <a:r>
              <a:rPr lang="en" dirty="0">
                <a:solidFill>
                  <a:srgbClr val="434343"/>
                </a:solidFill>
                <a:latin typeface="EB Garamond"/>
                <a:ea typeface="EB Garamond"/>
                <a:cs typeface="EB Garamond"/>
                <a:sym typeface="EB Garamond"/>
              </a:rPr>
              <a:t>rovides liquidity for the token </a:t>
            </a:r>
            <a:r>
              <a:rPr lang="en-SG" dirty="0">
                <a:solidFill>
                  <a:srgbClr val="434343"/>
                </a:solidFill>
                <a:latin typeface="EB Garamond"/>
                <a:ea typeface="EB Garamond"/>
                <a:cs typeface="EB Garamond"/>
                <a:sym typeface="EB Garamond"/>
              </a:rPr>
              <a:t>holders)</a:t>
            </a:r>
          </a:p>
          <a:p>
            <a:pPr marL="228580" indent="-228580" defTabSz="914318">
              <a:buFont typeface="Arial"/>
              <a:buAutoNum type="arabicPeriod"/>
              <a:defRPr/>
            </a:pPr>
            <a:r>
              <a:rPr lang="en-SG" dirty="0">
                <a:solidFill>
                  <a:srgbClr val="434343"/>
                </a:solidFill>
                <a:latin typeface="EB Garamond"/>
                <a:ea typeface="EB Garamond"/>
                <a:cs typeface="EB Garamond"/>
                <a:sym typeface="EB Garamond"/>
              </a:rPr>
              <a:t>Admin (</a:t>
            </a:r>
            <a:r>
              <a:rPr lang="en" dirty="0">
                <a:solidFill>
                  <a:srgbClr val="434343"/>
                </a:solidFill>
                <a:latin typeface="EB Garamond"/>
                <a:ea typeface="EB Garamond"/>
                <a:cs typeface="EB Garamond"/>
                <a:sym typeface="EB Garamond"/>
              </a:rPr>
              <a:t>Provides Admin with direct access to tools for more efficient management), </a:t>
            </a:r>
            <a:r>
              <a:rPr lang="en-SG" dirty="0">
                <a:solidFill>
                  <a:srgbClr val="434343"/>
                </a:solidFill>
                <a:latin typeface="EB Garamond"/>
                <a:ea typeface="EB Garamond"/>
                <a:cs typeface="EB Garamond"/>
                <a:sym typeface="EB Garamond"/>
              </a:rPr>
              <a:t>Owner (Provides overview of tokenized assets and pending actions), Investor (</a:t>
            </a:r>
            <a:r>
              <a:rPr lang="en" dirty="0">
                <a:solidFill>
                  <a:srgbClr val="434343"/>
                </a:solidFill>
                <a:latin typeface="EB Garamond"/>
                <a:ea typeface="EB Garamond"/>
                <a:cs typeface="EB Garamond"/>
                <a:sym typeface="EB Garamond"/>
              </a:rPr>
              <a:t>Provides one-stop view on investor’s portfolio)</a:t>
            </a:r>
          </a:p>
          <a:p>
            <a:pPr marL="228580" indent="-228580" defTabSz="914318">
              <a:buFont typeface="Arial"/>
              <a:buAutoNum type="arabicPeriod"/>
              <a:defRPr/>
            </a:pPr>
            <a:r>
              <a:rPr lang="en-SG" dirty="0"/>
              <a:t>No obligations consultation (online or in-person) to increase awareness and adoption of service</a:t>
            </a:r>
          </a:p>
          <a:p>
            <a:pPr marL="228580" indent="-228580" defTabSz="914318">
              <a:buFont typeface="Arial"/>
              <a:buAutoNum type="arabicPeriod"/>
              <a:defRPr/>
            </a:pPr>
            <a:r>
              <a:rPr lang="en-SG" dirty="0"/>
              <a:t>Primary (Tokenization fee, Transaction fee). Secondary (Ads, E.g. Developer, Other alternative investment)</a:t>
            </a:r>
          </a:p>
          <a:p>
            <a:pPr marL="228580" indent="-228580" defTabSz="914318">
              <a:buFont typeface="Arial"/>
              <a:buAutoNum type="arabicPeriod"/>
              <a:defRPr/>
            </a:pPr>
            <a:r>
              <a:rPr lang="en-SG" dirty="0"/>
              <a:t>Collaborate and support other services that provide Digital Titles, Digital Leases, Security Token List to allow frictionless onboarding and reduced cost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59d6898307_0_1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59d6898307_0_1227: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extLst>
      <p:ext uri="{BB962C8B-B14F-4D97-AF65-F5344CB8AC3E}">
        <p14:creationId xmlns:p14="http://schemas.microsoft.com/office/powerpoint/2010/main" val="19092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67129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59d6898307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59d6898307_0_651: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dirty="0"/>
          </a:p>
        </p:txBody>
      </p:sp>
    </p:spTree>
    <p:extLst>
      <p:ext uri="{BB962C8B-B14F-4D97-AF65-F5344CB8AC3E}">
        <p14:creationId xmlns:p14="http://schemas.microsoft.com/office/powerpoint/2010/main" val="108787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0" name="Google Shape;10;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1" name="Google Shape;11;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solidFill>
                <a:srgbClr val="434343"/>
              </a:solidFil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solidFill>
                <a:srgbClr val="434343"/>
              </a:solidFill>
            </a:endParaRPr>
          </a:p>
        </p:txBody>
      </p:sp>
      <p:sp>
        <p:nvSpPr>
          <p:cNvPr id="13" name="Google Shape;13;p2"/>
          <p:cNvSpPr txBox="1">
            <a:spLocks noGrp="1"/>
          </p:cNvSpPr>
          <p:nvPr>
            <p:ph type="ctrTitle"/>
          </p:nvPr>
        </p:nvSpPr>
        <p:spPr>
          <a:xfrm flipH="1">
            <a:off x="831500" y="2982000"/>
            <a:ext cx="4769200" cy="894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4800">
                <a:latin typeface="Montserrat ExtraBold"/>
                <a:ea typeface="Montserrat ExtraBold"/>
                <a:cs typeface="Montserrat ExtraBold"/>
                <a:sym typeface="Montserrat ExtraBold"/>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flipH="1">
            <a:off x="831333" y="4155689"/>
            <a:ext cx="48388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867">
                <a:latin typeface="EB Garamond"/>
                <a:ea typeface="EB Garamond"/>
                <a:cs typeface="EB Garamond"/>
                <a:sym typeface="EB Garamond"/>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5" name="Google Shape;15;p2"/>
          <p:cNvSpPr/>
          <p:nvPr/>
        </p:nvSpPr>
        <p:spPr>
          <a:xfrm>
            <a:off x="5466014" y="-137359"/>
            <a:ext cx="7994095" cy="826564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4552853" y="2471084"/>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8" name="Google Shape;18;p3"/>
          <p:cNvSpPr txBox="1">
            <a:spLocks noGrp="1"/>
          </p:cNvSpPr>
          <p:nvPr>
            <p:ph type="subTitle" idx="1"/>
          </p:nvPr>
        </p:nvSpPr>
        <p:spPr>
          <a:xfrm>
            <a:off x="4830320"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4932136"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4553137"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1" name="Google Shape;21;p3"/>
          <p:cNvSpPr txBox="1">
            <a:spLocks noGrp="1"/>
          </p:cNvSpPr>
          <p:nvPr>
            <p:ph type="subTitle" idx="4"/>
          </p:nvPr>
        </p:nvSpPr>
        <p:spPr>
          <a:xfrm>
            <a:off x="4783520"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4932136"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7442700" y="2471084"/>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4" name="Google Shape;24;p3"/>
          <p:cNvSpPr txBox="1">
            <a:spLocks noGrp="1"/>
          </p:cNvSpPr>
          <p:nvPr>
            <p:ph type="subTitle" idx="7"/>
          </p:nvPr>
        </p:nvSpPr>
        <p:spPr>
          <a:xfrm>
            <a:off x="7719867"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7821683"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7442649"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7" name="Google Shape;27;p3"/>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28" name="Google Shape;28;p3"/>
          <p:cNvSpPr txBox="1">
            <a:spLocks noGrp="1"/>
          </p:cNvSpPr>
          <p:nvPr>
            <p:ph type="subTitle" idx="13"/>
          </p:nvPr>
        </p:nvSpPr>
        <p:spPr>
          <a:xfrm>
            <a:off x="7673067"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7821683"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31" name="Google Shape;31;p3"/>
          <p:cNvSpPr txBox="1">
            <a:spLocks noGrp="1"/>
          </p:cNvSpPr>
          <p:nvPr>
            <p:ph type="ctrTitle" idx="16"/>
          </p:nvPr>
        </p:nvSpPr>
        <p:spPr>
          <a:xfrm>
            <a:off x="1634833" y="2471084"/>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32" name="Google Shape;32;p3"/>
          <p:cNvSpPr txBox="1">
            <a:spLocks noGrp="1"/>
          </p:cNvSpPr>
          <p:nvPr>
            <p:ph type="subTitle" idx="17"/>
          </p:nvPr>
        </p:nvSpPr>
        <p:spPr>
          <a:xfrm>
            <a:off x="1959100"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2060916"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681916"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35" name="Google Shape;35;p3"/>
          <p:cNvSpPr txBox="1">
            <a:spLocks noGrp="1"/>
          </p:cNvSpPr>
          <p:nvPr>
            <p:ph type="subTitle" idx="20"/>
          </p:nvPr>
        </p:nvSpPr>
        <p:spPr>
          <a:xfrm>
            <a:off x="1912300"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2060916"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38" name="Google Shape;38;p3"/>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userDrawn="1"/>
        </p:nvSpPr>
        <p:spPr>
          <a:xfrm>
            <a:off x="4475414" y="-315159"/>
            <a:ext cx="7994095" cy="826564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45" name="Google Shape;45;p5"/>
          <p:cNvSpPr txBox="1">
            <a:spLocks noGrp="1"/>
          </p:cNvSpPr>
          <p:nvPr>
            <p:ph type="subTitle" idx="1"/>
          </p:nvPr>
        </p:nvSpPr>
        <p:spPr>
          <a:xfrm>
            <a:off x="3049033" y="2374100"/>
            <a:ext cx="6290000" cy="84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46" name="Google Shape;46;p5"/>
          <p:cNvSpPr txBox="1">
            <a:spLocks noGrp="1"/>
          </p:cNvSpPr>
          <p:nvPr>
            <p:ph type="ctrTitle"/>
          </p:nvPr>
        </p:nvSpPr>
        <p:spPr>
          <a:xfrm>
            <a:off x="4132233" y="3216499"/>
            <a:ext cx="4123600" cy="7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0" name="Google Shape;60;p7"/>
          <p:cNvSpPr txBox="1">
            <a:spLocks noGrp="1"/>
          </p:cNvSpPr>
          <p:nvPr>
            <p:ph type="ctrTitle"/>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1" name="Google Shape;61;p7"/>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2" name="Google Shape;62;p7"/>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reserve="1">
  <p:cSld name="1_Title + design">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990600" y="171288"/>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0" name="Google Shape;60;p7"/>
          <p:cNvSpPr txBox="1">
            <a:spLocks noGrp="1"/>
          </p:cNvSpPr>
          <p:nvPr>
            <p:ph type="ctrTitle"/>
          </p:nvPr>
        </p:nvSpPr>
        <p:spPr>
          <a:xfrm>
            <a:off x="1054633" y="184155"/>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1" name="Google Shape;61;p7"/>
          <p:cNvSpPr/>
          <p:nvPr/>
        </p:nvSpPr>
        <p:spPr>
          <a:xfrm>
            <a:off x="558800" y="200688"/>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2" name="Google Shape;62;p7"/>
          <p:cNvSpPr/>
          <p:nvPr/>
        </p:nvSpPr>
        <p:spPr>
          <a:xfrm>
            <a:off x="127000" y="200688"/>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extLst>
      <p:ext uri="{BB962C8B-B14F-4D97-AF65-F5344CB8AC3E}">
        <p14:creationId xmlns:p14="http://schemas.microsoft.com/office/powerpoint/2010/main" val="155826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3490893" y="-424468"/>
            <a:ext cx="9082092" cy="9782943"/>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5" name="Google Shape;65;p8"/>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6" name="Google Shape;66;p8"/>
          <p:cNvSpPr txBox="1">
            <a:spLocks noGrp="1"/>
          </p:cNvSpPr>
          <p:nvPr>
            <p:ph type="ctrTitle"/>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7" name="Google Shape;67;p8"/>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8" name="Google Shape;68;p8"/>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69026" y="-500668"/>
            <a:ext cx="9082092" cy="9782943"/>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77" name="Google Shape;77;p10"/>
          <p:cNvSpPr txBox="1">
            <a:spLocks noGrp="1"/>
          </p:cNvSpPr>
          <p:nvPr>
            <p:ph type="ctrTitle"/>
          </p:nvPr>
        </p:nvSpPr>
        <p:spPr>
          <a:xfrm>
            <a:off x="636035" y="20771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6400">
                <a:solidFill>
                  <a:srgbClr val="FFCB64"/>
                </a:solidFill>
              </a:defRPr>
            </a:lvl1pPr>
            <a:lvl2pPr lvl="1" algn="ctr" rtl="0">
              <a:spcBef>
                <a:spcPts val="0"/>
              </a:spcBef>
              <a:spcAft>
                <a:spcPts val="0"/>
              </a:spcAft>
              <a:buClr>
                <a:srgbClr val="000000"/>
              </a:buClr>
              <a:buSzPts val="4800"/>
              <a:buNone/>
              <a:defRPr sz="6400">
                <a:solidFill>
                  <a:srgbClr val="000000"/>
                </a:solidFill>
              </a:defRPr>
            </a:lvl2pPr>
            <a:lvl3pPr lvl="2" algn="ctr" rtl="0">
              <a:spcBef>
                <a:spcPts val="0"/>
              </a:spcBef>
              <a:spcAft>
                <a:spcPts val="0"/>
              </a:spcAft>
              <a:buClr>
                <a:srgbClr val="000000"/>
              </a:buClr>
              <a:buSzPts val="4800"/>
              <a:buNone/>
              <a:defRPr sz="6400">
                <a:solidFill>
                  <a:srgbClr val="000000"/>
                </a:solidFill>
              </a:defRPr>
            </a:lvl3pPr>
            <a:lvl4pPr lvl="3" algn="ctr" rtl="0">
              <a:spcBef>
                <a:spcPts val="0"/>
              </a:spcBef>
              <a:spcAft>
                <a:spcPts val="0"/>
              </a:spcAft>
              <a:buClr>
                <a:srgbClr val="000000"/>
              </a:buClr>
              <a:buSzPts val="4800"/>
              <a:buNone/>
              <a:defRPr sz="6400">
                <a:solidFill>
                  <a:srgbClr val="000000"/>
                </a:solidFill>
              </a:defRPr>
            </a:lvl4pPr>
            <a:lvl5pPr lvl="4" algn="ctr" rtl="0">
              <a:spcBef>
                <a:spcPts val="0"/>
              </a:spcBef>
              <a:spcAft>
                <a:spcPts val="0"/>
              </a:spcAft>
              <a:buClr>
                <a:srgbClr val="000000"/>
              </a:buClr>
              <a:buSzPts val="4800"/>
              <a:buNone/>
              <a:defRPr sz="6400">
                <a:solidFill>
                  <a:srgbClr val="000000"/>
                </a:solidFill>
              </a:defRPr>
            </a:lvl5pPr>
            <a:lvl6pPr lvl="5" algn="ctr" rtl="0">
              <a:spcBef>
                <a:spcPts val="0"/>
              </a:spcBef>
              <a:spcAft>
                <a:spcPts val="0"/>
              </a:spcAft>
              <a:buClr>
                <a:srgbClr val="000000"/>
              </a:buClr>
              <a:buSzPts val="4800"/>
              <a:buNone/>
              <a:defRPr sz="6400">
                <a:solidFill>
                  <a:srgbClr val="000000"/>
                </a:solidFill>
              </a:defRPr>
            </a:lvl6pPr>
            <a:lvl7pPr lvl="6" algn="ctr" rtl="0">
              <a:spcBef>
                <a:spcPts val="0"/>
              </a:spcBef>
              <a:spcAft>
                <a:spcPts val="0"/>
              </a:spcAft>
              <a:buClr>
                <a:srgbClr val="000000"/>
              </a:buClr>
              <a:buSzPts val="4800"/>
              <a:buNone/>
              <a:defRPr sz="6400">
                <a:solidFill>
                  <a:srgbClr val="000000"/>
                </a:solidFill>
              </a:defRPr>
            </a:lvl7pPr>
            <a:lvl8pPr lvl="7" algn="ctr" rtl="0">
              <a:spcBef>
                <a:spcPts val="0"/>
              </a:spcBef>
              <a:spcAft>
                <a:spcPts val="0"/>
              </a:spcAft>
              <a:buClr>
                <a:srgbClr val="000000"/>
              </a:buClr>
              <a:buSzPts val="4800"/>
              <a:buNone/>
              <a:defRPr sz="6400">
                <a:solidFill>
                  <a:srgbClr val="000000"/>
                </a:solidFill>
              </a:defRPr>
            </a:lvl8pPr>
            <a:lvl9pPr lvl="8" algn="ctr" rtl="0">
              <a:spcBef>
                <a:spcPts val="0"/>
              </a:spcBef>
              <a:spcAft>
                <a:spcPts val="0"/>
              </a:spcAft>
              <a:buClr>
                <a:srgbClr val="000000"/>
              </a:buClr>
              <a:buSzPts val="4800"/>
              <a:buNone/>
              <a:defRPr sz="6400">
                <a:solidFill>
                  <a:srgbClr val="000000"/>
                </a:solidFill>
              </a:defRPr>
            </a:lvl9pPr>
          </a:lstStyle>
          <a:p>
            <a:endParaRPr/>
          </a:p>
        </p:txBody>
      </p:sp>
      <p:sp>
        <p:nvSpPr>
          <p:cNvPr id="78" name="Google Shape;78;p10"/>
          <p:cNvSpPr txBox="1">
            <a:spLocks noGrp="1"/>
          </p:cNvSpPr>
          <p:nvPr>
            <p:ph type="subTitle" idx="1"/>
          </p:nvPr>
        </p:nvSpPr>
        <p:spPr>
          <a:xfrm flipH="1">
            <a:off x="2232035" y="3212733"/>
            <a:ext cx="4016400" cy="222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684733" y="4911000"/>
            <a:ext cx="4530800" cy="2379200"/>
          </a:xfrm>
          <a:prstGeom prst="rect">
            <a:avLst/>
          </a:prstGeom>
          <a:noFill/>
          <a:ln>
            <a:noFill/>
          </a:ln>
        </p:spPr>
        <p:txBody>
          <a:bodyPr spcFirstLastPara="1" wrap="square" lIns="121900" tIns="121900" rIns="121900" bIns="121900" anchor="ctr" anchorCtr="0">
            <a:noAutofit/>
          </a:bodyPr>
          <a:lstStyle/>
          <a:p>
            <a:pPr marL="0" lvl="0" indent="0" algn="r" rtl="0">
              <a:lnSpc>
                <a:spcPct val="100000"/>
              </a:lnSpc>
              <a:spcBef>
                <a:spcPts val="400"/>
              </a:spcBef>
              <a:spcAft>
                <a:spcPts val="0"/>
              </a:spcAft>
              <a:buNone/>
            </a:pPr>
            <a:r>
              <a:rPr lang="en" sz="1200">
                <a:solidFill>
                  <a:srgbClr val="434343"/>
                </a:solidFill>
                <a:latin typeface="EB Garamond"/>
                <a:ea typeface="EB Garamond"/>
                <a:cs typeface="EB Garamond"/>
                <a:sym typeface="EB Garamond"/>
              </a:rPr>
              <a:t>CREDITS: This presentation template was created by </a:t>
            </a:r>
            <a:r>
              <a:rPr lang="en" sz="12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1200">
                <a:solidFill>
                  <a:srgbClr val="434343"/>
                </a:solidFill>
                <a:latin typeface="EB Garamond"/>
                <a:ea typeface="EB Garamond"/>
                <a:cs typeface="EB Garamond"/>
                <a:sym typeface="EB Garamond"/>
              </a:rPr>
              <a:t>, including icons by </a:t>
            </a:r>
            <a:r>
              <a:rPr lang="en" sz="12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1200">
                <a:solidFill>
                  <a:srgbClr val="434343"/>
                </a:solidFill>
                <a:latin typeface="EB Garamond"/>
                <a:ea typeface="EB Garamond"/>
                <a:cs typeface="EB Garamond"/>
                <a:sym typeface="EB Garamond"/>
              </a:rPr>
              <a:t>, and infographics &amp; images by </a:t>
            </a:r>
            <a:r>
              <a:rPr lang="en" sz="12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1200">
                <a:solidFill>
                  <a:srgbClr val="434343"/>
                </a:solidFill>
                <a:latin typeface="EB Garamond"/>
                <a:ea typeface="EB Garamond"/>
                <a:cs typeface="EB Garamond"/>
                <a:sym typeface="EB Garamond"/>
              </a:rPr>
              <a:t>. </a:t>
            </a:r>
            <a:endParaRPr sz="1200">
              <a:solidFill>
                <a:srgbClr val="434343"/>
              </a:solidFill>
              <a:latin typeface="EB Garamond"/>
              <a:ea typeface="EB Garamond"/>
              <a:cs typeface="EB Garamond"/>
              <a:sym typeface="EB Garamond"/>
            </a:endParaRPr>
          </a:p>
          <a:p>
            <a:pPr marL="0" lvl="0" indent="0" algn="r" rtl="0">
              <a:lnSpc>
                <a:spcPct val="100000"/>
              </a:lnSpc>
              <a:spcBef>
                <a:spcPts val="400"/>
              </a:spcBef>
              <a:spcAft>
                <a:spcPts val="0"/>
              </a:spcAft>
              <a:buNone/>
            </a:pPr>
            <a:r>
              <a:rPr lang="en" sz="1200" b="1">
                <a:solidFill>
                  <a:srgbClr val="434343"/>
                </a:solidFill>
                <a:latin typeface="EB Garamond"/>
                <a:ea typeface="EB Garamond"/>
                <a:cs typeface="EB Garamond"/>
                <a:sym typeface="EB Garamond"/>
              </a:rPr>
              <a:t>Please keep this slide for attribution.</a:t>
            </a:r>
            <a:endParaRPr sz="1200" b="1">
              <a:solidFill>
                <a:srgbClr val="434343"/>
              </a:solidFill>
              <a:latin typeface="EB Garamond"/>
              <a:ea typeface="EB Garamond"/>
              <a:cs typeface="EB Garamond"/>
              <a:sym typeface="EB Garamond"/>
            </a:endParaRPr>
          </a:p>
          <a:p>
            <a:pPr marL="0" lvl="0" indent="0" algn="r" rtl="0">
              <a:lnSpc>
                <a:spcPct val="115000"/>
              </a:lnSpc>
              <a:spcBef>
                <a:spcPts val="400"/>
              </a:spcBef>
              <a:spcAft>
                <a:spcPts val="0"/>
              </a:spcAft>
              <a:buNone/>
            </a:pPr>
            <a:endParaRPr sz="2489">
              <a:latin typeface="Barlow Light"/>
              <a:ea typeface="Barlow Light"/>
              <a:cs typeface="Barlow Light"/>
              <a:sym typeface="Barlow Light"/>
            </a:endParaRPr>
          </a:p>
          <a:p>
            <a:pPr marL="0" lvl="0" indent="0" algn="r" rtl="0">
              <a:spcBef>
                <a:spcPts val="0"/>
              </a:spcBef>
              <a:spcAft>
                <a:spcPts val="0"/>
              </a:spcAft>
              <a:buNone/>
            </a:pPr>
            <a:endParaRPr sz="2489">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61" r:id="rId5"/>
    <p:sldLayoutId id="2147483654"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8.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5.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4"/>
          <p:cNvSpPr txBox="1">
            <a:spLocks noGrp="1"/>
          </p:cNvSpPr>
          <p:nvPr>
            <p:ph type="ctrTitle"/>
          </p:nvPr>
        </p:nvSpPr>
        <p:spPr>
          <a:xfrm flipH="1">
            <a:off x="960220" y="2122755"/>
            <a:ext cx="6652769" cy="894000"/>
          </a:xfrm>
          <a:prstGeom prst="rect">
            <a:avLst/>
          </a:prstGeom>
        </p:spPr>
        <p:txBody>
          <a:bodyPr spcFirstLastPara="1" wrap="square" lIns="121900" tIns="121900" rIns="121900" bIns="121900" anchor="b" anchorCtr="0">
            <a:noAutofit/>
          </a:bodyPr>
          <a:lstStyle/>
          <a:p>
            <a:r>
              <a:rPr lang="en-SG" dirty="0">
                <a:solidFill>
                  <a:srgbClr val="434343"/>
                </a:solidFill>
              </a:rPr>
              <a:t>Project </a:t>
            </a:r>
            <a:r>
              <a:rPr lang="en-SG" dirty="0" err="1">
                <a:solidFill>
                  <a:srgbClr val="434343"/>
                </a:solidFill>
              </a:rPr>
              <a:t>REToken</a:t>
            </a:r>
            <a:endParaRPr dirty="0">
              <a:solidFill>
                <a:srgbClr val="434343"/>
              </a:solidFill>
            </a:endParaRPr>
          </a:p>
        </p:txBody>
      </p:sp>
      <p:cxnSp>
        <p:nvCxnSpPr>
          <p:cNvPr id="95" name="Google Shape;95;p14"/>
          <p:cNvCxnSpPr/>
          <p:nvPr/>
        </p:nvCxnSpPr>
        <p:spPr>
          <a:xfrm>
            <a:off x="1119387" y="3136205"/>
            <a:ext cx="14224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7279713" y="1538861"/>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97" name="Google Shape;97;p14"/>
          <p:cNvSpPr/>
          <p:nvPr/>
        </p:nvSpPr>
        <p:spPr>
          <a:xfrm>
            <a:off x="10065651" y="2110483"/>
            <a:ext cx="2578111" cy="1533820"/>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98" name="Google Shape;98;p14"/>
          <p:cNvSpPr/>
          <p:nvPr/>
        </p:nvSpPr>
        <p:spPr>
          <a:xfrm>
            <a:off x="5474401" y="2505034"/>
            <a:ext cx="7005113" cy="2954549"/>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99" name="Google Shape;99;p14"/>
          <p:cNvSpPr/>
          <p:nvPr/>
        </p:nvSpPr>
        <p:spPr>
          <a:xfrm>
            <a:off x="9764307" y="2504234"/>
            <a:ext cx="916928" cy="540673"/>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 name="Google Shape;100;p14"/>
          <p:cNvSpPr/>
          <p:nvPr/>
        </p:nvSpPr>
        <p:spPr>
          <a:xfrm>
            <a:off x="7276818" y="2502766"/>
            <a:ext cx="934783" cy="562615"/>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 name="Google Shape;101;p14"/>
          <p:cNvSpPr/>
          <p:nvPr/>
        </p:nvSpPr>
        <p:spPr>
          <a:xfrm>
            <a:off x="4800558" y="5292036"/>
            <a:ext cx="8309207" cy="975609"/>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121900" tIns="121900" rIns="121900" bIns="121900" anchor="ctr" anchorCtr="0">
            <a:noAutofit/>
          </a:bodyPr>
          <a:lstStyle/>
          <a:p>
            <a:endParaRPr sz="2489"/>
          </a:p>
        </p:txBody>
      </p:sp>
      <p:sp>
        <p:nvSpPr>
          <p:cNvPr id="102" name="Google Shape;102;p14"/>
          <p:cNvSpPr/>
          <p:nvPr/>
        </p:nvSpPr>
        <p:spPr>
          <a:xfrm>
            <a:off x="10350609" y="4002107"/>
            <a:ext cx="1277351" cy="1655429"/>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 name="Google Shape;103;p14"/>
          <p:cNvSpPr/>
          <p:nvPr/>
        </p:nvSpPr>
        <p:spPr>
          <a:xfrm>
            <a:off x="10744558" y="4642052"/>
            <a:ext cx="512940" cy="1558539"/>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04" name="Google Shape;104;p14"/>
          <p:cNvSpPr/>
          <p:nvPr/>
        </p:nvSpPr>
        <p:spPr>
          <a:xfrm>
            <a:off x="11120019" y="3136958"/>
            <a:ext cx="1543859" cy="2000973"/>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121900" tIns="121900" rIns="121900" bIns="121900" anchor="ctr" anchorCtr="0">
            <a:noAutofit/>
          </a:bodyPr>
          <a:lstStyle/>
          <a:p>
            <a:endParaRPr sz="2489"/>
          </a:p>
        </p:txBody>
      </p:sp>
      <p:sp>
        <p:nvSpPr>
          <p:cNvPr id="105" name="Google Shape;105;p14"/>
          <p:cNvSpPr/>
          <p:nvPr/>
        </p:nvSpPr>
        <p:spPr>
          <a:xfrm>
            <a:off x="11580388" y="3902401"/>
            <a:ext cx="607449" cy="2299857"/>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06" name="Google Shape;106;p14"/>
          <p:cNvSpPr/>
          <p:nvPr/>
        </p:nvSpPr>
        <p:spPr>
          <a:xfrm>
            <a:off x="12011791" y="4465848"/>
            <a:ext cx="1007469" cy="130564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07" name="Google Shape;107;p14"/>
          <p:cNvSpPr/>
          <p:nvPr/>
        </p:nvSpPr>
        <p:spPr>
          <a:xfrm>
            <a:off x="12325236" y="4966410"/>
            <a:ext cx="411288" cy="1232516"/>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08" name="Google Shape;108;p14"/>
          <p:cNvSpPr/>
          <p:nvPr/>
        </p:nvSpPr>
        <p:spPr>
          <a:xfrm>
            <a:off x="5643685" y="4195453"/>
            <a:ext cx="1146616" cy="1483868"/>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09" name="Google Shape;109;p14"/>
          <p:cNvSpPr/>
          <p:nvPr/>
        </p:nvSpPr>
        <p:spPr>
          <a:xfrm>
            <a:off x="5964591" y="4763146"/>
            <a:ext cx="470327" cy="1406023"/>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0" name="Google Shape;110;p14"/>
          <p:cNvSpPr/>
          <p:nvPr/>
        </p:nvSpPr>
        <p:spPr>
          <a:xfrm>
            <a:off x="6451662" y="3417393"/>
            <a:ext cx="1384596" cy="1795924"/>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11" name="Google Shape;111;p14"/>
          <p:cNvSpPr/>
          <p:nvPr/>
        </p:nvSpPr>
        <p:spPr>
          <a:xfrm>
            <a:off x="6864696" y="4105227"/>
            <a:ext cx="545792" cy="2061837"/>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2" name="Google Shape;112;p14"/>
          <p:cNvSpPr/>
          <p:nvPr/>
        </p:nvSpPr>
        <p:spPr>
          <a:xfrm>
            <a:off x="7147313" y="3820269"/>
            <a:ext cx="2643457" cy="890147"/>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13" name="Google Shape;113;p14"/>
          <p:cNvSpPr/>
          <p:nvPr/>
        </p:nvSpPr>
        <p:spPr>
          <a:xfrm>
            <a:off x="8925819" y="3816897"/>
            <a:ext cx="1815405" cy="1046036"/>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114" name="Google Shape;114;p14"/>
          <p:cNvSpPr/>
          <p:nvPr/>
        </p:nvSpPr>
        <p:spPr>
          <a:xfrm>
            <a:off x="7127197" y="4710376"/>
            <a:ext cx="1951180" cy="152557"/>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115" name="Google Shape;115;p14"/>
          <p:cNvSpPr/>
          <p:nvPr/>
        </p:nvSpPr>
        <p:spPr>
          <a:xfrm>
            <a:off x="9068299" y="4105227"/>
            <a:ext cx="1523743" cy="1959591"/>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16" name="Google Shape;116;p14"/>
          <p:cNvSpPr/>
          <p:nvPr/>
        </p:nvSpPr>
        <p:spPr>
          <a:xfrm>
            <a:off x="9527595" y="5099247"/>
            <a:ext cx="348679" cy="217944"/>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7" name="Google Shape;117;p14"/>
          <p:cNvSpPr/>
          <p:nvPr/>
        </p:nvSpPr>
        <p:spPr>
          <a:xfrm>
            <a:off x="9527595" y="5404320"/>
            <a:ext cx="348679" cy="233061"/>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8" name="Google Shape;118;p14"/>
          <p:cNvSpPr/>
          <p:nvPr/>
        </p:nvSpPr>
        <p:spPr>
          <a:xfrm>
            <a:off x="9963405" y="5099247"/>
            <a:ext cx="321897" cy="217944"/>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9" name="Google Shape;119;p14"/>
          <p:cNvSpPr/>
          <p:nvPr/>
        </p:nvSpPr>
        <p:spPr>
          <a:xfrm>
            <a:off x="9963405" y="5404320"/>
            <a:ext cx="321897" cy="231395"/>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0" name="Google Shape;120;p14"/>
          <p:cNvSpPr/>
          <p:nvPr/>
        </p:nvSpPr>
        <p:spPr>
          <a:xfrm>
            <a:off x="7269677" y="4852855"/>
            <a:ext cx="1798663" cy="1211964"/>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121900" tIns="121900" rIns="121900" bIns="121900" anchor="ctr" anchorCtr="0">
            <a:noAutofit/>
          </a:bodyPr>
          <a:lstStyle/>
          <a:p>
            <a:endParaRPr sz="2489"/>
          </a:p>
        </p:txBody>
      </p:sp>
      <p:sp>
        <p:nvSpPr>
          <p:cNvPr id="121" name="Google Shape;121;p14"/>
          <p:cNvSpPr/>
          <p:nvPr/>
        </p:nvSpPr>
        <p:spPr>
          <a:xfrm>
            <a:off x="7971993" y="5297036"/>
            <a:ext cx="360463" cy="757745"/>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2" name="Google Shape;122;p14"/>
          <p:cNvSpPr/>
          <p:nvPr/>
        </p:nvSpPr>
        <p:spPr>
          <a:xfrm>
            <a:off x="8692799" y="5302074"/>
            <a:ext cx="152596" cy="125775"/>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3" name="Google Shape;123;p14"/>
          <p:cNvSpPr/>
          <p:nvPr/>
        </p:nvSpPr>
        <p:spPr>
          <a:xfrm>
            <a:off x="8505049" y="5302074"/>
            <a:ext cx="154263" cy="124108"/>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4" name="Google Shape;124;p14"/>
          <p:cNvSpPr/>
          <p:nvPr/>
        </p:nvSpPr>
        <p:spPr>
          <a:xfrm>
            <a:off x="8505049" y="5459669"/>
            <a:ext cx="154263" cy="125736"/>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5" name="Google Shape;125;p14"/>
          <p:cNvSpPr/>
          <p:nvPr/>
        </p:nvSpPr>
        <p:spPr>
          <a:xfrm>
            <a:off x="8692799" y="5461336"/>
            <a:ext cx="152596" cy="124069"/>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6" name="Google Shape;126;p14"/>
          <p:cNvSpPr/>
          <p:nvPr/>
        </p:nvSpPr>
        <p:spPr>
          <a:xfrm>
            <a:off x="7643470" y="5302074"/>
            <a:ext cx="154263" cy="125775"/>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7" name="Google Shape;127;p14"/>
          <p:cNvSpPr/>
          <p:nvPr/>
        </p:nvSpPr>
        <p:spPr>
          <a:xfrm>
            <a:off x="7643470" y="5461336"/>
            <a:ext cx="152557" cy="124069"/>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8" name="Google Shape;128;p14"/>
          <p:cNvSpPr/>
          <p:nvPr/>
        </p:nvSpPr>
        <p:spPr>
          <a:xfrm>
            <a:off x="7455721" y="5302074"/>
            <a:ext cx="152596" cy="124108"/>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9" name="Google Shape;129;p14"/>
          <p:cNvSpPr/>
          <p:nvPr/>
        </p:nvSpPr>
        <p:spPr>
          <a:xfrm>
            <a:off x="7455721" y="5459669"/>
            <a:ext cx="152596" cy="125736"/>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30" name="Google Shape;130;p14"/>
          <p:cNvSpPr/>
          <p:nvPr/>
        </p:nvSpPr>
        <p:spPr>
          <a:xfrm>
            <a:off x="5709067" y="6061432"/>
            <a:ext cx="6629613" cy="890099"/>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131" name="Google Shape;131;p14"/>
          <p:cNvSpPr/>
          <p:nvPr/>
        </p:nvSpPr>
        <p:spPr>
          <a:xfrm>
            <a:off x="6594141" y="6586090"/>
            <a:ext cx="4723705" cy="568289"/>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132" name="Google Shape;132;p14"/>
          <p:cNvSpPr/>
          <p:nvPr/>
        </p:nvSpPr>
        <p:spPr>
          <a:xfrm>
            <a:off x="10275183" y="5607385"/>
            <a:ext cx="891812" cy="1156456"/>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133" name="Google Shape;133;p14"/>
          <p:cNvSpPr/>
          <p:nvPr/>
        </p:nvSpPr>
        <p:spPr>
          <a:xfrm>
            <a:off x="10528121" y="6049702"/>
            <a:ext cx="363955" cy="1093369"/>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34" name="Google Shape;134;p14"/>
          <p:cNvSpPr/>
          <p:nvPr/>
        </p:nvSpPr>
        <p:spPr>
          <a:xfrm>
            <a:off x="9720345" y="6075848"/>
            <a:ext cx="620265" cy="803651"/>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35" name="Google Shape;135;p14"/>
          <p:cNvSpPr/>
          <p:nvPr/>
        </p:nvSpPr>
        <p:spPr>
          <a:xfrm>
            <a:off x="9911428" y="6384930"/>
            <a:ext cx="254169" cy="759412"/>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93" name="Google Shape;93;p14"/>
          <p:cNvSpPr txBox="1">
            <a:spLocks noGrp="1"/>
          </p:cNvSpPr>
          <p:nvPr>
            <p:ph type="subTitle" idx="1"/>
          </p:nvPr>
        </p:nvSpPr>
        <p:spPr>
          <a:xfrm flipH="1">
            <a:off x="958318" y="5334685"/>
            <a:ext cx="2423696" cy="1541619"/>
          </a:xfrm>
          <a:prstGeom prst="rect">
            <a:avLst/>
          </a:prstGeom>
        </p:spPr>
        <p:txBody>
          <a:bodyPr spcFirstLastPara="1" wrap="square" lIns="121900" tIns="121900" rIns="121900" bIns="121900" anchor="t" anchorCtr="0">
            <a:noAutofit/>
          </a:bodyPr>
          <a:lstStyle/>
          <a:p>
            <a:pPr marL="0" indent="0"/>
            <a:r>
              <a:rPr lang="en" sz="2000" b="1" dirty="0"/>
              <a:t>Batch 3 Group 7</a:t>
            </a:r>
          </a:p>
          <a:p>
            <a:pPr marL="0" indent="0"/>
            <a:r>
              <a:rPr lang="en" sz="2000" dirty="0"/>
              <a:t>Mei Xuan</a:t>
            </a:r>
          </a:p>
          <a:p>
            <a:pPr marL="0" indent="0"/>
            <a:r>
              <a:rPr lang="en" sz="2000" dirty="0"/>
              <a:t>Soh Har</a:t>
            </a:r>
          </a:p>
          <a:p>
            <a:pPr marL="0" indent="0"/>
            <a:r>
              <a:rPr lang="en" sz="2000" dirty="0">
                <a:solidFill>
                  <a:srgbClr val="434343"/>
                </a:solidFill>
              </a:rPr>
              <a:t>Travis</a:t>
            </a:r>
          </a:p>
        </p:txBody>
      </p:sp>
      <p:sp>
        <p:nvSpPr>
          <p:cNvPr id="46" name="TextBox 45">
            <a:extLst>
              <a:ext uri="{FF2B5EF4-FFF2-40B4-BE49-F238E27FC236}">
                <a16:creationId xmlns:a16="http://schemas.microsoft.com/office/drawing/2014/main" id="{546803D8-72EF-4F3F-831D-3482E1179D93}"/>
              </a:ext>
            </a:extLst>
          </p:cNvPr>
          <p:cNvSpPr txBox="1"/>
          <p:nvPr/>
        </p:nvSpPr>
        <p:spPr>
          <a:xfrm>
            <a:off x="1017084" y="3131742"/>
            <a:ext cx="3791615" cy="400110"/>
          </a:xfrm>
          <a:prstGeom prst="rect">
            <a:avLst/>
          </a:prstGeom>
          <a:noFill/>
        </p:spPr>
        <p:txBody>
          <a:bodyPr wrap="square">
            <a:spAutoFit/>
          </a:bodyPr>
          <a:lstStyle/>
          <a:p>
            <a:r>
              <a:rPr lang="en-US" sz="2000" dirty="0">
                <a:solidFill>
                  <a:srgbClr val="434343"/>
                </a:solidFill>
                <a:latin typeface="EB Garamond"/>
                <a:ea typeface="EB Garamond"/>
                <a:cs typeface="EB Garamond"/>
                <a:sym typeface="Montserrat ExtraBold"/>
              </a:rPr>
              <a:t>Fractional Investment of Real Estate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7B4-EFE7-4059-BC4D-1F55653D9F13}"/>
              </a:ext>
            </a:extLst>
          </p:cNvPr>
          <p:cNvSpPr>
            <a:spLocks noGrp="1"/>
          </p:cNvSpPr>
          <p:nvPr>
            <p:ph type="ctrTitle"/>
          </p:nvPr>
        </p:nvSpPr>
        <p:spPr/>
        <p:txBody>
          <a:bodyPr/>
          <a:lstStyle/>
          <a:p>
            <a:r>
              <a:rPr lang="en-SG" dirty="0"/>
              <a:t>APP COMPONENT DIAGRAM</a:t>
            </a:r>
          </a:p>
        </p:txBody>
      </p:sp>
      <p:pic>
        <p:nvPicPr>
          <p:cNvPr id="4" name="Picture 3" descr="Diagram&#10;&#10;Description automatically generated">
            <a:extLst>
              <a:ext uri="{FF2B5EF4-FFF2-40B4-BE49-F238E27FC236}">
                <a16:creationId xmlns:a16="http://schemas.microsoft.com/office/drawing/2014/main" id="{11F5E11F-B555-45D7-9DA7-ED1A0E9B1B72}"/>
              </a:ext>
            </a:extLst>
          </p:cNvPr>
          <p:cNvPicPr>
            <a:picLocks noChangeAspect="1"/>
          </p:cNvPicPr>
          <p:nvPr/>
        </p:nvPicPr>
        <p:blipFill rotWithShape="1">
          <a:blip r:embed="rId2"/>
          <a:srcRect t="7500"/>
          <a:stretch/>
        </p:blipFill>
        <p:spPr>
          <a:xfrm>
            <a:off x="1510921" y="680938"/>
            <a:ext cx="9170157" cy="5992907"/>
          </a:xfrm>
          <a:prstGeom prst="rect">
            <a:avLst/>
          </a:prstGeom>
        </p:spPr>
      </p:pic>
    </p:spTree>
    <p:extLst>
      <p:ext uri="{BB962C8B-B14F-4D97-AF65-F5344CB8AC3E}">
        <p14:creationId xmlns:p14="http://schemas.microsoft.com/office/powerpoint/2010/main" val="275790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7B4-EFE7-4059-BC4D-1F55653D9F13}"/>
              </a:ext>
            </a:extLst>
          </p:cNvPr>
          <p:cNvSpPr>
            <a:spLocks noGrp="1"/>
          </p:cNvSpPr>
          <p:nvPr>
            <p:ph type="ctrTitle"/>
          </p:nvPr>
        </p:nvSpPr>
        <p:spPr/>
        <p:txBody>
          <a:bodyPr/>
          <a:lstStyle/>
          <a:p>
            <a:r>
              <a:rPr lang="en-SG" dirty="0"/>
              <a:t>CLIENT COMPONENT DIAGRAM</a:t>
            </a:r>
          </a:p>
        </p:txBody>
      </p:sp>
      <p:pic>
        <p:nvPicPr>
          <p:cNvPr id="6" name="Picture 5" descr="Diagram&#10;&#10;Description automatically generated">
            <a:extLst>
              <a:ext uri="{FF2B5EF4-FFF2-40B4-BE49-F238E27FC236}">
                <a16:creationId xmlns:a16="http://schemas.microsoft.com/office/drawing/2014/main" id="{70849FB1-1ACD-4BA7-8E9B-94F7A55BF4CC}"/>
              </a:ext>
            </a:extLst>
          </p:cNvPr>
          <p:cNvPicPr>
            <a:picLocks noChangeAspect="1"/>
          </p:cNvPicPr>
          <p:nvPr/>
        </p:nvPicPr>
        <p:blipFill rotWithShape="1">
          <a:blip r:embed="rId2"/>
          <a:srcRect t="8792"/>
          <a:stretch/>
        </p:blipFill>
        <p:spPr>
          <a:xfrm>
            <a:off x="1308023" y="638956"/>
            <a:ext cx="9575953" cy="5966897"/>
          </a:xfrm>
          <a:prstGeom prst="rect">
            <a:avLst/>
          </a:prstGeom>
        </p:spPr>
      </p:pic>
    </p:spTree>
    <p:extLst>
      <p:ext uri="{BB962C8B-B14F-4D97-AF65-F5344CB8AC3E}">
        <p14:creationId xmlns:p14="http://schemas.microsoft.com/office/powerpoint/2010/main" val="321753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67A08FE0-584A-4A22-BF4C-F9E609650031}"/>
              </a:ext>
            </a:extLst>
          </p:cNvPr>
          <p:cNvPicPr>
            <a:picLocks noChangeAspect="1"/>
          </p:cNvPicPr>
          <p:nvPr/>
        </p:nvPicPr>
        <p:blipFill rotWithShape="1">
          <a:blip r:embed="rId2"/>
          <a:srcRect t="2414" b="7574"/>
          <a:stretch/>
        </p:blipFill>
        <p:spPr>
          <a:xfrm>
            <a:off x="2078718" y="602955"/>
            <a:ext cx="8034564" cy="6252311"/>
          </a:xfrm>
          <a:prstGeom prst="rect">
            <a:avLst/>
          </a:prstGeom>
        </p:spPr>
      </p:pic>
      <p:sp>
        <p:nvSpPr>
          <p:cNvPr id="2" name="Title 1">
            <a:extLst>
              <a:ext uri="{FF2B5EF4-FFF2-40B4-BE49-F238E27FC236}">
                <a16:creationId xmlns:a16="http://schemas.microsoft.com/office/drawing/2014/main" id="{ABBFD7B4-EFE7-4059-BC4D-1F55653D9F13}"/>
              </a:ext>
            </a:extLst>
          </p:cNvPr>
          <p:cNvSpPr>
            <a:spLocks noGrp="1"/>
          </p:cNvSpPr>
          <p:nvPr>
            <p:ph type="ctrTitle"/>
          </p:nvPr>
        </p:nvSpPr>
        <p:spPr/>
        <p:txBody>
          <a:bodyPr/>
          <a:lstStyle/>
          <a:p>
            <a:r>
              <a:rPr lang="en-SG" dirty="0"/>
              <a:t>SMART CONTRACT LOGIC DIAGRAM</a:t>
            </a:r>
          </a:p>
        </p:txBody>
      </p:sp>
    </p:spTree>
    <p:extLst>
      <p:ext uri="{BB962C8B-B14F-4D97-AF65-F5344CB8AC3E}">
        <p14:creationId xmlns:p14="http://schemas.microsoft.com/office/powerpoint/2010/main" val="398587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36"/>
          <p:cNvSpPr txBox="1">
            <a:spLocks noGrp="1"/>
          </p:cNvSpPr>
          <p:nvPr>
            <p:ph type="ctrTitle"/>
          </p:nvPr>
        </p:nvSpPr>
        <p:spPr>
          <a:xfrm>
            <a:off x="636035" y="2077133"/>
            <a:ext cx="5612400" cy="1135600"/>
          </a:xfrm>
          <a:prstGeom prst="rect">
            <a:avLst/>
          </a:prstGeom>
        </p:spPr>
        <p:txBody>
          <a:bodyPr spcFirstLastPara="1" wrap="square" lIns="121900" tIns="121900" rIns="121900" bIns="121900" anchor="b" anchorCtr="0">
            <a:noAutofit/>
          </a:bodyPr>
          <a:lstStyle/>
          <a:p>
            <a:r>
              <a:rPr lang="en">
                <a:solidFill>
                  <a:schemeClr val="lt2"/>
                </a:solidFill>
              </a:rPr>
              <a:t>THANKS</a:t>
            </a:r>
            <a:endParaRPr>
              <a:solidFill>
                <a:schemeClr val="lt2"/>
              </a:solidFill>
            </a:endParaRPr>
          </a:p>
        </p:txBody>
      </p:sp>
      <p:grpSp>
        <p:nvGrpSpPr>
          <p:cNvPr id="1867" name="Google Shape;1867;p36"/>
          <p:cNvGrpSpPr/>
          <p:nvPr/>
        </p:nvGrpSpPr>
        <p:grpSpPr>
          <a:xfrm>
            <a:off x="8115098" y="2204120"/>
            <a:ext cx="4642193" cy="4542067"/>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1874" name="Google Shape;1874;p36"/>
          <p:cNvGrpSpPr/>
          <p:nvPr/>
        </p:nvGrpSpPr>
        <p:grpSpPr>
          <a:xfrm>
            <a:off x="8652553" y="3886783"/>
            <a:ext cx="3722743" cy="3086532"/>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121900" tIns="121900" rIns="121900" bIns="121900" anchor="ctr" anchorCtr="0">
              <a:noAutofit/>
            </a:bodyPr>
            <a:lstStyle/>
            <a:p>
              <a:endParaRPr sz="2489"/>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1889" name="Google Shape;1889;p36"/>
          <p:cNvSpPr/>
          <p:nvPr/>
        </p:nvSpPr>
        <p:spPr>
          <a:xfrm>
            <a:off x="1259913" y="1081661"/>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890" name="Google Shape;1890;p36"/>
          <p:cNvSpPr/>
          <p:nvPr/>
        </p:nvSpPr>
        <p:spPr>
          <a:xfrm>
            <a:off x="7305567" y="416801"/>
            <a:ext cx="2207440" cy="1297207"/>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891" name="Google Shape;1891;p36"/>
          <p:cNvSpPr txBox="1">
            <a:spLocks noGrp="1"/>
          </p:cNvSpPr>
          <p:nvPr>
            <p:ph type="subTitle" idx="1"/>
          </p:nvPr>
        </p:nvSpPr>
        <p:spPr>
          <a:xfrm flipH="1">
            <a:off x="2232033" y="3212733"/>
            <a:ext cx="4016400" cy="1613200"/>
          </a:xfrm>
          <a:prstGeom prst="rect">
            <a:avLst/>
          </a:prstGeom>
        </p:spPr>
        <p:txBody>
          <a:bodyPr spcFirstLastPara="1" wrap="square" lIns="121900" tIns="121900" rIns="121900" bIns="121900" anchor="t" anchorCtr="0">
            <a:noAutofit/>
          </a:bodyPr>
          <a:lstStyle/>
          <a:p>
            <a:pPr marL="0" indent="0">
              <a:buClr>
                <a:schemeClr val="dk1"/>
              </a:buClr>
              <a:buSzPts val="1100"/>
            </a:pPr>
            <a:r>
              <a:rPr lang="en" sz="2000" dirty="0">
                <a:solidFill>
                  <a:srgbClr val="434343"/>
                </a:solidFill>
              </a:rPr>
              <a:t>Any questions?</a:t>
            </a:r>
            <a:endParaRPr sz="2000" dirty="0">
              <a:solidFill>
                <a:srgbClr val="434343"/>
              </a:solidFill>
            </a:endParaRPr>
          </a:p>
          <a:p>
            <a:pPr marL="0" indent="0">
              <a:buClr>
                <a:schemeClr val="dk1"/>
              </a:buClr>
              <a:buSzPts val="1100"/>
            </a:pPr>
            <a:endParaRPr sz="2000" dirty="0">
              <a:solidFill>
                <a:srgbClr val="434343"/>
              </a:solidFill>
            </a:endParaRPr>
          </a:p>
          <a:p>
            <a:pPr marL="0" indent="0"/>
            <a:endParaRPr sz="2000" dirty="0"/>
          </a:p>
        </p:txBody>
      </p:sp>
      <p:sp>
        <p:nvSpPr>
          <p:cNvPr id="1892" name="Google Shape;1892;p36"/>
          <p:cNvSpPr/>
          <p:nvPr/>
        </p:nvSpPr>
        <p:spPr>
          <a:xfrm>
            <a:off x="10168067" y="4935594"/>
            <a:ext cx="285336" cy="37854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93" name="Google Shape;1893;p36"/>
          <p:cNvSpPr/>
          <p:nvPr/>
        </p:nvSpPr>
        <p:spPr>
          <a:xfrm>
            <a:off x="10523667" y="4935594"/>
            <a:ext cx="285336" cy="37854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nvGrpSpPr>
          <p:cNvPr id="1894" name="Google Shape;1894;p36"/>
          <p:cNvGrpSpPr/>
          <p:nvPr/>
        </p:nvGrpSpPr>
        <p:grpSpPr>
          <a:xfrm>
            <a:off x="5006983" y="4767535"/>
            <a:ext cx="1110647" cy="308983"/>
            <a:chOff x="3739024" y="3575651"/>
            <a:chExt cx="832985" cy="231737"/>
          </a:xfrm>
        </p:grpSpPr>
        <p:sp>
          <p:nvSpPr>
            <p:cNvPr id="1895" name="Google Shape;1895;p36"/>
            <p:cNvSpPr/>
            <p:nvPr/>
          </p:nvSpPr>
          <p:spPr>
            <a:xfrm>
              <a:off x="3739024" y="3575651"/>
              <a:ext cx="231508" cy="231737"/>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nvGrpSpPr>
            <p:cNvPr id="1896" name="Google Shape;1896;p36"/>
            <p:cNvGrpSpPr/>
            <p:nvPr/>
          </p:nvGrpSpPr>
          <p:grpSpPr>
            <a:xfrm>
              <a:off x="4039521" y="3575766"/>
              <a:ext cx="231754" cy="231498"/>
              <a:chOff x="3752358" y="3817349"/>
              <a:chExt cx="346056" cy="345674"/>
            </a:xfrm>
          </p:grpSpPr>
          <p:sp>
            <p:nvSpPr>
              <p:cNvPr id="1897" name="Google Shape;1897;p3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898" name="Google Shape;1898;p3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899" name="Google Shape;1899;p3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900" name="Google Shape;1900;p3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nvGrpSpPr>
            <p:cNvPr id="1901" name="Google Shape;1901;p36"/>
            <p:cNvGrpSpPr/>
            <p:nvPr/>
          </p:nvGrpSpPr>
          <p:grpSpPr>
            <a:xfrm>
              <a:off x="4340277" y="3575766"/>
              <a:ext cx="231732" cy="231498"/>
              <a:chOff x="4201447" y="3817349"/>
              <a:chExt cx="346024" cy="345674"/>
            </a:xfrm>
          </p:grpSpPr>
          <p:sp>
            <p:nvSpPr>
              <p:cNvPr id="1902" name="Google Shape;1902;p3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903" name="Google Shape;1903;p3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spTree>
    <p:extLst>
      <p:ext uri="{BB962C8B-B14F-4D97-AF65-F5344CB8AC3E}">
        <p14:creationId xmlns:p14="http://schemas.microsoft.com/office/powerpoint/2010/main" val="124972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grpSp>
        <p:nvGrpSpPr>
          <p:cNvPr id="3" name="Group 2">
            <a:extLst>
              <a:ext uri="{FF2B5EF4-FFF2-40B4-BE49-F238E27FC236}">
                <a16:creationId xmlns:a16="http://schemas.microsoft.com/office/drawing/2014/main" id="{9D5B1D85-59D9-48B1-98E7-633CF74DAAC0}"/>
              </a:ext>
            </a:extLst>
          </p:cNvPr>
          <p:cNvGrpSpPr/>
          <p:nvPr/>
        </p:nvGrpSpPr>
        <p:grpSpPr>
          <a:xfrm>
            <a:off x="1442720" y="1770024"/>
            <a:ext cx="9251581" cy="5087892"/>
            <a:chOff x="3938635" y="1770024"/>
            <a:chExt cx="6214772" cy="5087892"/>
          </a:xfrm>
        </p:grpSpPr>
        <p:sp>
          <p:nvSpPr>
            <p:cNvPr id="1056" name="Google Shape;1056;p27"/>
            <p:cNvSpPr/>
            <p:nvPr/>
          </p:nvSpPr>
          <p:spPr>
            <a:xfrm>
              <a:off x="6085538" y="2545099"/>
              <a:ext cx="1911444" cy="4312817"/>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1057" name="Google Shape;1057;p27"/>
            <p:cNvSpPr/>
            <p:nvPr/>
          </p:nvSpPr>
          <p:spPr>
            <a:xfrm>
              <a:off x="6269899" y="2726642"/>
              <a:ext cx="1542751" cy="4009663"/>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058" name="Google Shape;1058;p27"/>
            <p:cNvSpPr/>
            <p:nvPr/>
          </p:nvSpPr>
          <p:spPr>
            <a:xfrm>
              <a:off x="7751718" y="1770024"/>
              <a:ext cx="2401689" cy="791637"/>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059" name="Google Shape;1059;p27"/>
            <p:cNvSpPr/>
            <p:nvPr/>
          </p:nvSpPr>
          <p:spPr>
            <a:xfrm>
              <a:off x="7996727" y="1945301"/>
              <a:ext cx="1911558" cy="4912615"/>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121900" tIns="121900" rIns="121900" bIns="121900" anchor="ctr" anchorCtr="0">
              <a:noAutofit/>
            </a:bodyPr>
            <a:lstStyle/>
            <a:p>
              <a:pPr marL="1667714"/>
              <a:r>
                <a:rPr lang="en" sz="2489"/>
                <a:t>		</a:t>
              </a:r>
              <a:endParaRPr sz="2489"/>
            </a:p>
          </p:txBody>
        </p:sp>
        <p:sp>
          <p:nvSpPr>
            <p:cNvPr id="1060" name="Google Shape;1060;p27"/>
            <p:cNvSpPr/>
            <p:nvPr/>
          </p:nvSpPr>
          <p:spPr>
            <a:xfrm>
              <a:off x="8181173" y="2126940"/>
              <a:ext cx="1542666" cy="4609365"/>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121900" tIns="121900" rIns="121900" bIns="121900" anchor="ctr" anchorCtr="0">
              <a:noAutofit/>
            </a:bodyPr>
            <a:lstStyle/>
            <a:p>
              <a:endParaRPr sz="2489" dirty="0"/>
            </a:p>
          </p:txBody>
        </p:sp>
        <p:sp>
          <p:nvSpPr>
            <p:cNvPr id="1061" name="Google Shape;1061;p27"/>
            <p:cNvSpPr/>
            <p:nvPr/>
          </p:nvSpPr>
          <p:spPr>
            <a:xfrm>
              <a:off x="3938635" y="2880632"/>
              <a:ext cx="2381141" cy="790107"/>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1062" name="Google Shape;1062;p27"/>
            <p:cNvSpPr/>
            <p:nvPr/>
          </p:nvSpPr>
          <p:spPr>
            <a:xfrm>
              <a:off x="4180237" y="3044219"/>
              <a:ext cx="1911558" cy="3813697"/>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1063" name="Google Shape;1063;p27"/>
            <p:cNvSpPr/>
            <p:nvPr/>
          </p:nvSpPr>
          <p:spPr>
            <a:xfrm>
              <a:off x="4357858" y="3225858"/>
              <a:ext cx="1542666" cy="3510447"/>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055" name="Google Shape;1055;p27"/>
            <p:cNvSpPr/>
            <p:nvPr/>
          </p:nvSpPr>
          <p:spPr>
            <a:xfrm>
              <a:off x="5841187" y="2378987"/>
              <a:ext cx="2413682" cy="792656"/>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grpSp>
      <p:sp>
        <p:nvSpPr>
          <p:cNvPr id="1067" name="Google Shape;1067;p27"/>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OUR VISION, MISSION &amp; VALUE PROPOSITION</a:t>
            </a:r>
            <a:endParaRPr dirty="0"/>
          </a:p>
        </p:txBody>
      </p:sp>
      <p:sp>
        <p:nvSpPr>
          <p:cNvPr id="1068" name="Google Shape;1068;p27"/>
          <p:cNvSpPr txBox="1"/>
          <p:nvPr/>
        </p:nvSpPr>
        <p:spPr>
          <a:xfrm>
            <a:off x="7877157" y="4747803"/>
            <a:ext cx="2091250" cy="145120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Unleash Value from</a:t>
            </a:r>
          </a:p>
          <a:p>
            <a:pPr algn="ctr"/>
            <a:r>
              <a:rPr lang="en-US" sz="1600" dirty="0">
                <a:solidFill>
                  <a:srgbClr val="434343"/>
                </a:solidFill>
                <a:latin typeface="Montserrat ExtraBold"/>
                <a:ea typeface="Montserrat ExtraBold"/>
                <a:cs typeface="Montserrat ExtraBold"/>
                <a:sym typeface="Montserrat ExtraBold"/>
              </a:rPr>
              <a:t> Fractional Investment of </a:t>
            </a:r>
          </a:p>
          <a:p>
            <a:pPr algn="ctr"/>
            <a:r>
              <a:rPr lang="en-US" sz="1600" dirty="0">
                <a:solidFill>
                  <a:srgbClr val="434343"/>
                </a:solidFill>
                <a:latin typeface="Montserrat ExtraBold"/>
                <a:ea typeface="Montserrat ExtraBold"/>
                <a:cs typeface="Montserrat ExtraBold"/>
                <a:sym typeface="Montserrat ExtraBold"/>
              </a:rPr>
              <a:t>Real Estate</a:t>
            </a:r>
          </a:p>
        </p:txBody>
      </p:sp>
      <p:sp>
        <p:nvSpPr>
          <p:cNvPr id="1069" name="Google Shape;1069;p27"/>
          <p:cNvSpPr txBox="1"/>
          <p:nvPr/>
        </p:nvSpPr>
        <p:spPr>
          <a:xfrm>
            <a:off x="2259822" y="5215025"/>
            <a:ext cx="1826519" cy="113623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Democratize Access to Real Estate Investment</a:t>
            </a:r>
          </a:p>
        </p:txBody>
      </p:sp>
      <p:sp>
        <p:nvSpPr>
          <p:cNvPr id="1070" name="Google Shape;1070;p27"/>
          <p:cNvSpPr txBox="1"/>
          <p:nvPr/>
        </p:nvSpPr>
        <p:spPr>
          <a:xfrm>
            <a:off x="5179108" y="4825703"/>
            <a:ext cx="1712676" cy="145120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Level Playing Field for All Investors in Real Estate Investment</a:t>
            </a:r>
            <a:endParaRPr sz="1467" dirty="0">
              <a:solidFill>
                <a:srgbClr val="434343"/>
              </a:solidFill>
              <a:latin typeface="EB Garamond"/>
              <a:ea typeface="EB Garamond"/>
              <a:cs typeface="EB Garamond"/>
              <a:sym typeface="EB Garamond"/>
            </a:endParaRPr>
          </a:p>
        </p:txBody>
      </p:sp>
      <p:sp>
        <p:nvSpPr>
          <p:cNvPr id="1073" name="Google Shape;1073;p27"/>
          <p:cNvSpPr txBox="1"/>
          <p:nvPr/>
        </p:nvSpPr>
        <p:spPr>
          <a:xfrm>
            <a:off x="5179108" y="3451486"/>
            <a:ext cx="1712676"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MISSON</a:t>
            </a:r>
            <a:endParaRPr sz="2400" dirty="0">
              <a:solidFill>
                <a:srgbClr val="434343"/>
              </a:solidFill>
              <a:latin typeface="Montserrat ExtraBold"/>
              <a:ea typeface="Montserrat ExtraBold"/>
              <a:cs typeface="Montserrat ExtraBold"/>
              <a:sym typeface="Montserrat ExtraBold"/>
            </a:endParaRPr>
          </a:p>
        </p:txBody>
      </p:sp>
      <p:grpSp>
        <p:nvGrpSpPr>
          <p:cNvPr id="1076" name="Google Shape;1076;p27"/>
          <p:cNvGrpSpPr/>
          <p:nvPr/>
        </p:nvGrpSpPr>
        <p:grpSpPr>
          <a:xfrm>
            <a:off x="10256781" y="3582603"/>
            <a:ext cx="2911060" cy="3399627"/>
            <a:chOff x="7692585" y="2686952"/>
            <a:chExt cx="2183295" cy="2549720"/>
          </a:xfrm>
        </p:grpSpPr>
        <p:sp>
          <p:nvSpPr>
            <p:cNvPr id="1077" name="Google Shape;1077;p27"/>
            <p:cNvSpPr/>
            <p:nvPr/>
          </p:nvSpPr>
          <p:spPr>
            <a:xfrm>
              <a:off x="7963332" y="2686952"/>
              <a:ext cx="1912547" cy="1966203"/>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1078" name="Google Shape;1078;p27"/>
            <p:cNvSpPr/>
            <p:nvPr/>
          </p:nvSpPr>
          <p:spPr>
            <a:xfrm>
              <a:off x="8653878" y="3292702"/>
              <a:ext cx="559210" cy="1864247"/>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079" name="Google Shape;1079;p27"/>
            <p:cNvSpPr/>
            <p:nvPr/>
          </p:nvSpPr>
          <p:spPr>
            <a:xfrm>
              <a:off x="7692585" y="3377738"/>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080" name="Google Shape;1080;p27"/>
            <p:cNvSpPr/>
            <p:nvPr/>
          </p:nvSpPr>
          <p:spPr>
            <a:xfrm>
              <a:off x="8020725" y="3916116"/>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sp>
        <p:nvSpPr>
          <p:cNvPr id="1081" name="Google Shape;1081;p27"/>
          <p:cNvSpPr/>
          <p:nvPr/>
        </p:nvSpPr>
        <p:spPr>
          <a:xfrm>
            <a:off x="-50727" y="1702968"/>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1082" name="Google Shape;1082;p27"/>
          <p:cNvSpPr/>
          <p:nvPr/>
        </p:nvSpPr>
        <p:spPr>
          <a:xfrm>
            <a:off x="418807" y="2013001"/>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2"/>
          </a:solidFill>
          <a:ln>
            <a:noFill/>
          </a:ln>
        </p:spPr>
        <p:txBody>
          <a:bodyPr spcFirstLastPara="1" wrap="square" lIns="121900" tIns="121900" rIns="121900" bIns="121900" anchor="ctr" anchorCtr="0">
            <a:noAutofit/>
          </a:bodyPr>
          <a:lstStyle/>
          <a:p>
            <a:endParaRPr sz="2489"/>
          </a:p>
        </p:txBody>
      </p:sp>
      <p:sp>
        <p:nvSpPr>
          <p:cNvPr id="33" name="Google Shape;1073;p27">
            <a:extLst>
              <a:ext uri="{FF2B5EF4-FFF2-40B4-BE49-F238E27FC236}">
                <a16:creationId xmlns:a16="http://schemas.microsoft.com/office/drawing/2014/main" id="{C0632983-93AB-429F-9EBD-DDB9B6C05549}"/>
              </a:ext>
            </a:extLst>
          </p:cNvPr>
          <p:cNvSpPr txBox="1"/>
          <p:nvPr/>
        </p:nvSpPr>
        <p:spPr>
          <a:xfrm>
            <a:off x="2316743" y="3877497"/>
            <a:ext cx="1712676"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VISION</a:t>
            </a:r>
            <a:endParaRPr sz="2400" dirty="0">
              <a:solidFill>
                <a:srgbClr val="434343"/>
              </a:solidFill>
              <a:latin typeface="Montserrat ExtraBold"/>
              <a:ea typeface="Montserrat ExtraBold"/>
              <a:cs typeface="Montserrat ExtraBold"/>
              <a:sym typeface="Montserrat ExtraBold"/>
            </a:endParaRPr>
          </a:p>
        </p:txBody>
      </p:sp>
      <p:sp>
        <p:nvSpPr>
          <p:cNvPr id="34" name="Google Shape;1073;p27">
            <a:extLst>
              <a:ext uri="{FF2B5EF4-FFF2-40B4-BE49-F238E27FC236}">
                <a16:creationId xmlns:a16="http://schemas.microsoft.com/office/drawing/2014/main" id="{1D41CD14-4C8F-4C4C-A068-E9D4AB4E5005}"/>
              </a:ext>
            </a:extLst>
          </p:cNvPr>
          <p:cNvSpPr txBox="1"/>
          <p:nvPr/>
        </p:nvSpPr>
        <p:spPr>
          <a:xfrm>
            <a:off x="7653849" y="2992215"/>
            <a:ext cx="2536983"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VALUE PROPOSITION</a:t>
            </a:r>
            <a:endParaRPr sz="2400" dirty="0">
              <a:solidFill>
                <a:srgbClr val="434343"/>
              </a:solidFill>
              <a:latin typeface="Montserrat ExtraBold"/>
              <a:ea typeface="Montserrat ExtraBold"/>
              <a:cs typeface="Montserrat ExtraBold"/>
              <a:sym typeface="Montserrat ExtraBold"/>
            </a:endParaRPr>
          </a:p>
        </p:txBody>
      </p:sp>
      <p:grpSp>
        <p:nvGrpSpPr>
          <p:cNvPr id="35" name="Google Shape;6021;p43">
            <a:extLst>
              <a:ext uri="{FF2B5EF4-FFF2-40B4-BE49-F238E27FC236}">
                <a16:creationId xmlns:a16="http://schemas.microsoft.com/office/drawing/2014/main" id="{7C515F2A-7FF9-4817-98E2-F0209F16F1A3}"/>
              </a:ext>
            </a:extLst>
          </p:cNvPr>
          <p:cNvGrpSpPr/>
          <p:nvPr/>
        </p:nvGrpSpPr>
        <p:grpSpPr>
          <a:xfrm>
            <a:off x="2904654" y="4583025"/>
            <a:ext cx="536854" cy="377627"/>
            <a:chOff x="7989683" y="2350207"/>
            <a:chExt cx="332761" cy="234066"/>
          </a:xfrm>
          <a:solidFill>
            <a:schemeClr val="tx1"/>
          </a:solidFill>
        </p:grpSpPr>
        <p:sp>
          <p:nvSpPr>
            <p:cNvPr id="36" name="Google Shape;6022;p43">
              <a:extLst>
                <a:ext uri="{FF2B5EF4-FFF2-40B4-BE49-F238E27FC236}">
                  <a16:creationId xmlns:a16="http://schemas.microsoft.com/office/drawing/2014/main" id="{A7CB3881-3A10-47F5-AF3D-6DD95C51F024}"/>
                </a:ext>
              </a:extLst>
            </p:cNvPr>
            <p:cNvSpPr/>
            <p:nvPr/>
          </p:nvSpPr>
          <p:spPr>
            <a:xfrm>
              <a:off x="8258902" y="2396188"/>
              <a:ext cx="29119" cy="22101"/>
            </a:xfrm>
            <a:custGeom>
              <a:avLst/>
              <a:gdLst/>
              <a:ahLst/>
              <a:cxnLst/>
              <a:rect l="l" t="t" r="r" b="b"/>
              <a:pathLst>
                <a:path w="917" h="696" extrusionOk="0">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grpFill/>
            <a:ln>
              <a:noFill/>
            </a:ln>
          </p:spPr>
          <p:txBody>
            <a:bodyPr spcFirstLastPara="1" wrap="square" lIns="121900" tIns="121900" rIns="121900" bIns="121900" anchor="ctr" anchorCtr="0">
              <a:noAutofit/>
            </a:bodyPr>
            <a:lstStyle/>
            <a:p>
              <a:endParaRPr sz="2489"/>
            </a:p>
          </p:txBody>
        </p:sp>
        <p:sp>
          <p:nvSpPr>
            <p:cNvPr id="37" name="Google Shape;6023;p43">
              <a:extLst>
                <a:ext uri="{FF2B5EF4-FFF2-40B4-BE49-F238E27FC236}">
                  <a16:creationId xmlns:a16="http://schemas.microsoft.com/office/drawing/2014/main" id="{0EA67A68-8D5E-437B-BAE8-761E774105BA}"/>
                </a:ext>
              </a:extLst>
            </p:cNvPr>
            <p:cNvSpPr/>
            <p:nvPr/>
          </p:nvSpPr>
          <p:spPr>
            <a:xfrm>
              <a:off x="8051320" y="2350207"/>
              <a:ext cx="194753" cy="49919"/>
            </a:xfrm>
            <a:custGeom>
              <a:avLst/>
              <a:gdLst/>
              <a:ahLst/>
              <a:cxnLst/>
              <a:rect l="l" t="t" r="r" b="b"/>
              <a:pathLst>
                <a:path w="6133" h="1572" extrusionOk="0">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grpFill/>
            <a:ln>
              <a:noFill/>
            </a:ln>
          </p:spPr>
          <p:txBody>
            <a:bodyPr spcFirstLastPara="1" wrap="square" lIns="121900" tIns="121900" rIns="121900" bIns="121900" anchor="ctr" anchorCtr="0">
              <a:noAutofit/>
            </a:bodyPr>
            <a:lstStyle/>
            <a:p>
              <a:endParaRPr sz="2489"/>
            </a:p>
          </p:txBody>
        </p:sp>
        <p:sp>
          <p:nvSpPr>
            <p:cNvPr id="38" name="Google Shape;6024;p43">
              <a:extLst>
                <a:ext uri="{FF2B5EF4-FFF2-40B4-BE49-F238E27FC236}">
                  <a16:creationId xmlns:a16="http://schemas.microsoft.com/office/drawing/2014/main" id="{3853F729-7559-46BA-AFAD-EC98F9144D45}"/>
                </a:ext>
              </a:extLst>
            </p:cNvPr>
            <p:cNvSpPr/>
            <p:nvPr/>
          </p:nvSpPr>
          <p:spPr>
            <a:xfrm>
              <a:off x="7989683" y="2378183"/>
              <a:ext cx="332761" cy="206090"/>
            </a:xfrm>
            <a:custGeom>
              <a:avLst/>
              <a:gdLst/>
              <a:ahLst/>
              <a:cxnLst/>
              <a:rect l="l" t="t" r="r" b="b"/>
              <a:pathLst>
                <a:path w="10479" h="6490" extrusionOk="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grpFill/>
            <a:ln>
              <a:noFill/>
            </a:ln>
          </p:spPr>
          <p:txBody>
            <a:bodyPr spcFirstLastPara="1" wrap="square" lIns="121900" tIns="121900" rIns="121900" bIns="121900" anchor="ctr" anchorCtr="0">
              <a:noAutofit/>
            </a:bodyPr>
            <a:lstStyle/>
            <a:p>
              <a:endParaRPr sz="2489" dirty="0"/>
            </a:p>
          </p:txBody>
        </p:sp>
        <p:sp>
          <p:nvSpPr>
            <p:cNvPr id="39" name="Google Shape;6025;p43">
              <a:extLst>
                <a:ext uri="{FF2B5EF4-FFF2-40B4-BE49-F238E27FC236}">
                  <a16:creationId xmlns:a16="http://schemas.microsoft.com/office/drawing/2014/main" id="{A9040D74-55B1-47CB-911E-A0D7A9E2B0A7}"/>
                </a:ext>
              </a:extLst>
            </p:cNvPr>
            <p:cNvSpPr/>
            <p:nvPr/>
          </p:nvSpPr>
          <p:spPr>
            <a:xfrm>
              <a:off x="8081201" y="2405746"/>
              <a:ext cx="151598" cy="149884"/>
            </a:xfrm>
            <a:custGeom>
              <a:avLst/>
              <a:gdLst/>
              <a:ahLst/>
              <a:cxnLst/>
              <a:rect l="l" t="t" r="r" b="b"/>
              <a:pathLst>
                <a:path w="4774" h="4720" extrusionOk="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grpFill/>
            <a:ln>
              <a:noFill/>
            </a:ln>
          </p:spPr>
          <p:txBody>
            <a:bodyPr spcFirstLastPara="1" wrap="square" lIns="121900" tIns="121900" rIns="121900" bIns="121900" anchor="ctr" anchorCtr="0">
              <a:noAutofit/>
            </a:bodyPr>
            <a:lstStyle/>
            <a:p>
              <a:endParaRPr sz="2489"/>
            </a:p>
          </p:txBody>
        </p:sp>
        <p:sp>
          <p:nvSpPr>
            <p:cNvPr id="40" name="Google Shape;6026;p43">
              <a:extLst>
                <a:ext uri="{FF2B5EF4-FFF2-40B4-BE49-F238E27FC236}">
                  <a16:creationId xmlns:a16="http://schemas.microsoft.com/office/drawing/2014/main" id="{DD60FE51-FD0C-415A-BBF9-373969466CBC}"/>
                </a:ext>
              </a:extLst>
            </p:cNvPr>
            <p:cNvSpPr/>
            <p:nvPr/>
          </p:nvSpPr>
          <p:spPr>
            <a:xfrm>
              <a:off x="8115973" y="2440550"/>
              <a:ext cx="80562" cy="80213"/>
            </a:xfrm>
            <a:custGeom>
              <a:avLst/>
              <a:gdLst/>
              <a:ahLst/>
              <a:cxnLst/>
              <a:rect l="l" t="t" r="r" b="b"/>
              <a:pathLst>
                <a:path w="2537" h="2526" extrusionOk="0">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grpFill/>
            <a:ln>
              <a:noFill/>
            </a:ln>
          </p:spPr>
          <p:txBody>
            <a:bodyPr spcFirstLastPara="1" wrap="square" lIns="121900" tIns="121900" rIns="121900" bIns="121900" anchor="ctr" anchorCtr="0">
              <a:noAutofit/>
            </a:bodyPr>
            <a:lstStyle/>
            <a:p>
              <a:endParaRPr sz="2489"/>
            </a:p>
          </p:txBody>
        </p:sp>
        <p:sp>
          <p:nvSpPr>
            <p:cNvPr id="41" name="Google Shape;6027;p43">
              <a:extLst>
                <a:ext uri="{FF2B5EF4-FFF2-40B4-BE49-F238E27FC236}">
                  <a16:creationId xmlns:a16="http://schemas.microsoft.com/office/drawing/2014/main" id="{2BED5E36-6356-4B16-9650-75BD3357EDFF}"/>
                </a:ext>
              </a:extLst>
            </p:cNvPr>
            <p:cNvSpPr/>
            <p:nvPr/>
          </p:nvSpPr>
          <p:spPr>
            <a:xfrm>
              <a:off x="8164749" y="2447377"/>
              <a:ext cx="24610" cy="24610"/>
            </a:xfrm>
            <a:custGeom>
              <a:avLst/>
              <a:gdLst/>
              <a:ahLst/>
              <a:cxnLst/>
              <a:rect l="l" t="t" r="r" b="b"/>
              <a:pathLst>
                <a:path w="775" h="775" extrusionOk="0">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grpFill/>
            <a:ln>
              <a:noFill/>
            </a:ln>
          </p:spPr>
          <p:txBody>
            <a:bodyPr spcFirstLastPara="1" wrap="square" lIns="121900" tIns="121900" rIns="121900" bIns="121900" anchor="ctr" anchorCtr="0">
              <a:noAutofit/>
            </a:bodyPr>
            <a:lstStyle/>
            <a:p>
              <a:endParaRPr sz="2489"/>
            </a:p>
          </p:txBody>
        </p:sp>
      </p:grpSp>
      <p:sp>
        <p:nvSpPr>
          <p:cNvPr id="42" name="Google Shape;9454;p49">
            <a:extLst>
              <a:ext uri="{FF2B5EF4-FFF2-40B4-BE49-F238E27FC236}">
                <a16:creationId xmlns:a16="http://schemas.microsoft.com/office/drawing/2014/main" id="{7E3F11B0-0938-49C1-94C4-D9EB498CE876}"/>
              </a:ext>
            </a:extLst>
          </p:cNvPr>
          <p:cNvSpPr/>
          <p:nvPr/>
        </p:nvSpPr>
        <p:spPr>
          <a:xfrm>
            <a:off x="5755088" y="4066650"/>
            <a:ext cx="560717" cy="558920"/>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tx1"/>
          </a:solidFill>
          <a:ln>
            <a:noFill/>
          </a:ln>
        </p:spPr>
        <p:txBody>
          <a:bodyPr spcFirstLastPara="1" wrap="square" lIns="121900" tIns="121900" rIns="121900" bIns="121900" anchor="ctr" anchorCtr="0">
            <a:noAutofit/>
          </a:bodyPr>
          <a:lstStyle/>
          <a:p>
            <a:endParaRPr sz="2489"/>
          </a:p>
        </p:txBody>
      </p:sp>
      <p:grpSp>
        <p:nvGrpSpPr>
          <p:cNvPr id="43" name="Google Shape;6943;p45">
            <a:extLst>
              <a:ext uri="{FF2B5EF4-FFF2-40B4-BE49-F238E27FC236}">
                <a16:creationId xmlns:a16="http://schemas.microsoft.com/office/drawing/2014/main" id="{0E36BDE6-FDE4-49A1-AE9B-3D7B89E62DD2}"/>
              </a:ext>
            </a:extLst>
          </p:cNvPr>
          <p:cNvGrpSpPr/>
          <p:nvPr/>
        </p:nvGrpSpPr>
        <p:grpSpPr>
          <a:xfrm>
            <a:off x="8654358" y="4036822"/>
            <a:ext cx="536848" cy="454691"/>
            <a:chOff x="6671087" y="2009304"/>
            <a:chExt cx="332757" cy="281833"/>
          </a:xfrm>
          <a:solidFill>
            <a:schemeClr val="tx1"/>
          </a:solidFill>
        </p:grpSpPr>
        <p:sp>
          <p:nvSpPr>
            <p:cNvPr id="44" name="Google Shape;6944;p45">
              <a:extLst>
                <a:ext uri="{FF2B5EF4-FFF2-40B4-BE49-F238E27FC236}">
                  <a16:creationId xmlns:a16="http://schemas.microsoft.com/office/drawing/2014/main" id="{06D727BF-35E3-42D0-BEA9-A3D151D1F48F}"/>
                </a:ext>
              </a:extLst>
            </p:cNvPr>
            <p:cNvSpPr/>
            <p:nvPr/>
          </p:nvSpPr>
          <p:spPr>
            <a:xfrm>
              <a:off x="6671087" y="2023658"/>
              <a:ext cx="331993" cy="267478"/>
            </a:xfrm>
            <a:custGeom>
              <a:avLst/>
              <a:gdLst/>
              <a:ahLst/>
              <a:cxnLst/>
              <a:rect l="l" t="t" r="r" b="b"/>
              <a:pathLst>
                <a:path w="10431" h="8404" extrusionOk="0">
                  <a:moveTo>
                    <a:pt x="6359" y="2272"/>
                  </a:moveTo>
                  <a:lnTo>
                    <a:pt x="7192" y="2546"/>
                  </a:lnTo>
                  <a:cubicBezTo>
                    <a:pt x="7203" y="2553"/>
                    <a:pt x="7215" y="2556"/>
                    <a:pt x="7228" y="2556"/>
                  </a:cubicBezTo>
                  <a:cubicBezTo>
                    <a:pt x="7261" y="2556"/>
                    <a:pt x="7298" y="2539"/>
                    <a:pt x="7323" y="2522"/>
                  </a:cubicBezTo>
                  <a:lnTo>
                    <a:pt x="7585" y="2332"/>
                  </a:lnTo>
                  <a:lnTo>
                    <a:pt x="9419" y="4725"/>
                  </a:lnTo>
                  <a:lnTo>
                    <a:pt x="9109" y="4951"/>
                  </a:lnTo>
                  <a:cubicBezTo>
                    <a:pt x="9097" y="4927"/>
                    <a:pt x="9061" y="4915"/>
                    <a:pt x="9050" y="4903"/>
                  </a:cubicBezTo>
                  <a:lnTo>
                    <a:pt x="5882" y="3177"/>
                  </a:lnTo>
                  <a:lnTo>
                    <a:pt x="6002" y="2987"/>
                  </a:lnTo>
                  <a:cubicBezTo>
                    <a:pt x="6049" y="2903"/>
                    <a:pt x="6025" y="2820"/>
                    <a:pt x="5954" y="2772"/>
                  </a:cubicBezTo>
                  <a:cubicBezTo>
                    <a:pt x="5929" y="2755"/>
                    <a:pt x="5900" y="2747"/>
                    <a:pt x="5873" y="2747"/>
                  </a:cubicBezTo>
                  <a:cubicBezTo>
                    <a:pt x="5822" y="2747"/>
                    <a:pt x="5775" y="2774"/>
                    <a:pt x="5752" y="2820"/>
                  </a:cubicBezTo>
                  <a:lnTo>
                    <a:pt x="5418" y="3356"/>
                  </a:lnTo>
                  <a:cubicBezTo>
                    <a:pt x="5406" y="3379"/>
                    <a:pt x="5382" y="3415"/>
                    <a:pt x="5382" y="3427"/>
                  </a:cubicBezTo>
                  <a:lnTo>
                    <a:pt x="5382" y="4725"/>
                  </a:lnTo>
                  <a:cubicBezTo>
                    <a:pt x="5382" y="4987"/>
                    <a:pt x="5168" y="5213"/>
                    <a:pt x="4894" y="5213"/>
                  </a:cubicBezTo>
                  <a:cubicBezTo>
                    <a:pt x="4632" y="5213"/>
                    <a:pt x="4406" y="4987"/>
                    <a:pt x="4406" y="4725"/>
                  </a:cubicBezTo>
                  <a:lnTo>
                    <a:pt x="4406" y="3439"/>
                  </a:lnTo>
                  <a:lnTo>
                    <a:pt x="4704" y="2272"/>
                  </a:lnTo>
                  <a:close/>
                  <a:moveTo>
                    <a:pt x="2692" y="1796"/>
                  </a:moveTo>
                  <a:lnTo>
                    <a:pt x="2930" y="1927"/>
                  </a:lnTo>
                  <a:lnTo>
                    <a:pt x="929" y="5392"/>
                  </a:lnTo>
                  <a:lnTo>
                    <a:pt x="691" y="5261"/>
                  </a:lnTo>
                  <a:lnTo>
                    <a:pt x="2692" y="1796"/>
                  </a:lnTo>
                  <a:close/>
                  <a:moveTo>
                    <a:pt x="3215" y="4844"/>
                  </a:moveTo>
                  <a:cubicBezTo>
                    <a:pt x="3323" y="4844"/>
                    <a:pt x="3406" y="4892"/>
                    <a:pt x="3489" y="4975"/>
                  </a:cubicBezTo>
                  <a:cubicBezTo>
                    <a:pt x="3608" y="5130"/>
                    <a:pt x="3561" y="5344"/>
                    <a:pt x="3406" y="5451"/>
                  </a:cubicBezTo>
                  <a:lnTo>
                    <a:pt x="2323" y="6213"/>
                  </a:lnTo>
                  <a:cubicBezTo>
                    <a:pt x="2266" y="6255"/>
                    <a:pt x="2199" y="6275"/>
                    <a:pt x="2131" y="6275"/>
                  </a:cubicBezTo>
                  <a:cubicBezTo>
                    <a:pt x="2027" y="6275"/>
                    <a:pt x="1923" y="6228"/>
                    <a:pt x="1858" y="6142"/>
                  </a:cubicBezTo>
                  <a:cubicBezTo>
                    <a:pt x="1763" y="5987"/>
                    <a:pt x="1787" y="5785"/>
                    <a:pt x="1942" y="5677"/>
                  </a:cubicBezTo>
                  <a:lnTo>
                    <a:pt x="3025" y="4903"/>
                  </a:lnTo>
                  <a:cubicBezTo>
                    <a:pt x="3085" y="4856"/>
                    <a:pt x="3156" y="4844"/>
                    <a:pt x="3215" y="4844"/>
                  </a:cubicBezTo>
                  <a:close/>
                  <a:moveTo>
                    <a:pt x="3811" y="5606"/>
                  </a:moveTo>
                  <a:cubicBezTo>
                    <a:pt x="3918" y="5606"/>
                    <a:pt x="4001" y="5665"/>
                    <a:pt x="4061" y="5737"/>
                  </a:cubicBezTo>
                  <a:cubicBezTo>
                    <a:pt x="4180" y="5880"/>
                    <a:pt x="4144" y="6106"/>
                    <a:pt x="3989" y="6213"/>
                  </a:cubicBezTo>
                  <a:lnTo>
                    <a:pt x="3156" y="6820"/>
                  </a:lnTo>
                  <a:cubicBezTo>
                    <a:pt x="3100" y="6863"/>
                    <a:pt x="3032" y="6883"/>
                    <a:pt x="2964" y="6883"/>
                  </a:cubicBezTo>
                  <a:cubicBezTo>
                    <a:pt x="2861" y="6883"/>
                    <a:pt x="2756" y="6835"/>
                    <a:pt x="2692" y="6749"/>
                  </a:cubicBezTo>
                  <a:cubicBezTo>
                    <a:pt x="2573" y="6594"/>
                    <a:pt x="2620" y="6380"/>
                    <a:pt x="2775" y="6273"/>
                  </a:cubicBezTo>
                  <a:lnTo>
                    <a:pt x="3573" y="5689"/>
                  </a:lnTo>
                  <a:cubicBezTo>
                    <a:pt x="3608" y="5677"/>
                    <a:pt x="3632" y="5642"/>
                    <a:pt x="3668" y="5630"/>
                  </a:cubicBezTo>
                  <a:cubicBezTo>
                    <a:pt x="3704" y="5618"/>
                    <a:pt x="3763" y="5606"/>
                    <a:pt x="3811" y="5606"/>
                  </a:cubicBezTo>
                  <a:close/>
                  <a:moveTo>
                    <a:pt x="4415" y="6386"/>
                  </a:moveTo>
                  <a:cubicBezTo>
                    <a:pt x="4516" y="6386"/>
                    <a:pt x="4617" y="6431"/>
                    <a:pt x="4680" y="6523"/>
                  </a:cubicBezTo>
                  <a:cubicBezTo>
                    <a:pt x="4799" y="6666"/>
                    <a:pt x="4751" y="6892"/>
                    <a:pt x="4597" y="6999"/>
                  </a:cubicBezTo>
                  <a:lnTo>
                    <a:pt x="4001" y="7416"/>
                  </a:lnTo>
                  <a:cubicBezTo>
                    <a:pt x="3946" y="7462"/>
                    <a:pt x="3883" y="7479"/>
                    <a:pt x="3814" y="7479"/>
                  </a:cubicBezTo>
                  <a:cubicBezTo>
                    <a:pt x="3793" y="7479"/>
                    <a:pt x="3773" y="7478"/>
                    <a:pt x="3751" y="7475"/>
                  </a:cubicBezTo>
                  <a:cubicBezTo>
                    <a:pt x="3668" y="7463"/>
                    <a:pt x="3585" y="7416"/>
                    <a:pt x="3525" y="7344"/>
                  </a:cubicBezTo>
                  <a:cubicBezTo>
                    <a:pt x="3430" y="7189"/>
                    <a:pt x="3454" y="6987"/>
                    <a:pt x="3608" y="6880"/>
                  </a:cubicBezTo>
                  <a:lnTo>
                    <a:pt x="4180" y="6463"/>
                  </a:lnTo>
                  <a:lnTo>
                    <a:pt x="4216" y="6451"/>
                  </a:lnTo>
                  <a:cubicBezTo>
                    <a:pt x="4274" y="6407"/>
                    <a:pt x="4344" y="6386"/>
                    <a:pt x="4415" y="6386"/>
                  </a:cubicBezTo>
                  <a:close/>
                  <a:moveTo>
                    <a:pt x="2894" y="2594"/>
                  </a:moveTo>
                  <a:lnTo>
                    <a:pt x="3168" y="2760"/>
                  </a:lnTo>
                  <a:cubicBezTo>
                    <a:pt x="3193" y="2769"/>
                    <a:pt x="3212" y="2777"/>
                    <a:pt x="3234" y="2777"/>
                  </a:cubicBezTo>
                  <a:cubicBezTo>
                    <a:pt x="3243" y="2777"/>
                    <a:pt x="3253" y="2776"/>
                    <a:pt x="3263" y="2772"/>
                  </a:cubicBezTo>
                  <a:lnTo>
                    <a:pt x="3977" y="2677"/>
                  </a:lnTo>
                  <a:lnTo>
                    <a:pt x="4239" y="2784"/>
                  </a:lnTo>
                  <a:lnTo>
                    <a:pt x="4097" y="3379"/>
                  </a:lnTo>
                  <a:lnTo>
                    <a:pt x="4097" y="3415"/>
                  </a:lnTo>
                  <a:lnTo>
                    <a:pt x="4097" y="4701"/>
                  </a:lnTo>
                  <a:cubicBezTo>
                    <a:pt x="4097" y="5154"/>
                    <a:pt x="4454" y="5511"/>
                    <a:pt x="4894" y="5511"/>
                  </a:cubicBezTo>
                  <a:cubicBezTo>
                    <a:pt x="5347" y="5511"/>
                    <a:pt x="5704" y="5154"/>
                    <a:pt x="5704" y="4701"/>
                  </a:cubicBezTo>
                  <a:lnTo>
                    <a:pt x="5704" y="3439"/>
                  </a:lnTo>
                  <a:lnTo>
                    <a:pt x="5728" y="3391"/>
                  </a:lnTo>
                  <a:lnTo>
                    <a:pt x="8919" y="5118"/>
                  </a:lnTo>
                  <a:cubicBezTo>
                    <a:pt x="9061" y="5261"/>
                    <a:pt x="9121" y="5463"/>
                    <a:pt x="9038" y="5630"/>
                  </a:cubicBezTo>
                  <a:cubicBezTo>
                    <a:pt x="8973" y="5742"/>
                    <a:pt x="8860" y="5806"/>
                    <a:pt x="8742" y="5806"/>
                  </a:cubicBezTo>
                  <a:cubicBezTo>
                    <a:pt x="8685" y="5806"/>
                    <a:pt x="8627" y="5792"/>
                    <a:pt x="8573" y="5761"/>
                  </a:cubicBezTo>
                  <a:lnTo>
                    <a:pt x="6799" y="4796"/>
                  </a:lnTo>
                  <a:cubicBezTo>
                    <a:pt x="6777" y="4781"/>
                    <a:pt x="6753" y="4775"/>
                    <a:pt x="6730" y="4775"/>
                  </a:cubicBezTo>
                  <a:cubicBezTo>
                    <a:pt x="6679" y="4775"/>
                    <a:pt x="6630" y="4807"/>
                    <a:pt x="6597" y="4856"/>
                  </a:cubicBezTo>
                  <a:cubicBezTo>
                    <a:pt x="6549" y="4927"/>
                    <a:pt x="6585" y="5023"/>
                    <a:pt x="6656" y="5058"/>
                  </a:cubicBezTo>
                  <a:lnTo>
                    <a:pt x="8133" y="5868"/>
                  </a:lnTo>
                  <a:cubicBezTo>
                    <a:pt x="8288" y="5951"/>
                    <a:pt x="8347" y="6166"/>
                    <a:pt x="8264" y="6332"/>
                  </a:cubicBezTo>
                  <a:cubicBezTo>
                    <a:pt x="8198" y="6439"/>
                    <a:pt x="8080" y="6501"/>
                    <a:pt x="7959" y="6501"/>
                  </a:cubicBezTo>
                  <a:cubicBezTo>
                    <a:pt x="7905" y="6501"/>
                    <a:pt x="7851" y="6489"/>
                    <a:pt x="7799" y="6463"/>
                  </a:cubicBezTo>
                  <a:lnTo>
                    <a:pt x="6299" y="5642"/>
                  </a:lnTo>
                  <a:cubicBezTo>
                    <a:pt x="6277" y="5627"/>
                    <a:pt x="6252" y="5620"/>
                    <a:pt x="6227" y="5620"/>
                  </a:cubicBezTo>
                  <a:cubicBezTo>
                    <a:pt x="6173" y="5620"/>
                    <a:pt x="6118" y="5652"/>
                    <a:pt x="6085" y="5701"/>
                  </a:cubicBezTo>
                  <a:cubicBezTo>
                    <a:pt x="6049" y="5773"/>
                    <a:pt x="6073" y="5868"/>
                    <a:pt x="6144" y="5916"/>
                  </a:cubicBezTo>
                  <a:lnTo>
                    <a:pt x="7371" y="6570"/>
                  </a:lnTo>
                  <a:cubicBezTo>
                    <a:pt x="7537" y="6654"/>
                    <a:pt x="7597" y="6868"/>
                    <a:pt x="7502" y="7023"/>
                  </a:cubicBezTo>
                  <a:cubicBezTo>
                    <a:pt x="7444" y="7139"/>
                    <a:pt x="7322" y="7203"/>
                    <a:pt x="7197" y="7203"/>
                  </a:cubicBezTo>
                  <a:cubicBezTo>
                    <a:pt x="7143" y="7203"/>
                    <a:pt x="7088" y="7191"/>
                    <a:pt x="7037" y="7166"/>
                  </a:cubicBezTo>
                  <a:lnTo>
                    <a:pt x="5775" y="6463"/>
                  </a:lnTo>
                  <a:cubicBezTo>
                    <a:pt x="5753" y="6448"/>
                    <a:pt x="5728" y="6442"/>
                    <a:pt x="5704" y="6442"/>
                  </a:cubicBezTo>
                  <a:cubicBezTo>
                    <a:pt x="5650" y="6442"/>
                    <a:pt x="5597" y="6474"/>
                    <a:pt x="5573" y="6523"/>
                  </a:cubicBezTo>
                  <a:cubicBezTo>
                    <a:pt x="5525" y="6594"/>
                    <a:pt x="5549" y="6689"/>
                    <a:pt x="5632" y="6725"/>
                  </a:cubicBezTo>
                  <a:lnTo>
                    <a:pt x="6609" y="7261"/>
                  </a:lnTo>
                  <a:cubicBezTo>
                    <a:pt x="6775" y="7356"/>
                    <a:pt x="6835" y="7559"/>
                    <a:pt x="6740" y="7725"/>
                  </a:cubicBezTo>
                  <a:cubicBezTo>
                    <a:pt x="6683" y="7838"/>
                    <a:pt x="6567" y="7902"/>
                    <a:pt x="6450" y="7902"/>
                  </a:cubicBezTo>
                  <a:cubicBezTo>
                    <a:pt x="6394" y="7902"/>
                    <a:pt x="6337" y="7887"/>
                    <a:pt x="6287" y="7856"/>
                  </a:cubicBezTo>
                  <a:lnTo>
                    <a:pt x="5597" y="7487"/>
                  </a:lnTo>
                  <a:cubicBezTo>
                    <a:pt x="5597" y="7344"/>
                    <a:pt x="5549" y="7201"/>
                    <a:pt x="5466" y="7082"/>
                  </a:cubicBezTo>
                  <a:cubicBezTo>
                    <a:pt x="5347" y="6939"/>
                    <a:pt x="5168" y="6844"/>
                    <a:pt x="4990" y="6832"/>
                  </a:cubicBezTo>
                  <a:cubicBezTo>
                    <a:pt x="4990" y="6820"/>
                    <a:pt x="4990" y="6808"/>
                    <a:pt x="5001" y="6785"/>
                  </a:cubicBezTo>
                  <a:cubicBezTo>
                    <a:pt x="5037" y="6606"/>
                    <a:pt x="4990" y="6451"/>
                    <a:pt x="4882" y="6308"/>
                  </a:cubicBezTo>
                  <a:cubicBezTo>
                    <a:pt x="4763" y="6166"/>
                    <a:pt x="4585" y="6070"/>
                    <a:pt x="4406" y="6058"/>
                  </a:cubicBezTo>
                  <a:cubicBezTo>
                    <a:pt x="4406" y="6046"/>
                    <a:pt x="4406" y="6035"/>
                    <a:pt x="4418" y="6011"/>
                  </a:cubicBezTo>
                  <a:cubicBezTo>
                    <a:pt x="4454" y="5832"/>
                    <a:pt x="4406" y="5677"/>
                    <a:pt x="4299" y="5535"/>
                  </a:cubicBezTo>
                  <a:cubicBezTo>
                    <a:pt x="4180" y="5392"/>
                    <a:pt x="4001" y="5296"/>
                    <a:pt x="3823" y="5284"/>
                  </a:cubicBezTo>
                  <a:cubicBezTo>
                    <a:pt x="3823" y="5273"/>
                    <a:pt x="3823" y="5261"/>
                    <a:pt x="3847" y="5237"/>
                  </a:cubicBezTo>
                  <a:cubicBezTo>
                    <a:pt x="3870" y="5058"/>
                    <a:pt x="3823" y="4903"/>
                    <a:pt x="3727" y="4761"/>
                  </a:cubicBezTo>
                  <a:cubicBezTo>
                    <a:pt x="3600" y="4597"/>
                    <a:pt x="3413" y="4515"/>
                    <a:pt x="3222" y="4515"/>
                  </a:cubicBezTo>
                  <a:cubicBezTo>
                    <a:pt x="3093" y="4515"/>
                    <a:pt x="2962" y="4553"/>
                    <a:pt x="2846" y="4630"/>
                  </a:cubicBezTo>
                  <a:lnTo>
                    <a:pt x="1775" y="5404"/>
                  </a:lnTo>
                  <a:lnTo>
                    <a:pt x="1382" y="5201"/>
                  </a:lnTo>
                  <a:lnTo>
                    <a:pt x="2894" y="2594"/>
                  </a:lnTo>
                  <a:close/>
                  <a:moveTo>
                    <a:pt x="5009" y="7159"/>
                  </a:moveTo>
                  <a:cubicBezTo>
                    <a:pt x="5109" y="7159"/>
                    <a:pt x="5207" y="7205"/>
                    <a:pt x="5263" y="7297"/>
                  </a:cubicBezTo>
                  <a:cubicBezTo>
                    <a:pt x="5311" y="7356"/>
                    <a:pt x="5347" y="7451"/>
                    <a:pt x="5335" y="7535"/>
                  </a:cubicBezTo>
                  <a:cubicBezTo>
                    <a:pt x="5311" y="7630"/>
                    <a:pt x="5263" y="7701"/>
                    <a:pt x="5192" y="7761"/>
                  </a:cubicBezTo>
                  <a:lnTo>
                    <a:pt x="4835" y="8011"/>
                  </a:lnTo>
                  <a:cubicBezTo>
                    <a:pt x="4778" y="8053"/>
                    <a:pt x="4711" y="8073"/>
                    <a:pt x="4643" y="8073"/>
                  </a:cubicBezTo>
                  <a:cubicBezTo>
                    <a:pt x="4539" y="8073"/>
                    <a:pt x="4435" y="8026"/>
                    <a:pt x="4370" y="7940"/>
                  </a:cubicBezTo>
                  <a:cubicBezTo>
                    <a:pt x="4275" y="7785"/>
                    <a:pt x="4299" y="7582"/>
                    <a:pt x="4454" y="7475"/>
                  </a:cubicBezTo>
                  <a:lnTo>
                    <a:pt x="4775" y="7237"/>
                  </a:lnTo>
                  <a:lnTo>
                    <a:pt x="4811" y="7225"/>
                  </a:lnTo>
                  <a:cubicBezTo>
                    <a:pt x="4869" y="7181"/>
                    <a:pt x="4940" y="7159"/>
                    <a:pt x="5009" y="7159"/>
                  </a:cubicBezTo>
                  <a:close/>
                  <a:moveTo>
                    <a:pt x="182" y="0"/>
                  </a:moveTo>
                  <a:cubicBezTo>
                    <a:pt x="131" y="0"/>
                    <a:pt x="81" y="32"/>
                    <a:pt x="48" y="81"/>
                  </a:cubicBezTo>
                  <a:cubicBezTo>
                    <a:pt x="1" y="153"/>
                    <a:pt x="25" y="248"/>
                    <a:pt x="108" y="284"/>
                  </a:cubicBezTo>
                  <a:lnTo>
                    <a:pt x="2430" y="1629"/>
                  </a:lnTo>
                  <a:lnTo>
                    <a:pt x="418" y="5094"/>
                  </a:lnTo>
                  <a:lnTo>
                    <a:pt x="251" y="5011"/>
                  </a:lnTo>
                  <a:cubicBezTo>
                    <a:pt x="226" y="4994"/>
                    <a:pt x="200" y="4986"/>
                    <a:pt x="175" y="4986"/>
                  </a:cubicBezTo>
                  <a:cubicBezTo>
                    <a:pt x="126" y="4986"/>
                    <a:pt x="80" y="5015"/>
                    <a:pt x="48" y="5070"/>
                  </a:cubicBezTo>
                  <a:cubicBezTo>
                    <a:pt x="1" y="5142"/>
                    <a:pt x="25" y="5225"/>
                    <a:pt x="108" y="5273"/>
                  </a:cubicBezTo>
                  <a:lnTo>
                    <a:pt x="906" y="5737"/>
                  </a:lnTo>
                  <a:cubicBezTo>
                    <a:pt x="932" y="5752"/>
                    <a:pt x="958" y="5759"/>
                    <a:pt x="983" y="5759"/>
                  </a:cubicBezTo>
                  <a:cubicBezTo>
                    <a:pt x="1038" y="5759"/>
                    <a:pt x="1087" y="5726"/>
                    <a:pt x="1120" y="5677"/>
                  </a:cubicBezTo>
                  <a:lnTo>
                    <a:pt x="1239" y="5463"/>
                  </a:lnTo>
                  <a:lnTo>
                    <a:pt x="1561" y="5642"/>
                  </a:lnTo>
                  <a:cubicBezTo>
                    <a:pt x="1465" y="5856"/>
                    <a:pt x="1465" y="6106"/>
                    <a:pt x="1608" y="6320"/>
                  </a:cubicBezTo>
                  <a:cubicBezTo>
                    <a:pt x="1727" y="6499"/>
                    <a:pt x="1942" y="6582"/>
                    <a:pt x="2132" y="6582"/>
                  </a:cubicBezTo>
                  <a:cubicBezTo>
                    <a:pt x="2192" y="6582"/>
                    <a:pt x="2263" y="6570"/>
                    <a:pt x="2323" y="6558"/>
                  </a:cubicBezTo>
                  <a:cubicBezTo>
                    <a:pt x="2323" y="6689"/>
                    <a:pt x="2370" y="6820"/>
                    <a:pt x="2442" y="6928"/>
                  </a:cubicBezTo>
                  <a:cubicBezTo>
                    <a:pt x="2561" y="7094"/>
                    <a:pt x="2751" y="7178"/>
                    <a:pt x="2965" y="7178"/>
                  </a:cubicBezTo>
                  <a:cubicBezTo>
                    <a:pt x="3025" y="7178"/>
                    <a:pt x="3096" y="7166"/>
                    <a:pt x="3156" y="7154"/>
                  </a:cubicBezTo>
                  <a:cubicBezTo>
                    <a:pt x="3156" y="7285"/>
                    <a:pt x="3204" y="7404"/>
                    <a:pt x="3275" y="7523"/>
                  </a:cubicBezTo>
                  <a:cubicBezTo>
                    <a:pt x="3382" y="7654"/>
                    <a:pt x="3525" y="7749"/>
                    <a:pt x="3692" y="7773"/>
                  </a:cubicBezTo>
                  <a:cubicBezTo>
                    <a:pt x="3716" y="7773"/>
                    <a:pt x="3763" y="7785"/>
                    <a:pt x="3799" y="7785"/>
                  </a:cubicBezTo>
                  <a:cubicBezTo>
                    <a:pt x="3858" y="7785"/>
                    <a:pt x="3930" y="7773"/>
                    <a:pt x="3989" y="7761"/>
                  </a:cubicBezTo>
                  <a:cubicBezTo>
                    <a:pt x="3989" y="7892"/>
                    <a:pt x="4037" y="8011"/>
                    <a:pt x="4108" y="8130"/>
                  </a:cubicBezTo>
                  <a:cubicBezTo>
                    <a:pt x="4216" y="8261"/>
                    <a:pt x="4358" y="8356"/>
                    <a:pt x="4525" y="8380"/>
                  </a:cubicBezTo>
                  <a:cubicBezTo>
                    <a:pt x="4549" y="8380"/>
                    <a:pt x="4597" y="8404"/>
                    <a:pt x="4632" y="8404"/>
                  </a:cubicBezTo>
                  <a:cubicBezTo>
                    <a:pt x="4763" y="8404"/>
                    <a:pt x="4894" y="8356"/>
                    <a:pt x="5001" y="8285"/>
                  </a:cubicBezTo>
                  <a:lnTo>
                    <a:pt x="5359" y="8023"/>
                  </a:lnTo>
                  <a:cubicBezTo>
                    <a:pt x="5430" y="7963"/>
                    <a:pt x="5490" y="7904"/>
                    <a:pt x="5537" y="7820"/>
                  </a:cubicBezTo>
                  <a:lnTo>
                    <a:pt x="6156" y="8166"/>
                  </a:lnTo>
                  <a:cubicBezTo>
                    <a:pt x="6252" y="8201"/>
                    <a:pt x="6359" y="8237"/>
                    <a:pt x="6478" y="8237"/>
                  </a:cubicBezTo>
                  <a:cubicBezTo>
                    <a:pt x="6537" y="8237"/>
                    <a:pt x="6597" y="8225"/>
                    <a:pt x="6656" y="8201"/>
                  </a:cubicBezTo>
                  <a:cubicBezTo>
                    <a:pt x="6811" y="8166"/>
                    <a:pt x="6954" y="8047"/>
                    <a:pt x="7037" y="7892"/>
                  </a:cubicBezTo>
                  <a:cubicBezTo>
                    <a:pt x="7097" y="7773"/>
                    <a:pt x="7133" y="7642"/>
                    <a:pt x="7109" y="7523"/>
                  </a:cubicBezTo>
                  <a:cubicBezTo>
                    <a:pt x="7156" y="7523"/>
                    <a:pt x="7192" y="7535"/>
                    <a:pt x="7228" y="7535"/>
                  </a:cubicBezTo>
                  <a:cubicBezTo>
                    <a:pt x="7454" y="7535"/>
                    <a:pt x="7680" y="7416"/>
                    <a:pt x="7799" y="7213"/>
                  </a:cubicBezTo>
                  <a:cubicBezTo>
                    <a:pt x="7859" y="7094"/>
                    <a:pt x="7883" y="6951"/>
                    <a:pt x="7871" y="6832"/>
                  </a:cubicBezTo>
                  <a:cubicBezTo>
                    <a:pt x="7918" y="6832"/>
                    <a:pt x="7942" y="6856"/>
                    <a:pt x="7990" y="6856"/>
                  </a:cubicBezTo>
                  <a:cubicBezTo>
                    <a:pt x="8216" y="6856"/>
                    <a:pt x="8442" y="6737"/>
                    <a:pt x="8561" y="6523"/>
                  </a:cubicBezTo>
                  <a:cubicBezTo>
                    <a:pt x="8621" y="6404"/>
                    <a:pt x="8645" y="6273"/>
                    <a:pt x="8633" y="6154"/>
                  </a:cubicBezTo>
                  <a:cubicBezTo>
                    <a:pt x="8680" y="6154"/>
                    <a:pt x="8704" y="6166"/>
                    <a:pt x="8752" y="6166"/>
                  </a:cubicBezTo>
                  <a:cubicBezTo>
                    <a:pt x="8811" y="6166"/>
                    <a:pt x="8871" y="6154"/>
                    <a:pt x="8930" y="6142"/>
                  </a:cubicBezTo>
                  <a:cubicBezTo>
                    <a:pt x="9097" y="6094"/>
                    <a:pt x="9228" y="5975"/>
                    <a:pt x="9311" y="5820"/>
                  </a:cubicBezTo>
                  <a:cubicBezTo>
                    <a:pt x="9407" y="5677"/>
                    <a:pt x="9419" y="5499"/>
                    <a:pt x="9359" y="5332"/>
                  </a:cubicBezTo>
                  <a:cubicBezTo>
                    <a:pt x="9347" y="5284"/>
                    <a:pt x="9335" y="5261"/>
                    <a:pt x="9311" y="5213"/>
                  </a:cubicBezTo>
                  <a:lnTo>
                    <a:pt x="9585" y="5023"/>
                  </a:lnTo>
                  <a:lnTo>
                    <a:pt x="9728" y="5201"/>
                  </a:lnTo>
                  <a:cubicBezTo>
                    <a:pt x="9756" y="5236"/>
                    <a:pt x="9804" y="5254"/>
                    <a:pt x="9853" y="5254"/>
                  </a:cubicBezTo>
                  <a:cubicBezTo>
                    <a:pt x="9889" y="5254"/>
                    <a:pt x="9925" y="5245"/>
                    <a:pt x="9954" y="5225"/>
                  </a:cubicBezTo>
                  <a:lnTo>
                    <a:pt x="10371" y="4903"/>
                  </a:lnTo>
                  <a:cubicBezTo>
                    <a:pt x="10431" y="4808"/>
                    <a:pt x="10431" y="4725"/>
                    <a:pt x="10395" y="4653"/>
                  </a:cubicBezTo>
                  <a:cubicBezTo>
                    <a:pt x="10350" y="4616"/>
                    <a:pt x="10300" y="4592"/>
                    <a:pt x="10254" y="4592"/>
                  </a:cubicBezTo>
                  <a:cubicBezTo>
                    <a:pt x="10228" y="4592"/>
                    <a:pt x="10202" y="4600"/>
                    <a:pt x="10181" y="4618"/>
                  </a:cubicBezTo>
                  <a:lnTo>
                    <a:pt x="9883" y="4856"/>
                  </a:lnTo>
                  <a:lnTo>
                    <a:pt x="7454" y="1689"/>
                  </a:lnTo>
                  <a:lnTo>
                    <a:pt x="8835" y="796"/>
                  </a:lnTo>
                  <a:cubicBezTo>
                    <a:pt x="8919" y="748"/>
                    <a:pt x="8930" y="665"/>
                    <a:pt x="8883" y="582"/>
                  </a:cubicBezTo>
                  <a:cubicBezTo>
                    <a:pt x="8854" y="539"/>
                    <a:pt x="8813" y="517"/>
                    <a:pt x="8769" y="517"/>
                  </a:cubicBezTo>
                  <a:cubicBezTo>
                    <a:pt x="8740" y="517"/>
                    <a:pt x="8709" y="527"/>
                    <a:pt x="8680" y="546"/>
                  </a:cubicBezTo>
                  <a:lnTo>
                    <a:pt x="7156" y="1522"/>
                  </a:lnTo>
                  <a:cubicBezTo>
                    <a:pt x="7085" y="1570"/>
                    <a:pt x="7073" y="1677"/>
                    <a:pt x="7109" y="1748"/>
                  </a:cubicBezTo>
                  <a:lnTo>
                    <a:pt x="7395" y="2106"/>
                  </a:lnTo>
                  <a:lnTo>
                    <a:pt x="7204" y="2248"/>
                  </a:lnTo>
                  <a:lnTo>
                    <a:pt x="6418" y="1998"/>
                  </a:lnTo>
                  <a:cubicBezTo>
                    <a:pt x="6406" y="1998"/>
                    <a:pt x="6383" y="1986"/>
                    <a:pt x="6371" y="1986"/>
                  </a:cubicBezTo>
                  <a:lnTo>
                    <a:pt x="4585" y="1986"/>
                  </a:lnTo>
                  <a:cubicBezTo>
                    <a:pt x="4513" y="1986"/>
                    <a:pt x="4454" y="2034"/>
                    <a:pt x="4442" y="2106"/>
                  </a:cubicBezTo>
                  <a:lnTo>
                    <a:pt x="4335" y="2510"/>
                  </a:lnTo>
                  <a:lnTo>
                    <a:pt x="4073" y="2403"/>
                  </a:lnTo>
                  <a:cubicBezTo>
                    <a:pt x="4049" y="2391"/>
                    <a:pt x="4037" y="2391"/>
                    <a:pt x="4001" y="2391"/>
                  </a:cubicBezTo>
                  <a:lnTo>
                    <a:pt x="3287" y="2475"/>
                  </a:lnTo>
                  <a:lnTo>
                    <a:pt x="3049" y="2344"/>
                  </a:lnTo>
                  <a:lnTo>
                    <a:pt x="3275" y="1939"/>
                  </a:lnTo>
                  <a:cubicBezTo>
                    <a:pt x="3323" y="1867"/>
                    <a:pt x="3287" y="1772"/>
                    <a:pt x="3215" y="1736"/>
                  </a:cubicBezTo>
                  <a:lnTo>
                    <a:pt x="251" y="22"/>
                  </a:lnTo>
                  <a:cubicBezTo>
                    <a:pt x="228" y="7"/>
                    <a:pt x="205" y="0"/>
                    <a:pt x="182" y="0"/>
                  </a:cubicBezTo>
                  <a:close/>
                </a:path>
              </a:pathLst>
            </a:custGeom>
            <a:grpFill/>
            <a:ln>
              <a:noFill/>
            </a:ln>
          </p:spPr>
          <p:txBody>
            <a:bodyPr spcFirstLastPara="1" wrap="square" lIns="121900" tIns="121900" rIns="121900" bIns="121900" anchor="ctr" anchorCtr="0">
              <a:noAutofit/>
            </a:bodyPr>
            <a:lstStyle/>
            <a:p>
              <a:endParaRPr sz="2489"/>
            </a:p>
          </p:txBody>
        </p:sp>
        <p:sp>
          <p:nvSpPr>
            <p:cNvPr id="45" name="Google Shape;6945;p45">
              <a:extLst>
                <a:ext uri="{FF2B5EF4-FFF2-40B4-BE49-F238E27FC236}">
                  <a16:creationId xmlns:a16="http://schemas.microsoft.com/office/drawing/2014/main" id="{26A2ECA4-5837-4A9A-B8B1-CB1DF18AF122}"/>
                </a:ext>
              </a:extLst>
            </p:cNvPr>
            <p:cNvSpPr/>
            <p:nvPr/>
          </p:nvSpPr>
          <p:spPr>
            <a:xfrm>
              <a:off x="6965173" y="2009304"/>
              <a:ext cx="38670" cy="27181"/>
            </a:xfrm>
            <a:custGeom>
              <a:avLst/>
              <a:gdLst/>
              <a:ahLst/>
              <a:cxnLst/>
              <a:rect l="l" t="t" r="r" b="b"/>
              <a:pathLst>
                <a:path w="1215" h="854" extrusionOk="0">
                  <a:moveTo>
                    <a:pt x="1023" y="1"/>
                  </a:moveTo>
                  <a:cubicBezTo>
                    <a:pt x="995" y="1"/>
                    <a:pt x="966" y="8"/>
                    <a:pt x="941" y="20"/>
                  </a:cubicBezTo>
                  <a:lnTo>
                    <a:pt x="95" y="580"/>
                  </a:lnTo>
                  <a:cubicBezTo>
                    <a:pt x="12" y="616"/>
                    <a:pt x="0" y="711"/>
                    <a:pt x="48" y="782"/>
                  </a:cubicBezTo>
                  <a:cubicBezTo>
                    <a:pt x="83" y="830"/>
                    <a:pt x="119" y="854"/>
                    <a:pt x="179" y="854"/>
                  </a:cubicBezTo>
                  <a:cubicBezTo>
                    <a:pt x="214" y="854"/>
                    <a:pt x="238" y="842"/>
                    <a:pt x="274" y="830"/>
                  </a:cubicBezTo>
                  <a:lnTo>
                    <a:pt x="1119" y="282"/>
                  </a:lnTo>
                  <a:cubicBezTo>
                    <a:pt x="1179" y="235"/>
                    <a:pt x="1214" y="140"/>
                    <a:pt x="1155" y="68"/>
                  </a:cubicBezTo>
                  <a:cubicBezTo>
                    <a:pt x="1124" y="22"/>
                    <a:pt x="1074" y="1"/>
                    <a:pt x="1023" y="1"/>
                  </a:cubicBezTo>
                  <a:close/>
                </a:path>
              </a:pathLst>
            </a:custGeom>
            <a:grpFill/>
            <a:ln>
              <a:noFill/>
            </a:ln>
          </p:spPr>
          <p:txBody>
            <a:bodyPr spcFirstLastPara="1" wrap="square" lIns="121900" tIns="121900" rIns="121900" bIns="121900" anchor="ctr" anchorCtr="0">
              <a:noAutofit/>
            </a:bodyPr>
            <a:lstStyle/>
            <a:p>
              <a:endParaRPr sz="2489"/>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2">
            <a:extLst>
              <a:ext uri="{FF2B5EF4-FFF2-40B4-BE49-F238E27FC236}">
                <a16:creationId xmlns:a16="http://schemas.microsoft.com/office/drawing/2014/main" id="{260F70F5-6D7A-4F38-8148-636755599A31}"/>
              </a:ext>
            </a:extLst>
          </p:cNvPr>
          <p:cNvSpPr>
            <a:spLocks noGrp="1"/>
          </p:cNvSpPr>
          <p:nvPr>
            <p:ph type="ctrTitle" idx="15"/>
          </p:nvPr>
        </p:nvSpPr>
        <p:spPr>
          <a:xfrm>
            <a:off x="1054100" y="960438"/>
            <a:ext cx="6683375" cy="419100"/>
          </a:xfrm>
        </p:spPr>
        <p:txBody>
          <a:bodyPr/>
          <a:lstStyle/>
          <a:p>
            <a:r>
              <a:rPr lang="en-SG" dirty="0"/>
              <a:t>WHY IS WORTH LOOKING INTO IT?</a:t>
            </a:r>
          </a:p>
        </p:txBody>
      </p:sp>
      <p:grpSp>
        <p:nvGrpSpPr>
          <p:cNvPr id="5" name="Group 4">
            <a:extLst>
              <a:ext uri="{FF2B5EF4-FFF2-40B4-BE49-F238E27FC236}">
                <a16:creationId xmlns:a16="http://schemas.microsoft.com/office/drawing/2014/main" id="{7AB1FB8A-93BD-4A9C-BDAB-916E08768B97}"/>
              </a:ext>
            </a:extLst>
          </p:cNvPr>
          <p:cNvGrpSpPr/>
          <p:nvPr/>
        </p:nvGrpSpPr>
        <p:grpSpPr>
          <a:xfrm>
            <a:off x="1411444" y="1783173"/>
            <a:ext cx="2496400" cy="2496400"/>
            <a:chOff x="5063822" y="1956742"/>
            <a:chExt cx="2496400" cy="2496400"/>
          </a:xfrm>
        </p:grpSpPr>
        <p:sp>
          <p:nvSpPr>
            <p:cNvPr id="22" name="Google Shape;635;p21">
              <a:extLst>
                <a:ext uri="{FF2B5EF4-FFF2-40B4-BE49-F238E27FC236}">
                  <a16:creationId xmlns:a16="http://schemas.microsoft.com/office/drawing/2014/main" id="{F4894D04-DC02-4E5F-91E3-015375A7CA82}"/>
                </a:ext>
              </a:extLst>
            </p:cNvPr>
            <p:cNvSpPr/>
            <p:nvPr/>
          </p:nvSpPr>
          <p:spPr>
            <a:xfrm>
              <a:off x="5063822" y="1956742"/>
              <a:ext cx="2496400" cy="2496400"/>
            </a:xfrm>
            <a:prstGeom prst="ellipse">
              <a:avLst/>
            </a:prstGeom>
            <a:solidFill>
              <a:schemeClr val="accent5"/>
            </a:solidFill>
            <a:ln>
              <a:noFill/>
            </a:ln>
          </p:spPr>
          <p:txBody>
            <a:bodyPr spcFirstLastPara="1" wrap="square" lIns="121900" tIns="121900" rIns="121900" bIns="121900" anchor="ctr" anchorCtr="0">
              <a:noAutofit/>
            </a:bodyPr>
            <a:lstStyle/>
            <a:p>
              <a:endParaRPr sz="2489"/>
            </a:p>
          </p:txBody>
        </p:sp>
        <p:sp>
          <p:nvSpPr>
            <p:cNvPr id="45" name="Google Shape;635;p21">
              <a:extLst>
                <a:ext uri="{FF2B5EF4-FFF2-40B4-BE49-F238E27FC236}">
                  <a16:creationId xmlns:a16="http://schemas.microsoft.com/office/drawing/2014/main" id="{9B739618-727B-40C4-993A-F54705A82419}"/>
                </a:ext>
              </a:extLst>
            </p:cNvPr>
            <p:cNvSpPr/>
            <p:nvPr/>
          </p:nvSpPr>
          <p:spPr>
            <a:xfrm>
              <a:off x="5238974" y="2140772"/>
              <a:ext cx="2162287" cy="2130014"/>
            </a:xfrm>
            <a:prstGeom prst="ellipse">
              <a:avLst/>
            </a:prstGeom>
            <a:solidFill>
              <a:schemeClr val="bg1"/>
            </a:solidFill>
            <a:ln>
              <a:noFill/>
            </a:ln>
          </p:spPr>
          <p:txBody>
            <a:bodyPr spcFirstLastPara="1" wrap="square" lIns="121900" tIns="121900" rIns="121900" bIns="121900" anchor="ctr" anchorCtr="0">
              <a:noAutofit/>
            </a:bodyPr>
            <a:lstStyle/>
            <a:p>
              <a:endParaRPr sz="2489"/>
            </a:p>
          </p:txBody>
        </p:sp>
        <p:sp>
          <p:nvSpPr>
            <p:cNvPr id="47" name="Google Shape;670;p21">
              <a:extLst>
                <a:ext uri="{FF2B5EF4-FFF2-40B4-BE49-F238E27FC236}">
                  <a16:creationId xmlns:a16="http://schemas.microsoft.com/office/drawing/2014/main" id="{494432D0-8B6C-421E-B15D-07C74EDF444B}"/>
                </a:ext>
              </a:extLst>
            </p:cNvPr>
            <p:cNvSpPr txBox="1"/>
            <p:nvPr/>
          </p:nvSpPr>
          <p:spPr>
            <a:xfrm>
              <a:off x="5257798" y="3024073"/>
              <a:ext cx="2108447" cy="1020800"/>
            </a:xfrm>
            <a:prstGeom prst="rect">
              <a:avLst/>
            </a:prstGeom>
            <a:noFill/>
            <a:ln>
              <a:noFill/>
            </a:ln>
          </p:spPr>
          <p:txBody>
            <a:bodyPr spcFirstLastPara="1" wrap="square" lIns="0" tIns="6367" rIns="0" bIns="0" anchor="t" anchorCtr="0">
              <a:noAutofit/>
            </a:bodyPr>
            <a:lstStyle/>
            <a:p>
              <a:pPr algn="ctr"/>
              <a:r>
                <a:rPr lang="en-SG" sz="2800" dirty="0">
                  <a:solidFill>
                    <a:srgbClr val="434343"/>
                  </a:solidFill>
                  <a:latin typeface="Montserrat ExtraBold"/>
                  <a:ea typeface="Montserrat ExtraBold"/>
                  <a:cs typeface="Montserrat ExtraBold"/>
                  <a:sym typeface="Montserrat ExtraBold"/>
                </a:rPr>
                <a:t>USD 228T</a:t>
              </a:r>
              <a:endParaRPr sz="2800" dirty="0">
                <a:solidFill>
                  <a:srgbClr val="434343"/>
                </a:solidFill>
                <a:latin typeface="Montserrat ExtraBold"/>
                <a:ea typeface="Montserrat ExtraBold"/>
                <a:cs typeface="Montserrat ExtraBold"/>
                <a:sym typeface="Montserrat ExtraBold"/>
              </a:endParaRPr>
            </a:p>
            <a:p>
              <a:pPr algn="ctr"/>
              <a:r>
                <a:rPr lang="en" sz="1800" dirty="0">
                  <a:solidFill>
                    <a:srgbClr val="434343"/>
                  </a:solidFill>
                  <a:latin typeface="EB Garamond"/>
                  <a:ea typeface="EB Garamond"/>
                  <a:cs typeface="EB Garamond"/>
                  <a:sym typeface="EB Garamond"/>
                </a:rPr>
                <a:t>Largest Asset Class</a:t>
              </a:r>
            </a:p>
          </p:txBody>
        </p:sp>
        <p:grpSp>
          <p:nvGrpSpPr>
            <p:cNvPr id="48" name="Google Shape;671;p21">
              <a:extLst>
                <a:ext uri="{FF2B5EF4-FFF2-40B4-BE49-F238E27FC236}">
                  <a16:creationId xmlns:a16="http://schemas.microsoft.com/office/drawing/2014/main" id="{C4E1A6C4-ED1A-4241-8C99-DF523CF0F481}"/>
                </a:ext>
              </a:extLst>
            </p:cNvPr>
            <p:cNvGrpSpPr/>
            <p:nvPr/>
          </p:nvGrpSpPr>
          <p:grpSpPr>
            <a:xfrm>
              <a:off x="6022108" y="2419604"/>
              <a:ext cx="568256" cy="526929"/>
              <a:chOff x="-1953781" y="2930362"/>
              <a:chExt cx="426192" cy="395197"/>
            </a:xfrm>
          </p:grpSpPr>
          <p:sp>
            <p:nvSpPr>
              <p:cNvPr id="49" name="Google Shape;672;p21">
                <a:extLst>
                  <a:ext uri="{FF2B5EF4-FFF2-40B4-BE49-F238E27FC236}">
                    <a16:creationId xmlns:a16="http://schemas.microsoft.com/office/drawing/2014/main" id="{3188F0C4-7DCF-45C3-BE5D-2D306B91DDD3}"/>
                  </a:ext>
                </a:extLst>
              </p:cNvPr>
              <p:cNvSpPr/>
              <p:nvPr/>
            </p:nvSpPr>
            <p:spPr>
              <a:xfrm>
                <a:off x="-1806333" y="2930362"/>
                <a:ext cx="113469" cy="98097"/>
              </a:xfrm>
              <a:custGeom>
                <a:avLst/>
                <a:gdLst/>
                <a:ahLst/>
                <a:cxnLst/>
                <a:rect l="l" t="t" r="r" b="b"/>
                <a:pathLst>
                  <a:path w="19355" h="16733" extrusionOk="0">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50" name="Google Shape;673;p21">
                <a:extLst>
                  <a:ext uri="{FF2B5EF4-FFF2-40B4-BE49-F238E27FC236}">
                    <a16:creationId xmlns:a16="http://schemas.microsoft.com/office/drawing/2014/main" id="{409772BB-5626-43BD-BD20-F3B49012F778}"/>
                  </a:ext>
                </a:extLst>
              </p:cNvPr>
              <p:cNvSpPr/>
              <p:nvPr/>
            </p:nvSpPr>
            <p:spPr>
              <a:xfrm>
                <a:off x="-1824360" y="3180545"/>
                <a:ext cx="16638" cy="16649"/>
              </a:xfrm>
              <a:custGeom>
                <a:avLst/>
                <a:gdLst/>
                <a:ahLst/>
                <a:cxnLst/>
                <a:rect l="l" t="t" r="r" b="b"/>
                <a:pathLst>
                  <a:path w="2838" h="2840" extrusionOk="0">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51" name="Google Shape;674;p21">
                <a:extLst>
                  <a:ext uri="{FF2B5EF4-FFF2-40B4-BE49-F238E27FC236}">
                    <a16:creationId xmlns:a16="http://schemas.microsoft.com/office/drawing/2014/main" id="{BB0F8210-DB75-4FE8-9693-503F6DDAC6F1}"/>
                  </a:ext>
                </a:extLst>
              </p:cNvPr>
              <p:cNvSpPr/>
              <p:nvPr/>
            </p:nvSpPr>
            <p:spPr>
              <a:xfrm>
                <a:off x="-1953781" y="3020410"/>
                <a:ext cx="426192" cy="305149"/>
              </a:xfrm>
              <a:custGeom>
                <a:avLst/>
                <a:gdLst/>
                <a:ahLst/>
                <a:cxnLst/>
                <a:rect l="l" t="t" r="r" b="b"/>
                <a:pathLst>
                  <a:path w="72698" h="52051" extrusionOk="0">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grpSp>
        <p:nvGrpSpPr>
          <p:cNvPr id="4" name="Group 3">
            <a:extLst>
              <a:ext uri="{FF2B5EF4-FFF2-40B4-BE49-F238E27FC236}">
                <a16:creationId xmlns:a16="http://schemas.microsoft.com/office/drawing/2014/main" id="{C7D110F4-E8B1-496D-91D7-DFAF36E07884}"/>
              </a:ext>
            </a:extLst>
          </p:cNvPr>
          <p:cNvGrpSpPr/>
          <p:nvPr/>
        </p:nvGrpSpPr>
        <p:grpSpPr>
          <a:xfrm>
            <a:off x="2636815" y="3932309"/>
            <a:ext cx="2496400" cy="2496400"/>
            <a:chOff x="1585962" y="2020395"/>
            <a:chExt cx="2496400" cy="2496400"/>
          </a:xfrm>
        </p:grpSpPr>
        <p:sp>
          <p:nvSpPr>
            <p:cNvPr id="69" name="Google Shape;634;p21">
              <a:extLst>
                <a:ext uri="{FF2B5EF4-FFF2-40B4-BE49-F238E27FC236}">
                  <a16:creationId xmlns:a16="http://schemas.microsoft.com/office/drawing/2014/main" id="{1A4DC0D6-8307-4121-952A-86E381B7D157}"/>
                </a:ext>
              </a:extLst>
            </p:cNvPr>
            <p:cNvSpPr/>
            <p:nvPr/>
          </p:nvSpPr>
          <p:spPr>
            <a:xfrm>
              <a:off x="1585962" y="2020395"/>
              <a:ext cx="2496400" cy="2496400"/>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74" name="Google Shape;635;p21">
              <a:extLst>
                <a:ext uri="{FF2B5EF4-FFF2-40B4-BE49-F238E27FC236}">
                  <a16:creationId xmlns:a16="http://schemas.microsoft.com/office/drawing/2014/main" id="{661C4D82-C233-4889-9670-28F30BDE28F4}"/>
                </a:ext>
              </a:extLst>
            </p:cNvPr>
            <p:cNvSpPr/>
            <p:nvPr/>
          </p:nvSpPr>
          <p:spPr>
            <a:xfrm>
              <a:off x="1754332" y="2208935"/>
              <a:ext cx="2162287" cy="2130014"/>
            </a:xfrm>
            <a:prstGeom prst="ellipse">
              <a:avLst/>
            </a:prstGeom>
            <a:solidFill>
              <a:schemeClr val="bg1"/>
            </a:solidFill>
            <a:ln>
              <a:noFill/>
            </a:ln>
          </p:spPr>
          <p:txBody>
            <a:bodyPr spcFirstLastPara="1" wrap="square" lIns="121900" tIns="121900" rIns="121900" bIns="121900" anchor="ctr" anchorCtr="0">
              <a:noAutofit/>
            </a:bodyPr>
            <a:lstStyle/>
            <a:p>
              <a:endParaRPr sz="2489"/>
            </a:p>
          </p:txBody>
        </p:sp>
        <p:sp>
          <p:nvSpPr>
            <p:cNvPr id="75" name="Google Shape;670;p21">
              <a:extLst>
                <a:ext uri="{FF2B5EF4-FFF2-40B4-BE49-F238E27FC236}">
                  <a16:creationId xmlns:a16="http://schemas.microsoft.com/office/drawing/2014/main" id="{85A40ACD-22FC-44A4-A1C0-17023FFCC234}"/>
                </a:ext>
              </a:extLst>
            </p:cNvPr>
            <p:cNvSpPr txBox="1"/>
            <p:nvPr/>
          </p:nvSpPr>
          <p:spPr>
            <a:xfrm>
              <a:off x="1924255" y="3005286"/>
              <a:ext cx="1819814" cy="1020800"/>
            </a:xfrm>
            <a:prstGeom prst="rect">
              <a:avLst/>
            </a:prstGeom>
            <a:noFill/>
            <a:ln>
              <a:noFill/>
            </a:ln>
          </p:spPr>
          <p:txBody>
            <a:bodyPr spcFirstLastPara="1" wrap="square" lIns="0" tIns="6367" rIns="0" bIns="0" anchor="t" anchorCtr="0">
              <a:noAutofit/>
            </a:bodyPr>
            <a:lstStyle/>
            <a:p>
              <a:pPr algn="ctr"/>
              <a:r>
                <a:rPr lang="en-SG" sz="2800" dirty="0">
                  <a:solidFill>
                    <a:srgbClr val="434343"/>
                  </a:solidFill>
                  <a:latin typeface="Montserrat ExtraBold"/>
                  <a:ea typeface="Montserrat ExtraBold"/>
                  <a:cs typeface="Montserrat ExtraBold"/>
                  <a:sym typeface="Montserrat ExtraBold"/>
                </a:rPr>
                <a:t>DEMAND</a:t>
              </a:r>
              <a:endParaRPr sz="2800" dirty="0">
                <a:solidFill>
                  <a:srgbClr val="434343"/>
                </a:solidFill>
                <a:latin typeface="Montserrat ExtraBold"/>
                <a:ea typeface="Montserrat ExtraBold"/>
                <a:cs typeface="Montserrat ExtraBold"/>
                <a:sym typeface="Montserrat ExtraBold"/>
              </a:endParaRPr>
            </a:p>
            <a:p>
              <a:pPr algn="ctr"/>
              <a:r>
                <a:rPr lang="en" sz="1800" dirty="0">
                  <a:solidFill>
                    <a:srgbClr val="434343"/>
                  </a:solidFill>
                  <a:latin typeface="EB Garamond"/>
                  <a:ea typeface="EB Garamond"/>
                  <a:cs typeface="EB Garamond"/>
                  <a:sym typeface="EB Garamond"/>
                </a:rPr>
                <a:t>Increasing Appetite for Real Estate Investment</a:t>
              </a:r>
            </a:p>
          </p:txBody>
        </p:sp>
        <p:grpSp>
          <p:nvGrpSpPr>
            <p:cNvPr id="97" name="Google Shape;9732;p49">
              <a:extLst>
                <a:ext uri="{FF2B5EF4-FFF2-40B4-BE49-F238E27FC236}">
                  <a16:creationId xmlns:a16="http://schemas.microsoft.com/office/drawing/2014/main" id="{EE4B9F64-8DAD-46C8-8174-46DAD9E7F61C}"/>
                </a:ext>
              </a:extLst>
            </p:cNvPr>
            <p:cNvGrpSpPr/>
            <p:nvPr/>
          </p:nvGrpSpPr>
          <p:grpSpPr>
            <a:xfrm>
              <a:off x="2534332" y="2419603"/>
              <a:ext cx="585386" cy="526929"/>
              <a:chOff x="1329585" y="1989925"/>
              <a:chExt cx="341473" cy="335074"/>
            </a:xfrm>
            <a:solidFill>
              <a:schemeClr val="tx1"/>
            </a:solidFill>
          </p:grpSpPr>
          <p:sp>
            <p:nvSpPr>
              <p:cNvPr id="98" name="Google Shape;9733;p49">
                <a:extLst>
                  <a:ext uri="{FF2B5EF4-FFF2-40B4-BE49-F238E27FC236}">
                    <a16:creationId xmlns:a16="http://schemas.microsoft.com/office/drawing/2014/main" id="{50EDE36B-3D3A-4C0F-A291-93B178C00157}"/>
                  </a:ext>
                </a:extLst>
              </p:cNvPr>
              <p:cNvSpPr/>
              <p:nvPr/>
            </p:nvSpPr>
            <p:spPr>
              <a:xfrm>
                <a:off x="1562263" y="2097956"/>
                <a:ext cx="108795" cy="226661"/>
              </a:xfrm>
              <a:custGeom>
                <a:avLst/>
                <a:gdLst/>
                <a:ahLst/>
                <a:cxnLst/>
                <a:rect l="l" t="t" r="r" b="b"/>
                <a:pathLst>
                  <a:path w="3418" h="7121" extrusionOk="0">
                    <a:moveTo>
                      <a:pt x="1155" y="345"/>
                    </a:moveTo>
                    <a:cubicBezTo>
                      <a:pt x="1215" y="345"/>
                      <a:pt x="1274" y="405"/>
                      <a:pt x="1274" y="465"/>
                    </a:cubicBezTo>
                    <a:lnTo>
                      <a:pt x="1274" y="536"/>
                    </a:lnTo>
                    <a:lnTo>
                      <a:pt x="1274" y="1107"/>
                    </a:lnTo>
                    <a:cubicBezTo>
                      <a:pt x="1274" y="1191"/>
                      <a:pt x="1346" y="1274"/>
                      <a:pt x="1429" y="1274"/>
                    </a:cubicBezTo>
                    <a:cubicBezTo>
                      <a:pt x="1524" y="1274"/>
                      <a:pt x="1596" y="1191"/>
                      <a:pt x="1596" y="1107"/>
                    </a:cubicBezTo>
                    <a:lnTo>
                      <a:pt x="1596" y="584"/>
                    </a:lnTo>
                    <a:cubicBezTo>
                      <a:pt x="1608" y="536"/>
                      <a:pt x="1655" y="524"/>
                      <a:pt x="1703" y="524"/>
                    </a:cubicBezTo>
                    <a:lnTo>
                      <a:pt x="1715" y="524"/>
                    </a:lnTo>
                    <a:cubicBezTo>
                      <a:pt x="1774" y="524"/>
                      <a:pt x="1834" y="584"/>
                      <a:pt x="1834" y="643"/>
                    </a:cubicBezTo>
                    <a:lnTo>
                      <a:pt x="1834" y="679"/>
                    </a:lnTo>
                    <a:lnTo>
                      <a:pt x="1834" y="1131"/>
                    </a:lnTo>
                    <a:cubicBezTo>
                      <a:pt x="1834" y="1227"/>
                      <a:pt x="1905" y="1298"/>
                      <a:pt x="2001" y="1298"/>
                    </a:cubicBezTo>
                    <a:cubicBezTo>
                      <a:pt x="2084" y="1298"/>
                      <a:pt x="2167" y="1227"/>
                      <a:pt x="2167" y="1131"/>
                    </a:cubicBezTo>
                    <a:lnTo>
                      <a:pt x="2167" y="715"/>
                    </a:lnTo>
                    <a:cubicBezTo>
                      <a:pt x="2179" y="679"/>
                      <a:pt x="2227" y="655"/>
                      <a:pt x="2263" y="655"/>
                    </a:cubicBezTo>
                    <a:lnTo>
                      <a:pt x="2286" y="655"/>
                    </a:lnTo>
                    <a:cubicBezTo>
                      <a:pt x="2346" y="655"/>
                      <a:pt x="2406" y="715"/>
                      <a:pt x="2406" y="774"/>
                    </a:cubicBezTo>
                    <a:lnTo>
                      <a:pt x="2406" y="893"/>
                    </a:lnTo>
                    <a:lnTo>
                      <a:pt x="2406" y="1238"/>
                    </a:lnTo>
                    <a:cubicBezTo>
                      <a:pt x="2406" y="1334"/>
                      <a:pt x="2477" y="1405"/>
                      <a:pt x="2560" y="1405"/>
                    </a:cubicBezTo>
                    <a:cubicBezTo>
                      <a:pt x="2656" y="1405"/>
                      <a:pt x="2727" y="1334"/>
                      <a:pt x="2727" y="1238"/>
                    </a:cubicBezTo>
                    <a:lnTo>
                      <a:pt x="2727" y="893"/>
                    </a:lnTo>
                    <a:cubicBezTo>
                      <a:pt x="2727" y="834"/>
                      <a:pt x="2787" y="774"/>
                      <a:pt x="2846" y="774"/>
                    </a:cubicBezTo>
                    <a:lnTo>
                      <a:pt x="2858" y="774"/>
                    </a:lnTo>
                    <a:cubicBezTo>
                      <a:pt x="2917" y="774"/>
                      <a:pt x="2977" y="834"/>
                      <a:pt x="2977" y="893"/>
                    </a:cubicBezTo>
                    <a:lnTo>
                      <a:pt x="2977" y="1691"/>
                    </a:lnTo>
                    <a:lnTo>
                      <a:pt x="2977" y="1703"/>
                    </a:lnTo>
                    <a:cubicBezTo>
                      <a:pt x="3001" y="1893"/>
                      <a:pt x="2977" y="2477"/>
                      <a:pt x="2679" y="2727"/>
                    </a:cubicBezTo>
                    <a:cubicBezTo>
                      <a:pt x="2644" y="2762"/>
                      <a:pt x="2620" y="2798"/>
                      <a:pt x="2620" y="2858"/>
                    </a:cubicBezTo>
                    <a:lnTo>
                      <a:pt x="2620" y="3393"/>
                    </a:lnTo>
                    <a:lnTo>
                      <a:pt x="1012" y="3393"/>
                    </a:lnTo>
                    <a:lnTo>
                      <a:pt x="1012" y="3024"/>
                    </a:lnTo>
                    <a:cubicBezTo>
                      <a:pt x="1012" y="2965"/>
                      <a:pt x="989" y="2917"/>
                      <a:pt x="941" y="2893"/>
                    </a:cubicBezTo>
                    <a:cubicBezTo>
                      <a:pt x="989" y="2846"/>
                      <a:pt x="417" y="2417"/>
                      <a:pt x="393" y="1953"/>
                    </a:cubicBezTo>
                    <a:cubicBezTo>
                      <a:pt x="381" y="1691"/>
                      <a:pt x="358" y="1358"/>
                      <a:pt x="465" y="1274"/>
                    </a:cubicBezTo>
                    <a:cubicBezTo>
                      <a:pt x="501" y="1247"/>
                      <a:pt x="550" y="1234"/>
                      <a:pt x="617" y="1234"/>
                    </a:cubicBezTo>
                    <a:cubicBezTo>
                      <a:pt x="640" y="1234"/>
                      <a:pt x="664" y="1235"/>
                      <a:pt x="691" y="1238"/>
                    </a:cubicBezTo>
                    <a:lnTo>
                      <a:pt x="691" y="1465"/>
                    </a:lnTo>
                    <a:cubicBezTo>
                      <a:pt x="691" y="1548"/>
                      <a:pt x="762" y="1631"/>
                      <a:pt x="858" y="1631"/>
                    </a:cubicBezTo>
                    <a:cubicBezTo>
                      <a:pt x="941" y="1631"/>
                      <a:pt x="1012" y="1548"/>
                      <a:pt x="1012" y="1465"/>
                    </a:cubicBezTo>
                    <a:lnTo>
                      <a:pt x="1012" y="465"/>
                    </a:lnTo>
                    <a:cubicBezTo>
                      <a:pt x="1012" y="405"/>
                      <a:pt x="1072" y="345"/>
                      <a:pt x="1132" y="345"/>
                    </a:cubicBezTo>
                    <a:close/>
                    <a:moveTo>
                      <a:pt x="2941" y="3691"/>
                    </a:moveTo>
                    <a:lnTo>
                      <a:pt x="2941" y="4215"/>
                    </a:lnTo>
                    <a:lnTo>
                      <a:pt x="810" y="4215"/>
                    </a:lnTo>
                    <a:lnTo>
                      <a:pt x="810" y="3691"/>
                    </a:lnTo>
                    <a:close/>
                    <a:moveTo>
                      <a:pt x="2941" y="4548"/>
                    </a:moveTo>
                    <a:lnTo>
                      <a:pt x="2941" y="6787"/>
                    </a:lnTo>
                    <a:lnTo>
                      <a:pt x="810" y="6787"/>
                    </a:lnTo>
                    <a:lnTo>
                      <a:pt x="810" y="4548"/>
                    </a:lnTo>
                    <a:close/>
                    <a:moveTo>
                      <a:pt x="1132" y="0"/>
                    </a:moveTo>
                    <a:cubicBezTo>
                      <a:pt x="882" y="0"/>
                      <a:pt x="667" y="215"/>
                      <a:pt x="667" y="465"/>
                    </a:cubicBezTo>
                    <a:lnTo>
                      <a:pt x="667" y="893"/>
                    </a:lnTo>
                    <a:cubicBezTo>
                      <a:pt x="645" y="892"/>
                      <a:pt x="623" y="891"/>
                      <a:pt x="602" y="891"/>
                    </a:cubicBezTo>
                    <a:cubicBezTo>
                      <a:pt x="453" y="891"/>
                      <a:pt x="332" y="927"/>
                      <a:pt x="239" y="1000"/>
                    </a:cubicBezTo>
                    <a:cubicBezTo>
                      <a:pt x="0" y="1191"/>
                      <a:pt x="36" y="1584"/>
                      <a:pt x="48" y="1965"/>
                    </a:cubicBezTo>
                    <a:cubicBezTo>
                      <a:pt x="72" y="2489"/>
                      <a:pt x="536" y="2905"/>
                      <a:pt x="715" y="3060"/>
                    </a:cubicBezTo>
                    <a:lnTo>
                      <a:pt x="715" y="3334"/>
                    </a:lnTo>
                    <a:lnTo>
                      <a:pt x="631" y="3334"/>
                    </a:lnTo>
                    <a:cubicBezTo>
                      <a:pt x="536" y="3334"/>
                      <a:pt x="465" y="3405"/>
                      <a:pt x="465" y="3501"/>
                    </a:cubicBezTo>
                    <a:lnTo>
                      <a:pt x="465" y="4370"/>
                    </a:lnTo>
                    <a:lnTo>
                      <a:pt x="465" y="6953"/>
                    </a:lnTo>
                    <a:cubicBezTo>
                      <a:pt x="465" y="7049"/>
                      <a:pt x="536" y="7120"/>
                      <a:pt x="631" y="7120"/>
                    </a:cubicBezTo>
                    <a:lnTo>
                      <a:pt x="3096" y="7120"/>
                    </a:lnTo>
                    <a:cubicBezTo>
                      <a:pt x="3191" y="7120"/>
                      <a:pt x="3263" y="7049"/>
                      <a:pt x="3263" y="6953"/>
                    </a:cubicBezTo>
                    <a:lnTo>
                      <a:pt x="3263" y="4370"/>
                    </a:lnTo>
                    <a:lnTo>
                      <a:pt x="3263" y="3501"/>
                    </a:lnTo>
                    <a:cubicBezTo>
                      <a:pt x="3263" y="3429"/>
                      <a:pt x="3191" y="3358"/>
                      <a:pt x="3096" y="3358"/>
                    </a:cubicBezTo>
                    <a:lnTo>
                      <a:pt x="3001" y="3358"/>
                    </a:lnTo>
                    <a:lnTo>
                      <a:pt x="3001" y="2893"/>
                    </a:lnTo>
                    <a:cubicBezTo>
                      <a:pt x="3418" y="2477"/>
                      <a:pt x="3370" y="1727"/>
                      <a:pt x="3358" y="1643"/>
                    </a:cubicBezTo>
                    <a:lnTo>
                      <a:pt x="3358" y="869"/>
                    </a:lnTo>
                    <a:cubicBezTo>
                      <a:pt x="3358" y="619"/>
                      <a:pt x="3144" y="405"/>
                      <a:pt x="2894" y="405"/>
                    </a:cubicBezTo>
                    <a:lnTo>
                      <a:pt x="2870" y="405"/>
                    </a:lnTo>
                    <a:cubicBezTo>
                      <a:pt x="2798" y="405"/>
                      <a:pt x="2727" y="417"/>
                      <a:pt x="2656" y="465"/>
                    </a:cubicBezTo>
                    <a:cubicBezTo>
                      <a:pt x="2560" y="357"/>
                      <a:pt x="2441" y="286"/>
                      <a:pt x="2298" y="286"/>
                    </a:cubicBezTo>
                    <a:lnTo>
                      <a:pt x="2275" y="286"/>
                    </a:lnTo>
                    <a:cubicBezTo>
                      <a:pt x="2203" y="286"/>
                      <a:pt x="2132" y="298"/>
                      <a:pt x="2072" y="345"/>
                    </a:cubicBezTo>
                    <a:cubicBezTo>
                      <a:pt x="1977" y="238"/>
                      <a:pt x="1870" y="179"/>
                      <a:pt x="1727" y="179"/>
                    </a:cubicBezTo>
                    <a:lnTo>
                      <a:pt x="1715" y="179"/>
                    </a:lnTo>
                    <a:cubicBezTo>
                      <a:pt x="1655" y="179"/>
                      <a:pt x="1596" y="203"/>
                      <a:pt x="1536" y="215"/>
                    </a:cubicBezTo>
                    <a:cubicBezTo>
                      <a:pt x="1465" y="95"/>
                      <a:pt x="1310" y="0"/>
                      <a:pt x="1155" y="0"/>
                    </a:cubicBezTo>
                    <a:close/>
                  </a:path>
                </a:pathLst>
              </a:custGeom>
              <a:grpFill/>
              <a:ln w="0" cmpd="thickThi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9734;p49">
                <a:extLst>
                  <a:ext uri="{FF2B5EF4-FFF2-40B4-BE49-F238E27FC236}">
                    <a16:creationId xmlns:a16="http://schemas.microsoft.com/office/drawing/2014/main" id="{C45CE00C-B4DF-4149-B48C-33C07BD07723}"/>
                  </a:ext>
                </a:extLst>
              </p:cNvPr>
              <p:cNvSpPr/>
              <p:nvPr/>
            </p:nvSpPr>
            <p:spPr>
              <a:xfrm>
                <a:off x="1406137" y="1989925"/>
                <a:ext cx="198587" cy="335074"/>
              </a:xfrm>
              <a:custGeom>
                <a:avLst/>
                <a:gdLst/>
                <a:ahLst/>
                <a:cxnLst/>
                <a:rect l="l" t="t" r="r" b="b"/>
                <a:pathLst>
                  <a:path w="6239" h="10527" extrusionOk="0">
                    <a:moveTo>
                      <a:pt x="643" y="346"/>
                    </a:moveTo>
                    <a:lnTo>
                      <a:pt x="1060" y="382"/>
                    </a:lnTo>
                    <a:lnTo>
                      <a:pt x="941" y="644"/>
                    </a:lnTo>
                    <a:lnTo>
                      <a:pt x="643" y="346"/>
                    </a:lnTo>
                    <a:close/>
                    <a:moveTo>
                      <a:pt x="1393" y="453"/>
                    </a:moveTo>
                    <a:lnTo>
                      <a:pt x="2465" y="894"/>
                    </a:lnTo>
                    <a:lnTo>
                      <a:pt x="2346" y="1334"/>
                    </a:lnTo>
                    <a:lnTo>
                      <a:pt x="1203" y="858"/>
                    </a:lnTo>
                    <a:lnTo>
                      <a:pt x="1393" y="453"/>
                    </a:lnTo>
                    <a:close/>
                    <a:moveTo>
                      <a:pt x="4965" y="1942"/>
                    </a:moveTo>
                    <a:lnTo>
                      <a:pt x="5346" y="2108"/>
                    </a:lnTo>
                    <a:lnTo>
                      <a:pt x="5144" y="2525"/>
                    </a:lnTo>
                    <a:lnTo>
                      <a:pt x="4834" y="2382"/>
                    </a:lnTo>
                    <a:cubicBezTo>
                      <a:pt x="4846" y="2370"/>
                      <a:pt x="4846" y="2370"/>
                      <a:pt x="4846" y="2358"/>
                    </a:cubicBezTo>
                    <a:lnTo>
                      <a:pt x="4965" y="1942"/>
                    </a:lnTo>
                    <a:close/>
                    <a:moveTo>
                      <a:pt x="5656" y="2239"/>
                    </a:moveTo>
                    <a:lnTo>
                      <a:pt x="5834" y="2311"/>
                    </a:lnTo>
                    <a:cubicBezTo>
                      <a:pt x="5858" y="2323"/>
                      <a:pt x="5882" y="2346"/>
                      <a:pt x="5894" y="2370"/>
                    </a:cubicBezTo>
                    <a:cubicBezTo>
                      <a:pt x="5906" y="2406"/>
                      <a:pt x="5906" y="2430"/>
                      <a:pt x="5894" y="2442"/>
                    </a:cubicBezTo>
                    <a:lnTo>
                      <a:pt x="5798" y="2668"/>
                    </a:lnTo>
                    <a:cubicBezTo>
                      <a:pt x="5787" y="2704"/>
                      <a:pt x="5775" y="2716"/>
                      <a:pt x="5739" y="2727"/>
                    </a:cubicBezTo>
                    <a:cubicBezTo>
                      <a:pt x="5727" y="2733"/>
                      <a:pt x="5712" y="2736"/>
                      <a:pt x="5699" y="2736"/>
                    </a:cubicBezTo>
                    <a:cubicBezTo>
                      <a:pt x="5685" y="2736"/>
                      <a:pt x="5673" y="2733"/>
                      <a:pt x="5667" y="2727"/>
                    </a:cubicBezTo>
                    <a:lnTo>
                      <a:pt x="5477" y="2632"/>
                    </a:lnTo>
                    <a:lnTo>
                      <a:pt x="5656" y="2239"/>
                    </a:lnTo>
                    <a:close/>
                    <a:moveTo>
                      <a:pt x="3060" y="453"/>
                    </a:moveTo>
                    <a:cubicBezTo>
                      <a:pt x="3096" y="453"/>
                      <a:pt x="3120" y="477"/>
                      <a:pt x="3143" y="513"/>
                    </a:cubicBezTo>
                    <a:cubicBezTo>
                      <a:pt x="3155" y="537"/>
                      <a:pt x="3155" y="572"/>
                      <a:pt x="3155" y="596"/>
                    </a:cubicBezTo>
                    <a:lnTo>
                      <a:pt x="3143" y="668"/>
                    </a:lnTo>
                    <a:lnTo>
                      <a:pt x="2941" y="1358"/>
                    </a:lnTo>
                    <a:cubicBezTo>
                      <a:pt x="2917" y="1453"/>
                      <a:pt x="2977" y="1537"/>
                      <a:pt x="3060" y="1561"/>
                    </a:cubicBezTo>
                    <a:lnTo>
                      <a:pt x="3108" y="1561"/>
                    </a:lnTo>
                    <a:cubicBezTo>
                      <a:pt x="3179" y="1561"/>
                      <a:pt x="3239" y="1525"/>
                      <a:pt x="3274" y="1442"/>
                    </a:cubicBezTo>
                    <a:lnTo>
                      <a:pt x="3465" y="799"/>
                    </a:lnTo>
                    <a:cubicBezTo>
                      <a:pt x="3501" y="763"/>
                      <a:pt x="3536" y="751"/>
                      <a:pt x="3584" y="751"/>
                    </a:cubicBezTo>
                    <a:lnTo>
                      <a:pt x="3596" y="751"/>
                    </a:lnTo>
                    <a:cubicBezTo>
                      <a:pt x="3631" y="751"/>
                      <a:pt x="3655" y="775"/>
                      <a:pt x="3679" y="811"/>
                    </a:cubicBezTo>
                    <a:cubicBezTo>
                      <a:pt x="3691" y="834"/>
                      <a:pt x="3691" y="870"/>
                      <a:pt x="3691" y="894"/>
                    </a:cubicBezTo>
                    <a:lnTo>
                      <a:pt x="3512" y="1489"/>
                    </a:lnTo>
                    <a:cubicBezTo>
                      <a:pt x="3477" y="1584"/>
                      <a:pt x="3536" y="1668"/>
                      <a:pt x="3631" y="1704"/>
                    </a:cubicBezTo>
                    <a:lnTo>
                      <a:pt x="3679" y="1704"/>
                    </a:lnTo>
                    <a:cubicBezTo>
                      <a:pt x="3751" y="1704"/>
                      <a:pt x="3810" y="1656"/>
                      <a:pt x="3834" y="1584"/>
                    </a:cubicBezTo>
                    <a:lnTo>
                      <a:pt x="4001" y="1025"/>
                    </a:lnTo>
                    <a:cubicBezTo>
                      <a:pt x="4026" y="999"/>
                      <a:pt x="4052" y="980"/>
                      <a:pt x="4082" y="980"/>
                    </a:cubicBezTo>
                    <a:cubicBezTo>
                      <a:pt x="4094" y="980"/>
                      <a:pt x="4106" y="982"/>
                      <a:pt x="4120" y="989"/>
                    </a:cubicBezTo>
                    <a:lnTo>
                      <a:pt x="4132" y="989"/>
                    </a:lnTo>
                    <a:cubicBezTo>
                      <a:pt x="4191" y="1001"/>
                      <a:pt x="4239" y="1061"/>
                      <a:pt x="4227" y="1132"/>
                    </a:cubicBezTo>
                    <a:lnTo>
                      <a:pt x="4191" y="1239"/>
                    </a:lnTo>
                    <a:lnTo>
                      <a:pt x="4048" y="1704"/>
                    </a:lnTo>
                    <a:cubicBezTo>
                      <a:pt x="4012" y="1787"/>
                      <a:pt x="4060" y="1882"/>
                      <a:pt x="4155" y="1906"/>
                    </a:cubicBezTo>
                    <a:cubicBezTo>
                      <a:pt x="4167" y="1906"/>
                      <a:pt x="4179" y="1918"/>
                      <a:pt x="4191" y="1918"/>
                    </a:cubicBezTo>
                    <a:cubicBezTo>
                      <a:pt x="4274" y="1918"/>
                      <a:pt x="4334" y="1882"/>
                      <a:pt x="4358" y="1799"/>
                    </a:cubicBezTo>
                    <a:lnTo>
                      <a:pt x="4513" y="1346"/>
                    </a:lnTo>
                    <a:cubicBezTo>
                      <a:pt x="4523" y="1293"/>
                      <a:pt x="4572" y="1249"/>
                      <a:pt x="4633" y="1249"/>
                    </a:cubicBezTo>
                    <a:cubicBezTo>
                      <a:pt x="4641" y="1249"/>
                      <a:pt x="4648" y="1250"/>
                      <a:pt x="4655" y="1251"/>
                    </a:cubicBezTo>
                    <a:lnTo>
                      <a:pt x="4667" y="1251"/>
                    </a:lnTo>
                    <a:cubicBezTo>
                      <a:pt x="4727" y="1263"/>
                      <a:pt x="4774" y="1323"/>
                      <a:pt x="4763" y="1406"/>
                    </a:cubicBezTo>
                    <a:lnTo>
                      <a:pt x="4513" y="2299"/>
                    </a:lnTo>
                    <a:lnTo>
                      <a:pt x="4513" y="2311"/>
                    </a:lnTo>
                    <a:cubicBezTo>
                      <a:pt x="4524" y="2311"/>
                      <a:pt x="4417" y="3025"/>
                      <a:pt x="3989" y="3239"/>
                    </a:cubicBezTo>
                    <a:cubicBezTo>
                      <a:pt x="3929" y="3263"/>
                      <a:pt x="3893" y="3323"/>
                      <a:pt x="3893" y="3382"/>
                    </a:cubicBezTo>
                    <a:lnTo>
                      <a:pt x="3893" y="3894"/>
                    </a:lnTo>
                    <a:lnTo>
                      <a:pt x="2310" y="3894"/>
                    </a:lnTo>
                    <a:lnTo>
                      <a:pt x="2310" y="3085"/>
                    </a:lnTo>
                    <a:cubicBezTo>
                      <a:pt x="2310" y="3037"/>
                      <a:pt x="2286" y="3013"/>
                      <a:pt x="2262" y="2977"/>
                    </a:cubicBezTo>
                    <a:cubicBezTo>
                      <a:pt x="2262" y="2977"/>
                      <a:pt x="1798" y="2430"/>
                      <a:pt x="1893" y="1965"/>
                    </a:cubicBezTo>
                    <a:cubicBezTo>
                      <a:pt x="1917" y="1823"/>
                      <a:pt x="1941" y="1656"/>
                      <a:pt x="1977" y="1537"/>
                    </a:cubicBezTo>
                    <a:lnTo>
                      <a:pt x="2274" y="1668"/>
                    </a:lnTo>
                    <a:cubicBezTo>
                      <a:pt x="2286" y="1715"/>
                      <a:pt x="2334" y="1763"/>
                      <a:pt x="2393" y="1775"/>
                    </a:cubicBezTo>
                    <a:cubicBezTo>
                      <a:pt x="2412" y="1782"/>
                      <a:pt x="2431" y="1785"/>
                      <a:pt x="2449" y="1785"/>
                    </a:cubicBezTo>
                    <a:cubicBezTo>
                      <a:pt x="2520" y="1785"/>
                      <a:pt x="2579" y="1732"/>
                      <a:pt x="2608" y="1656"/>
                    </a:cubicBezTo>
                    <a:lnTo>
                      <a:pt x="2905" y="537"/>
                    </a:lnTo>
                    <a:cubicBezTo>
                      <a:pt x="2905" y="513"/>
                      <a:pt x="2929" y="477"/>
                      <a:pt x="2953" y="465"/>
                    </a:cubicBezTo>
                    <a:cubicBezTo>
                      <a:pt x="2989" y="453"/>
                      <a:pt x="3012" y="453"/>
                      <a:pt x="3048" y="453"/>
                    </a:cubicBezTo>
                    <a:close/>
                    <a:moveTo>
                      <a:pt x="4132" y="4263"/>
                    </a:moveTo>
                    <a:lnTo>
                      <a:pt x="4132" y="4787"/>
                    </a:lnTo>
                    <a:lnTo>
                      <a:pt x="2012" y="4787"/>
                    </a:lnTo>
                    <a:lnTo>
                      <a:pt x="2012" y="4263"/>
                    </a:lnTo>
                    <a:close/>
                    <a:moveTo>
                      <a:pt x="191" y="1"/>
                    </a:moveTo>
                    <a:cubicBezTo>
                      <a:pt x="119" y="1"/>
                      <a:pt x="60" y="37"/>
                      <a:pt x="24" y="108"/>
                    </a:cubicBezTo>
                    <a:cubicBezTo>
                      <a:pt x="0" y="168"/>
                      <a:pt x="12" y="239"/>
                      <a:pt x="60" y="299"/>
                    </a:cubicBezTo>
                    <a:lnTo>
                      <a:pt x="845" y="1072"/>
                    </a:lnTo>
                    <a:lnTo>
                      <a:pt x="857" y="1084"/>
                    </a:lnTo>
                    <a:lnTo>
                      <a:pt x="869" y="1084"/>
                    </a:lnTo>
                    <a:cubicBezTo>
                      <a:pt x="893" y="1108"/>
                      <a:pt x="917" y="1120"/>
                      <a:pt x="953" y="1120"/>
                    </a:cubicBezTo>
                    <a:lnTo>
                      <a:pt x="1667" y="1418"/>
                    </a:lnTo>
                    <a:cubicBezTo>
                      <a:pt x="1607" y="1561"/>
                      <a:pt x="1572" y="1763"/>
                      <a:pt x="1548" y="1918"/>
                    </a:cubicBezTo>
                    <a:cubicBezTo>
                      <a:pt x="1453" y="2442"/>
                      <a:pt x="1822" y="2989"/>
                      <a:pt x="1941" y="3156"/>
                    </a:cubicBezTo>
                    <a:lnTo>
                      <a:pt x="1941" y="3918"/>
                    </a:lnTo>
                    <a:lnTo>
                      <a:pt x="1810" y="3918"/>
                    </a:lnTo>
                    <a:cubicBezTo>
                      <a:pt x="1726" y="3918"/>
                      <a:pt x="1643" y="3990"/>
                      <a:pt x="1643" y="4085"/>
                    </a:cubicBezTo>
                    <a:lnTo>
                      <a:pt x="1643" y="4942"/>
                    </a:lnTo>
                    <a:lnTo>
                      <a:pt x="1643" y="10359"/>
                    </a:lnTo>
                    <a:cubicBezTo>
                      <a:pt x="1643" y="10455"/>
                      <a:pt x="1726" y="10526"/>
                      <a:pt x="1810" y="10526"/>
                    </a:cubicBezTo>
                    <a:lnTo>
                      <a:pt x="4286" y="10526"/>
                    </a:lnTo>
                    <a:cubicBezTo>
                      <a:pt x="4370" y="10526"/>
                      <a:pt x="4453" y="10455"/>
                      <a:pt x="4453" y="10359"/>
                    </a:cubicBezTo>
                    <a:lnTo>
                      <a:pt x="4453" y="6168"/>
                    </a:lnTo>
                    <a:cubicBezTo>
                      <a:pt x="4453" y="6073"/>
                      <a:pt x="4370" y="6002"/>
                      <a:pt x="4286" y="6002"/>
                    </a:cubicBezTo>
                    <a:cubicBezTo>
                      <a:pt x="4191" y="6002"/>
                      <a:pt x="4120" y="6073"/>
                      <a:pt x="4120" y="6168"/>
                    </a:cubicBezTo>
                    <a:lnTo>
                      <a:pt x="4120" y="10181"/>
                    </a:lnTo>
                    <a:lnTo>
                      <a:pt x="2012" y="10181"/>
                    </a:lnTo>
                    <a:lnTo>
                      <a:pt x="2012" y="5109"/>
                    </a:lnTo>
                    <a:lnTo>
                      <a:pt x="4132" y="5109"/>
                    </a:lnTo>
                    <a:lnTo>
                      <a:pt x="4132" y="5394"/>
                    </a:lnTo>
                    <a:lnTo>
                      <a:pt x="4132" y="5585"/>
                    </a:lnTo>
                    <a:cubicBezTo>
                      <a:pt x="4132" y="5668"/>
                      <a:pt x="4215" y="5752"/>
                      <a:pt x="4298" y="5752"/>
                    </a:cubicBezTo>
                    <a:cubicBezTo>
                      <a:pt x="4393" y="5752"/>
                      <a:pt x="4465" y="5668"/>
                      <a:pt x="4465" y="5585"/>
                    </a:cubicBezTo>
                    <a:lnTo>
                      <a:pt x="4465" y="5394"/>
                    </a:lnTo>
                    <a:lnTo>
                      <a:pt x="4465" y="4942"/>
                    </a:lnTo>
                    <a:lnTo>
                      <a:pt x="4465" y="4085"/>
                    </a:lnTo>
                    <a:cubicBezTo>
                      <a:pt x="4465" y="3990"/>
                      <a:pt x="4393" y="3918"/>
                      <a:pt x="4298" y="3918"/>
                    </a:cubicBezTo>
                    <a:lnTo>
                      <a:pt x="4239" y="3918"/>
                    </a:lnTo>
                    <a:lnTo>
                      <a:pt x="4239" y="3489"/>
                    </a:lnTo>
                    <a:cubicBezTo>
                      <a:pt x="4524" y="3299"/>
                      <a:pt x="4667" y="2966"/>
                      <a:pt x="4763" y="2716"/>
                    </a:cubicBezTo>
                    <a:lnTo>
                      <a:pt x="5525" y="3037"/>
                    </a:lnTo>
                    <a:cubicBezTo>
                      <a:pt x="5584" y="3073"/>
                      <a:pt x="5644" y="3073"/>
                      <a:pt x="5703" y="3073"/>
                    </a:cubicBezTo>
                    <a:cubicBezTo>
                      <a:pt x="5763" y="3073"/>
                      <a:pt x="5822" y="3049"/>
                      <a:pt x="5858" y="3037"/>
                    </a:cubicBezTo>
                    <a:cubicBezTo>
                      <a:pt x="5965" y="3001"/>
                      <a:pt x="6060" y="2906"/>
                      <a:pt x="6096" y="2799"/>
                    </a:cubicBezTo>
                    <a:lnTo>
                      <a:pt x="6191" y="2585"/>
                    </a:lnTo>
                    <a:cubicBezTo>
                      <a:pt x="6239" y="2477"/>
                      <a:pt x="6239" y="2358"/>
                      <a:pt x="6191" y="2239"/>
                    </a:cubicBezTo>
                    <a:cubicBezTo>
                      <a:pt x="6144" y="2132"/>
                      <a:pt x="6060" y="2037"/>
                      <a:pt x="5953" y="2001"/>
                    </a:cubicBezTo>
                    <a:lnTo>
                      <a:pt x="5048" y="1608"/>
                    </a:lnTo>
                    <a:lnTo>
                      <a:pt x="5084" y="1465"/>
                    </a:lnTo>
                    <a:cubicBezTo>
                      <a:pt x="5120" y="1346"/>
                      <a:pt x="5108" y="1227"/>
                      <a:pt x="5025" y="1120"/>
                    </a:cubicBezTo>
                    <a:cubicBezTo>
                      <a:pt x="4965" y="1013"/>
                      <a:pt x="4870" y="942"/>
                      <a:pt x="4751" y="906"/>
                    </a:cubicBezTo>
                    <a:lnTo>
                      <a:pt x="4727" y="906"/>
                    </a:lnTo>
                    <a:cubicBezTo>
                      <a:pt x="4691" y="900"/>
                      <a:pt x="4655" y="897"/>
                      <a:pt x="4620" y="897"/>
                    </a:cubicBezTo>
                    <a:cubicBezTo>
                      <a:pt x="4584" y="897"/>
                      <a:pt x="4548" y="900"/>
                      <a:pt x="4513" y="906"/>
                    </a:cubicBezTo>
                    <a:cubicBezTo>
                      <a:pt x="4453" y="787"/>
                      <a:pt x="4346" y="691"/>
                      <a:pt x="4191" y="656"/>
                    </a:cubicBezTo>
                    <a:lnTo>
                      <a:pt x="4179" y="656"/>
                    </a:lnTo>
                    <a:cubicBezTo>
                      <a:pt x="4143" y="650"/>
                      <a:pt x="4108" y="647"/>
                      <a:pt x="4071" y="647"/>
                    </a:cubicBezTo>
                    <a:cubicBezTo>
                      <a:pt x="4033" y="647"/>
                      <a:pt x="3995" y="650"/>
                      <a:pt x="3953" y="656"/>
                    </a:cubicBezTo>
                    <a:cubicBezTo>
                      <a:pt x="3953" y="644"/>
                      <a:pt x="3941" y="632"/>
                      <a:pt x="3941" y="632"/>
                    </a:cubicBezTo>
                    <a:cubicBezTo>
                      <a:pt x="3882" y="525"/>
                      <a:pt x="3774" y="453"/>
                      <a:pt x="3655" y="418"/>
                    </a:cubicBezTo>
                    <a:lnTo>
                      <a:pt x="3643" y="418"/>
                    </a:lnTo>
                    <a:cubicBezTo>
                      <a:pt x="3614" y="412"/>
                      <a:pt x="3584" y="409"/>
                      <a:pt x="3554" y="409"/>
                    </a:cubicBezTo>
                    <a:cubicBezTo>
                      <a:pt x="3524" y="409"/>
                      <a:pt x="3495" y="412"/>
                      <a:pt x="3465" y="418"/>
                    </a:cubicBezTo>
                    <a:lnTo>
                      <a:pt x="3417" y="334"/>
                    </a:lnTo>
                    <a:cubicBezTo>
                      <a:pt x="3358" y="227"/>
                      <a:pt x="3250" y="156"/>
                      <a:pt x="3143" y="120"/>
                    </a:cubicBezTo>
                    <a:lnTo>
                      <a:pt x="3120" y="120"/>
                    </a:lnTo>
                    <a:cubicBezTo>
                      <a:pt x="3083" y="113"/>
                      <a:pt x="3047" y="109"/>
                      <a:pt x="3012" y="109"/>
                    </a:cubicBezTo>
                    <a:cubicBezTo>
                      <a:pt x="2931" y="109"/>
                      <a:pt x="2853" y="130"/>
                      <a:pt x="2786" y="180"/>
                    </a:cubicBezTo>
                    <a:cubicBezTo>
                      <a:pt x="2679" y="239"/>
                      <a:pt x="2608" y="346"/>
                      <a:pt x="2572" y="465"/>
                    </a:cubicBezTo>
                    <a:lnTo>
                      <a:pt x="2548" y="572"/>
                    </a:lnTo>
                    <a:lnTo>
                      <a:pt x="1369" y="72"/>
                    </a:lnTo>
                    <a:lnTo>
                      <a:pt x="1310" y="72"/>
                    </a:lnTo>
                    <a:lnTo>
                      <a:pt x="191" y="1"/>
                    </a:lnTo>
                    <a:close/>
                  </a:path>
                </a:pathLst>
              </a:custGeom>
              <a:grpFill/>
              <a:ln w="0" cmpd="thickThi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9735;p49">
                <a:extLst>
                  <a:ext uri="{FF2B5EF4-FFF2-40B4-BE49-F238E27FC236}">
                    <a16:creationId xmlns:a16="http://schemas.microsoft.com/office/drawing/2014/main" id="{C9ADAB69-7B40-4885-849F-F2649A03D07D}"/>
                  </a:ext>
                </a:extLst>
              </p:cNvPr>
              <p:cNvSpPr/>
              <p:nvPr/>
            </p:nvSpPr>
            <p:spPr>
              <a:xfrm>
                <a:off x="1329585" y="2127494"/>
                <a:ext cx="108795" cy="197123"/>
              </a:xfrm>
              <a:custGeom>
                <a:avLst/>
                <a:gdLst/>
                <a:ahLst/>
                <a:cxnLst/>
                <a:rect l="l" t="t" r="r" b="b"/>
                <a:pathLst>
                  <a:path w="3418" h="6193" extrusionOk="0">
                    <a:moveTo>
                      <a:pt x="1155" y="358"/>
                    </a:moveTo>
                    <a:cubicBezTo>
                      <a:pt x="1214" y="358"/>
                      <a:pt x="1274" y="418"/>
                      <a:pt x="1274" y="477"/>
                    </a:cubicBezTo>
                    <a:lnTo>
                      <a:pt x="1274" y="549"/>
                    </a:lnTo>
                    <a:lnTo>
                      <a:pt x="1274" y="1120"/>
                    </a:lnTo>
                    <a:cubicBezTo>
                      <a:pt x="1274" y="1203"/>
                      <a:pt x="1345" y="1275"/>
                      <a:pt x="1441" y="1275"/>
                    </a:cubicBezTo>
                    <a:cubicBezTo>
                      <a:pt x="1524" y="1275"/>
                      <a:pt x="1595" y="1203"/>
                      <a:pt x="1595" y="1120"/>
                    </a:cubicBezTo>
                    <a:lnTo>
                      <a:pt x="1595" y="584"/>
                    </a:lnTo>
                    <a:cubicBezTo>
                      <a:pt x="1619" y="537"/>
                      <a:pt x="1655" y="525"/>
                      <a:pt x="1703" y="525"/>
                    </a:cubicBezTo>
                    <a:lnTo>
                      <a:pt x="1715" y="525"/>
                    </a:lnTo>
                    <a:cubicBezTo>
                      <a:pt x="1774" y="525"/>
                      <a:pt x="1834" y="584"/>
                      <a:pt x="1834" y="644"/>
                    </a:cubicBezTo>
                    <a:lnTo>
                      <a:pt x="1834" y="668"/>
                    </a:lnTo>
                    <a:lnTo>
                      <a:pt x="1834" y="1132"/>
                    </a:lnTo>
                    <a:cubicBezTo>
                      <a:pt x="1834" y="1215"/>
                      <a:pt x="1917" y="1299"/>
                      <a:pt x="2000" y="1299"/>
                    </a:cubicBezTo>
                    <a:cubicBezTo>
                      <a:pt x="2096" y="1299"/>
                      <a:pt x="2167" y="1215"/>
                      <a:pt x="2167" y="1132"/>
                    </a:cubicBezTo>
                    <a:lnTo>
                      <a:pt x="2167" y="715"/>
                    </a:lnTo>
                    <a:cubicBezTo>
                      <a:pt x="2179" y="668"/>
                      <a:pt x="2226" y="656"/>
                      <a:pt x="2274" y="656"/>
                    </a:cubicBezTo>
                    <a:lnTo>
                      <a:pt x="2286" y="656"/>
                    </a:lnTo>
                    <a:cubicBezTo>
                      <a:pt x="2346" y="656"/>
                      <a:pt x="2405" y="715"/>
                      <a:pt x="2405" y="775"/>
                    </a:cubicBezTo>
                    <a:lnTo>
                      <a:pt x="2405" y="894"/>
                    </a:lnTo>
                    <a:lnTo>
                      <a:pt x="2405" y="1239"/>
                    </a:lnTo>
                    <a:cubicBezTo>
                      <a:pt x="2405" y="1322"/>
                      <a:pt x="2477" y="1394"/>
                      <a:pt x="2572" y="1394"/>
                    </a:cubicBezTo>
                    <a:cubicBezTo>
                      <a:pt x="2655" y="1394"/>
                      <a:pt x="2727" y="1322"/>
                      <a:pt x="2727" y="1239"/>
                    </a:cubicBezTo>
                    <a:lnTo>
                      <a:pt x="2727" y="894"/>
                    </a:lnTo>
                    <a:cubicBezTo>
                      <a:pt x="2727" y="834"/>
                      <a:pt x="2786" y="775"/>
                      <a:pt x="2846" y="775"/>
                    </a:cubicBezTo>
                    <a:lnTo>
                      <a:pt x="2869" y="775"/>
                    </a:lnTo>
                    <a:cubicBezTo>
                      <a:pt x="2929" y="775"/>
                      <a:pt x="2988" y="834"/>
                      <a:pt x="2988" y="894"/>
                    </a:cubicBezTo>
                    <a:lnTo>
                      <a:pt x="2988" y="1680"/>
                    </a:lnTo>
                    <a:lnTo>
                      <a:pt x="2988" y="1692"/>
                    </a:lnTo>
                    <a:cubicBezTo>
                      <a:pt x="3060" y="1858"/>
                      <a:pt x="3048" y="2442"/>
                      <a:pt x="2727" y="2692"/>
                    </a:cubicBezTo>
                    <a:cubicBezTo>
                      <a:pt x="2679" y="2727"/>
                      <a:pt x="2667" y="2763"/>
                      <a:pt x="2667" y="2823"/>
                    </a:cubicBezTo>
                    <a:lnTo>
                      <a:pt x="2667" y="3358"/>
                    </a:lnTo>
                    <a:lnTo>
                      <a:pt x="1060" y="3358"/>
                    </a:lnTo>
                    <a:lnTo>
                      <a:pt x="1060" y="2989"/>
                    </a:lnTo>
                    <a:cubicBezTo>
                      <a:pt x="1060" y="2930"/>
                      <a:pt x="1036" y="2882"/>
                      <a:pt x="988" y="2858"/>
                    </a:cubicBezTo>
                    <a:cubicBezTo>
                      <a:pt x="822" y="2739"/>
                      <a:pt x="405" y="2346"/>
                      <a:pt x="393" y="1965"/>
                    </a:cubicBezTo>
                    <a:cubicBezTo>
                      <a:pt x="381" y="1692"/>
                      <a:pt x="369" y="1370"/>
                      <a:pt x="464" y="1275"/>
                    </a:cubicBezTo>
                    <a:cubicBezTo>
                      <a:pt x="499" y="1257"/>
                      <a:pt x="547" y="1246"/>
                      <a:pt x="612" y="1246"/>
                    </a:cubicBezTo>
                    <a:cubicBezTo>
                      <a:pt x="636" y="1246"/>
                      <a:pt x="662" y="1248"/>
                      <a:pt x="691" y="1251"/>
                    </a:cubicBezTo>
                    <a:lnTo>
                      <a:pt x="691" y="1477"/>
                    </a:lnTo>
                    <a:cubicBezTo>
                      <a:pt x="691" y="1561"/>
                      <a:pt x="762" y="1632"/>
                      <a:pt x="857" y="1632"/>
                    </a:cubicBezTo>
                    <a:cubicBezTo>
                      <a:pt x="941" y="1632"/>
                      <a:pt x="1024" y="1561"/>
                      <a:pt x="1024" y="1477"/>
                    </a:cubicBezTo>
                    <a:lnTo>
                      <a:pt x="1024" y="477"/>
                    </a:lnTo>
                    <a:cubicBezTo>
                      <a:pt x="1024" y="418"/>
                      <a:pt x="1083" y="358"/>
                      <a:pt x="1143" y="358"/>
                    </a:cubicBezTo>
                    <a:close/>
                    <a:moveTo>
                      <a:pt x="2941" y="3692"/>
                    </a:moveTo>
                    <a:lnTo>
                      <a:pt x="2941" y="4216"/>
                    </a:lnTo>
                    <a:lnTo>
                      <a:pt x="810" y="4216"/>
                    </a:lnTo>
                    <a:lnTo>
                      <a:pt x="810" y="3692"/>
                    </a:lnTo>
                    <a:close/>
                    <a:moveTo>
                      <a:pt x="2941" y="4537"/>
                    </a:moveTo>
                    <a:lnTo>
                      <a:pt x="2941" y="5859"/>
                    </a:lnTo>
                    <a:lnTo>
                      <a:pt x="810" y="5859"/>
                    </a:lnTo>
                    <a:lnTo>
                      <a:pt x="810" y="4537"/>
                    </a:lnTo>
                    <a:close/>
                    <a:moveTo>
                      <a:pt x="1143" y="1"/>
                    </a:moveTo>
                    <a:cubicBezTo>
                      <a:pt x="881" y="1"/>
                      <a:pt x="679" y="203"/>
                      <a:pt x="679" y="465"/>
                    </a:cubicBezTo>
                    <a:lnTo>
                      <a:pt x="679" y="894"/>
                    </a:lnTo>
                    <a:cubicBezTo>
                      <a:pt x="642" y="889"/>
                      <a:pt x="607" y="887"/>
                      <a:pt x="573" y="887"/>
                    </a:cubicBezTo>
                    <a:cubicBezTo>
                      <a:pt x="439" y="887"/>
                      <a:pt x="326" y="923"/>
                      <a:pt x="250" y="989"/>
                    </a:cubicBezTo>
                    <a:cubicBezTo>
                      <a:pt x="0" y="1192"/>
                      <a:pt x="36" y="1573"/>
                      <a:pt x="48" y="1965"/>
                    </a:cubicBezTo>
                    <a:cubicBezTo>
                      <a:pt x="83" y="2477"/>
                      <a:pt x="548" y="2894"/>
                      <a:pt x="726" y="3049"/>
                    </a:cubicBezTo>
                    <a:lnTo>
                      <a:pt x="726" y="3335"/>
                    </a:lnTo>
                    <a:lnTo>
                      <a:pt x="631" y="3335"/>
                    </a:lnTo>
                    <a:cubicBezTo>
                      <a:pt x="536" y="3335"/>
                      <a:pt x="464" y="3406"/>
                      <a:pt x="464" y="3489"/>
                    </a:cubicBezTo>
                    <a:lnTo>
                      <a:pt x="464" y="4359"/>
                    </a:lnTo>
                    <a:lnTo>
                      <a:pt x="464" y="6025"/>
                    </a:lnTo>
                    <a:cubicBezTo>
                      <a:pt x="464" y="6121"/>
                      <a:pt x="536" y="6192"/>
                      <a:pt x="631" y="6192"/>
                    </a:cubicBezTo>
                    <a:lnTo>
                      <a:pt x="3108" y="6192"/>
                    </a:lnTo>
                    <a:cubicBezTo>
                      <a:pt x="3191" y="6192"/>
                      <a:pt x="3262" y="6121"/>
                      <a:pt x="3262" y="6025"/>
                    </a:cubicBezTo>
                    <a:lnTo>
                      <a:pt x="3262" y="4359"/>
                    </a:lnTo>
                    <a:lnTo>
                      <a:pt x="3262" y="3489"/>
                    </a:lnTo>
                    <a:cubicBezTo>
                      <a:pt x="3262" y="3406"/>
                      <a:pt x="3191" y="3335"/>
                      <a:pt x="3108" y="3335"/>
                    </a:cubicBezTo>
                    <a:lnTo>
                      <a:pt x="3000" y="3335"/>
                    </a:lnTo>
                    <a:lnTo>
                      <a:pt x="3000" y="2870"/>
                    </a:lnTo>
                    <a:cubicBezTo>
                      <a:pt x="3417" y="2465"/>
                      <a:pt x="3369" y="1727"/>
                      <a:pt x="3369" y="1632"/>
                    </a:cubicBezTo>
                    <a:lnTo>
                      <a:pt x="3369" y="858"/>
                    </a:lnTo>
                    <a:cubicBezTo>
                      <a:pt x="3369" y="608"/>
                      <a:pt x="3167" y="406"/>
                      <a:pt x="2905" y="406"/>
                    </a:cubicBezTo>
                    <a:lnTo>
                      <a:pt x="2893" y="406"/>
                    </a:lnTo>
                    <a:cubicBezTo>
                      <a:pt x="2822" y="406"/>
                      <a:pt x="2738" y="418"/>
                      <a:pt x="2667" y="465"/>
                    </a:cubicBezTo>
                    <a:cubicBezTo>
                      <a:pt x="2584" y="358"/>
                      <a:pt x="2465" y="287"/>
                      <a:pt x="2310" y="287"/>
                    </a:cubicBezTo>
                    <a:lnTo>
                      <a:pt x="2298" y="287"/>
                    </a:lnTo>
                    <a:cubicBezTo>
                      <a:pt x="2226" y="287"/>
                      <a:pt x="2143" y="299"/>
                      <a:pt x="2084" y="346"/>
                    </a:cubicBezTo>
                    <a:cubicBezTo>
                      <a:pt x="2000" y="239"/>
                      <a:pt x="1881" y="179"/>
                      <a:pt x="1750" y="179"/>
                    </a:cubicBezTo>
                    <a:lnTo>
                      <a:pt x="1726" y="179"/>
                    </a:lnTo>
                    <a:cubicBezTo>
                      <a:pt x="1667" y="179"/>
                      <a:pt x="1607" y="191"/>
                      <a:pt x="1548" y="203"/>
                    </a:cubicBezTo>
                    <a:cubicBezTo>
                      <a:pt x="1476" y="84"/>
                      <a:pt x="1334" y="1"/>
                      <a:pt x="1167" y="1"/>
                    </a:cubicBezTo>
                    <a:close/>
                  </a:path>
                </a:pathLst>
              </a:custGeom>
              <a:grpFill/>
              <a:ln w="0" cmpd="thickThi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7" name="Group 6">
            <a:extLst>
              <a:ext uri="{FF2B5EF4-FFF2-40B4-BE49-F238E27FC236}">
                <a16:creationId xmlns:a16="http://schemas.microsoft.com/office/drawing/2014/main" id="{6955866A-DBEC-4AE4-97C9-650B9E579CA5}"/>
              </a:ext>
            </a:extLst>
          </p:cNvPr>
          <p:cNvGrpSpPr/>
          <p:nvPr/>
        </p:nvGrpSpPr>
        <p:grpSpPr>
          <a:xfrm>
            <a:off x="150610" y="3932309"/>
            <a:ext cx="2496400" cy="2496400"/>
            <a:chOff x="0" y="4373382"/>
            <a:chExt cx="2496400" cy="2496400"/>
          </a:xfrm>
        </p:grpSpPr>
        <p:sp>
          <p:nvSpPr>
            <p:cNvPr id="23" name="Google Shape;636;p21">
              <a:extLst>
                <a:ext uri="{FF2B5EF4-FFF2-40B4-BE49-F238E27FC236}">
                  <a16:creationId xmlns:a16="http://schemas.microsoft.com/office/drawing/2014/main" id="{FCFC57CB-A8AD-4D2F-ADC9-17480D1ACB23}"/>
                </a:ext>
              </a:extLst>
            </p:cNvPr>
            <p:cNvSpPr/>
            <p:nvPr/>
          </p:nvSpPr>
          <p:spPr>
            <a:xfrm>
              <a:off x="0" y="4373382"/>
              <a:ext cx="2496400" cy="2496400"/>
            </a:xfrm>
            <a:prstGeom prst="ellipse">
              <a:avLst/>
            </a:prstGeom>
            <a:solidFill>
              <a:schemeClr val="accent1"/>
            </a:solidFill>
            <a:ln>
              <a:noFill/>
            </a:ln>
          </p:spPr>
          <p:txBody>
            <a:bodyPr spcFirstLastPara="1" wrap="square" lIns="121900" tIns="121900" rIns="121900" bIns="121900" anchor="ctr" anchorCtr="0">
              <a:noAutofit/>
            </a:bodyPr>
            <a:lstStyle/>
            <a:p>
              <a:endParaRPr sz="2489"/>
            </a:p>
          </p:txBody>
        </p:sp>
        <p:sp>
          <p:nvSpPr>
            <p:cNvPr id="72" name="Google Shape;635;p21">
              <a:extLst>
                <a:ext uri="{FF2B5EF4-FFF2-40B4-BE49-F238E27FC236}">
                  <a16:creationId xmlns:a16="http://schemas.microsoft.com/office/drawing/2014/main" id="{9A1C8B3C-8924-40D9-ADBE-434E713B3F0D}"/>
                </a:ext>
              </a:extLst>
            </p:cNvPr>
            <p:cNvSpPr/>
            <p:nvPr/>
          </p:nvSpPr>
          <p:spPr>
            <a:xfrm>
              <a:off x="145540" y="4556575"/>
              <a:ext cx="2162287" cy="2130014"/>
            </a:xfrm>
            <a:prstGeom prst="ellipse">
              <a:avLst/>
            </a:prstGeom>
            <a:solidFill>
              <a:schemeClr val="bg1"/>
            </a:solidFill>
            <a:ln>
              <a:noFill/>
            </a:ln>
          </p:spPr>
          <p:txBody>
            <a:bodyPr spcFirstLastPara="1" wrap="square" lIns="121900" tIns="121900" rIns="121900" bIns="121900" anchor="ctr" anchorCtr="0">
              <a:noAutofit/>
            </a:bodyPr>
            <a:lstStyle/>
            <a:p>
              <a:endParaRPr sz="2489"/>
            </a:p>
          </p:txBody>
        </p:sp>
        <p:sp>
          <p:nvSpPr>
            <p:cNvPr id="46" name="Google Shape;670;p21">
              <a:extLst>
                <a:ext uri="{FF2B5EF4-FFF2-40B4-BE49-F238E27FC236}">
                  <a16:creationId xmlns:a16="http://schemas.microsoft.com/office/drawing/2014/main" id="{6E0D0FAD-843D-417A-A8B0-98D26C967A01}"/>
                </a:ext>
              </a:extLst>
            </p:cNvPr>
            <p:cNvSpPr txBox="1"/>
            <p:nvPr/>
          </p:nvSpPr>
          <p:spPr>
            <a:xfrm>
              <a:off x="210138" y="5499200"/>
              <a:ext cx="2108447" cy="1020800"/>
            </a:xfrm>
            <a:prstGeom prst="rect">
              <a:avLst/>
            </a:prstGeom>
            <a:noFill/>
            <a:ln>
              <a:noFill/>
            </a:ln>
          </p:spPr>
          <p:txBody>
            <a:bodyPr spcFirstLastPara="1" wrap="square" lIns="0" tIns="6367" rIns="0" bIns="0" anchor="t" anchorCtr="0">
              <a:noAutofit/>
            </a:bodyPr>
            <a:lstStyle/>
            <a:p>
              <a:pPr algn="ctr"/>
              <a:r>
                <a:rPr lang="en-SG" sz="2800" dirty="0">
                  <a:solidFill>
                    <a:srgbClr val="434343"/>
                  </a:solidFill>
                  <a:latin typeface="Montserrat ExtraBold"/>
                  <a:ea typeface="Montserrat ExtraBold"/>
                  <a:cs typeface="Montserrat ExtraBold"/>
                  <a:sym typeface="Montserrat ExtraBold"/>
                </a:rPr>
                <a:t>USD 830B</a:t>
              </a:r>
              <a:endParaRPr sz="2800" dirty="0">
                <a:solidFill>
                  <a:srgbClr val="434343"/>
                </a:solidFill>
                <a:latin typeface="Montserrat ExtraBold"/>
                <a:ea typeface="Montserrat ExtraBold"/>
                <a:cs typeface="Montserrat ExtraBold"/>
                <a:sym typeface="Montserrat ExtraBold"/>
              </a:endParaRPr>
            </a:p>
            <a:p>
              <a:pPr algn="ctr"/>
              <a:r>
                <a:rPr lang="en" sz="1800" dirty="0">
                  <a:solidFill>
                    <a:srgbClr val="434343"/>
                  </a:solidFill>
                  <a:latin typeface="EB Garamond"/>
                  <a:ea typeface="EB Garamond"/>
                  <a:cs typeface="EB Garamond"/>
                  <a:sym typeface="EB Garamond"/>
                </a:rPr>
                <a:t>Invested</a:t>
              </a:r>
            </a:p>
          </p:txBody>
        </p:sp>
        <p:grpSp>
          <p:nvGrpSpPr>
            <p:cNvPr id="101" name="Google Shape;6212;p43">
              <a:extLst>
                <a:ext uri="{FF2B5EF4-FFF2-40B4-BE49-F238E27FC236}">
                  <a16:creationId xmlns:a16="http://schemas.microsoft.com/office/drawing/2014/main" id="{140AAFD6-4044-49EF-ACAB-AF50B5583CF6}"/>
                </a:ext>
              </a:extLst>
            </p:cNvPr>
            <p:cNvGrpSpPr/>
            <p:nvPr/>
          </p:nvGrpSpPr>
          <p:grpSpPr>
            <a:xfrm>
              <a:off x="968500" y="4898492"/>
              <a:ext cx="604600" cy="491185"/>
              <a:chOff x="6849393" y="3733994"/>
              <a:chExt cx="355053" cy="248038"/>
            </a:xfrm>
            <a:solidFill>
              <a:schemeClr val="tx1"/>
            </a:solidFill>
          </p:grpSpPr>
          <p:sp>
            <p:nvSpPr>
              <p:cNvPr id="102" name="Google Shape;6213;p43">
                <a:extLst>
                  <a:ext uri="{FF2B5EF4-FFF2-40B4-BE49-F238E27FC236}">
                    <a16:creationId xmlns:a16="http://schemas.microsoft.com/office/drawing/2014/main" id="{48A99E5E-E34E-492D-B9DB-BE03492770FF}"/>
                  </a:ext>
                </a:extLst>
              </p:cNvPr>
              <p:cNvSpPr/>
              <p:nvPr/>
            </p:nvSpPr>
            <p:spPr>
              <a:xfrm>
                <a:off x="6849393" y="3733994"/>
                <a:ext cx="355053" cy="248038"/>
              </a:xfrm>
              <a:custGeom>
                <a:avLst/>
                <a:gdLst/>
                <a:ahLst/>
                <a:cxnLst/>
                <a:rect l="l" t="t" r="r" b="b"/>
                <a:pathLst>
                  <a:path w="11181" h="7811" extrusionOk="0">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6214;p43">
                <a:extLst>
                  <a:ext uri="{FF2B5EF4-FFF2-40B4-BE49-F238E27FC236}">
                    <a16:creationId xmlns:a16="http://schemas.microsoft.com/office/drawing/2014/main" id="{9094340A-D495-4CAA-938A-8FDCA98B75BE}"/>
                  </a:ext>
                </a:extLst>
              </p:cNvPr>
              <p:cNvSpPr/>
              <p:nvPr/>
            </p:nvSpPr>
            <p:spPr>
              <a:xfrm>
                <a:off x="7080411" y="3758192"/>
                <a:ext cx="100219" cy="129687"/>
              </a:xfrm>
              <a:custGeom>
                <a:avLst/>
                <a:gdLst/>
                <a:ahLst/>
                <a:cxnLst/>
                <a:rect l="l" t="t" r="r" b="b"/>
                <a:pathLst>
                  <a:path w="3156" h="4084" extrusionOk="0">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6215;p43">
                <a:extLst>
                  <a:ext uri="{FF2B5EF4-FFF2-40B4-BE49-F238E27FC236}">
                    <a16:creationId xmlns:a16="http://schemas.microsoft.com/office/drawing/2014/main" id="{572949BF-1322-4ACC-BB44-9FF643960921}"/>
                  </a:ext>
                </a:extLst>
              </p:cNvPr>
              <p:cNvSpPr/>
              <p:nvPr/>
            </p:nvSpPr>
            <p:spPr>
              <a:xfrm>
                <a:off x="6873209" y="3757811"/>
                <a:ext cx="100219" cy="130068"/>
              </a:xfrm>
              <a:custGeom>
                <a:avLst/>
                <a:gdLst/>
                <a:ahLst/>
                <a:cxnLst/>
                <a:rect l="l" t="t" r="r" b="b"/>
                <a:pathLst>
                  <a:path w="3156" h="4096" extrusionOk="0">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6216;p43">
                <a:extLst>
                  <a:ext uri="{FF2B5EF4-FFF2-40B4-BE49-F238E27FC236}">
                    <a16:creationId xmlns:a16="http://schemas.microsoft.com/office/drawing/2014/main" id="{957BAC1E-5486-48B9-B484-05BF7EAFA2CB}"/>
                  </a:ext>
                </a:extLst>
              </p:cNvPr>
              <p:cNvSpPr/>
              <p:nvPr/>
            </p:nvSpPr>
            <p:spPr>
              <a:xfrm>
                <a:off x="6962060" y="3758192"/>
                <a:ext cx="129338" cy="129338"/>
              </a:xfrm>
              <a:custGeom>
                <a:avLst/>
                <a:gdLst/>
                <a:ahLst/>
                <a:cxnLst/>
                <a:rect l="l" t="t" r="r" b="b"/>
                <a:pathLst>
                  <a:path w="4073" h="4073" extrusionOk="0">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6217;p43">
                <a:extLst>
                  <a:ext uri="{FF2B5EF4-FFF2-40B4-BE49-F238E27FC236}">
                    <a16:creationId xmlns:a16="http://schemas.microsoft.com/office/drawing/2014/main" id="{07E1100A-B204-41B1-93F3-74AFA12CB0F5}"/>
                  </a:ext>
                </a:extLst>
              </p:cNvPr>
              <p:cNvSpPr/>
              <p:nvPr/>
            </p:nvSpPr>
            <p:spPr>
              <a:xfrm>
                <a:off x="6997244" y="3781627"/>
                <a:ext cx="59382" cy="82436"/>
              </a:xfrm>
              <a:custGeom>
                <a:avLst/>
                <a:gdLst/>
                <a:ahLst/>
                <a:cxnLst/>
                <a:rect l="l" t="t" r="r" b="b"/>
                <a:pathLst>
                  <a:path w="1870" h="2596" extrusionOk="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pic>
        <p:nvPicPr>
          <p:cNvPr id="107" name="Picture 2" descr="Asset Class Performances 2005-2018">
            <a:extLst>
              <a:ext uri="{FF2B5EF4-FFF2-40B4-BE49-F238E27FC236}">
                <a16:creationId xmlns:a16="http://schemas.microsoft.com/office/drawing/2014/main" id="{E525241B-BE30-429D-A155-BB1518EDF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251" y="1379538"/>
            <a:ext cx="6831745" cy="543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67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26"/>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WHAT ARE THE PROBLEMS?</a:t>
            </a:r>
            <a:endParaRPr dirty="0"/>
          </a:p>
        </p:txBody>
      </p:sp>
      <p:sp>
        <p:nvSpPr>
          <p:cNvPr id="890" name="Google Shape;890;p26"/>
          <p:cNvSpPr txBox="1"/>
          <p:nvPr/>
        </p:nvSpPr>
        <p:spPr>
          <a:xfrm>
            <a:off x="9089419" y="2676977"/>
            <a:ext cx="1956400" cy="652400"/>
          </a:xfrm>
          <a:prstGeom prst="rect">
            <a:avLst/>
          </a:prstGeom>
          <a:noFill/>
          <a:ln>
            <a:noFill/>
          </a:ln>
        </p:spPr>
        <p:txBody>
          <a:bodyPr spcFirstLastPara="1" wrap="square" lIns="0" tIns="8467" rIns="0" bIns="0" anchor="t" anchorCtr="0">
            <a:noAutofit/>
          </a:bodyPr>
          <a:lstStyle/>
          <a:p>
            <a:pPr algn="ctr"/>
            <a:r>
              <a:rPr lang="en-SG" sz="1600" dirty="0">
                <a:solidFill>
                  <a:srgbClr val="434343"/>
                </a:solidFill>
                <a:latin typeface="Montserrat ExtraBold"/>
                <a:ea typeface="Montserrat ExtraBold"/>
                <a:cs typeface="Montserrat ExtraBold"/>
                <a:sym typeface="Montserrat ExtraBold"/>
              </a:rPr>
              <a:t>ILLIQUID ASSET</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Real estate is one of the most illiquid asset class</a:t>
            </a:r>
            <a:endParaRPr sz="1400" dirty="0">
              <a:solidFill>
                <a:srgbClr val="434343"/>
              </a:solidFill>
              <a:latin typeface="EB Garamond"/>
              <a:ea typeface="EB Garamond"/>
              <a:cs typeface="EB Garamond"/>
              <a:sym typeface="EB Garamond"/>
            </a:endParaRPr>
          </a:p>
        </p:txBody>
      </p:sp>
      <p:sp>
        <p:nvSpPr>
          <p:cNvPr id="892" name="Google Shape;892;p26"/>
          <p:cNvSpPr txBox="1"/>
          <p:nvPr/>
        </p:nvSpPr>
        <p:spPr>
          <a:xfrm>
            <a:off x="4474765" y="5609771"/>
            <a:ext cx="3261360" cy="1053977"/>
          </a:xfrm>
          <a:prstGeom prst="rect">
            <a:avLst/>
          </a:prstGeom>
          <a:noFill/>
          <a:ln>
            <a:noFill/>
          </a:ln>
        </p:spPr>
        <p:txBody>
          <a:bodyPr spcFirstLastPara="1" wrap="square" lIns="0" tIns="8467" rIns="0" bIns="0" anchor="t" anchorCtr="0">
            <a:noAutofit/>
          </a:bodyPr>
          <a:lstStyle/>
          <a:p>
            <a:pPr algn="ctr"/>
            <a:r>
              <a:rPr lang="en" sz="1600" dirty="0">
                <a:solidFill>
                  <a:srgbClr val="434343"/>
                </a:solidFill>
                <a:latin typeface="Montserrat ExtraBold"/>
                <a:ea typeface="Montserrat ExtraBold"/>
                <a:cs typeface="Montserrat ExtraBold"/>
                <a:sym typeface="Montserrat ExtraBold"/>
              </a:rPr>
              <a:t>T</a:t>
            </a:r>
            <a:r>
              <a:rPr lang="en-SG" sz="1600" dirty="0">
                <a:solidFill>
                  <a:srgbClr val="434343"/>
                </a:solidFill>
                <a:latin typeface="Montserrat ExtraBold"/>
                <a:ea typeface="Montserrat ExtraBold"/>
                <a:cs typeface="Montserrat ExtraBold"/>
                <a:sym typeface="Montserrat ExtraBold"/>
              </a:rPr>
              <a:t>OO MANY INTERMEDIARIES</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Large number of intermediaries</a:t>
            </a:r>
          </a:p>
          <a:p>
            <a:pPr algn="ctr"/>
            <a:r>
              <a:rPr lang="en-US" sz="1600" dirty="0">
                <a:solidFill>
                  <a:srgbClr val="434343"/>
                </a:solidFill>
                <a:latin typeface="EB Garamond"/>
                <a:ea typeface="EB Garamond"/>
                <a:cs typeface="EB Garamond"/>
                <a:sym typeface="EB Garamond"/>
              </a:rPr>
              <a:t>e.g. lawyers, brokers, bankers, financial institution</a:t>
            </a:r>
            <a:endParaRPr sz="1600" dirty="0">
              <a:solidFill>
                <a:srgbClr val="434343"/>
              </a:solidFill>
              <a:latin typeface="EB Garamond"/>
              <a:ea typeface="EB Garamond"/>
              <a:cs typeface="EB Garamond"/>
              <a:sym typeface="EB Garamond"/>
            </a:endParaRPr>
          </a:p>
        </p:txBody>
      </p:sp>
      <p:sp>
        <p:nvSpPr>
          <p:cNvPr id="900" name="Google Shape;900;p26"/>
          <p:cNvSpPr txBox="1"/>
          <p:nvPr/>
        </p:nvSpPr>
        <p:spPr>
          <a:xfrm>
            <a:off x="-12916" y="2694053"/>
            <a:ext cx="3426406" cy="652400"/>
          </a:xfrm>
          <a:prstGeom prst="rect">
            <a:avLst/>
          </a:prstGeom>
          <a:noFill/>
          <a:ln>
            <a:noFill/>
          </a:ln>
        </p:spPr>
        <p:txBody>
          <a:bodyPr spcFirstLastPara="1" wrap="square" lIns="0" tIns="8467" rIns="0" bIns="0" anchor="t" anchorCtr="0">
            <a:noAutofit/>
          </a:bodyPr>
          <a:lstStyle/>
          <a:p>
            <a:pPr algn="ctr"/>
            <a:r>
              <a:rPr lang="en-SG" sz="1600" dirty="0">
                <a:solidFill>
                  <a:srgbClr val="434343"/>
                </a:solidFill>
                <a:latin typeface="Montserrat ExtraBold"/>
                <a:ea typeface="Montserrat ExtraBold"/>
                <a:cs typeface="Montserrat ExtraBold"/>
                <a:sym typeface="Montserrat ExtraBold"/>
              </a:rPr>
              <a:t>HIGH BARRIERS TO ENTRY</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High capital requirements,</a:t>
            </a:r>
          </a:p>
          <a:p>
            <a:pPr algn="ctr"/>
            <a:r>
              <a:rPr lang="en-US" sz="1600" dirty="0">
                <a:solidFill>
                  <a:srgbClr val="434343"/>
                </a:solidFill>
                <a:latin typeface="EB Garamond"/>
                <a:ea typeface="EB Garamond"/>
                <a:cs typeface="EB Garamond"/>
                <a:sym typeface="EB Garamond"/>
              </a:rPr>
              <a:t>not all investors have the same access to information</a:t>
            </a:r>
            <a:endParaRPr sz="1600" dirty="0">
              <a:solidFill>
                <a:srgbClr val="434343"/>
              </a:solidFill>
              <a:latin typeface="EB Garamond"/>
              <a:ea typeface="EB Garamond"/>
              <a:cs typeface="EB Garamond"/>
              <a:sym typeface="EB Garamond"/>
            </a:endParaRPr>
          </a:p>
        </p:txBody>
      </p:sp>
      <p:sp>
        <p:nvSpPr>
          <p:cNvPr id="906" name="Google Shape;906;p26"/>
          <p:cNvSpPr/>
          <p:nvPr/>
        </p:nvSpPr>
        <p:spPr>
          <a:xfrm rot="10800000">
            <a:off x="3587453" y="2762184"/>
            <a:ext cx="5004395" cy="94257"/>
          </a:xfrm>
          <a:custGeom>
            <a:avLst/>
            <a:gdLst/>
            <a:ahLst/>
            <a:cxnLst/>
            <a:rect l="l" t="t" r="r" b="b"/>
            <a:pathLst>
              <a:path w="285639" h="5380" extrusionOk="0">
                <a:moveTo>
                  <a:pt x="0" y="1"/>
                </a:moveTo>
                <a:lnTo>
                  <a:pt x="0" y="5379"/>
                </a:lnTo>
                <a:lnTo>
                  <a:pt x="285639" y="5379"/>
                </a:lnTo>
                <a:lnTo>
                  <a:pt x="285639"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07" name="Google Shape;907;p26"/>
          <p:cNvSpPr/>
          <p:nvPr/>
        </p:nvSpPr>
        <p:spPr>
          <a:xfrm rot="10800000">
            <a:off x="4216193" y="3346002"/>
            <a:ext cx="3778504" cy="91700"/>
          </a:xfrm>
          <a:custGeom>
            <a:avLst/>
            <a:gdLst/>
            <a:ahLst/>
            <a:cxnLst/>
            <a:rect l="l" t="t" r="r" b="b"/>
            <a:pathLst>
              <a:path w="215668" h="5234" extrusionOk="0">
                <a:moveTo>
                  <a:pt x="1" y="1"/>
                </a:moveTo>
                <a:lnTo>
                  <a:pt x="1" y="5234"/>
                </a:lnTo>
                <a:lnTo>
                  <a:pt x="215668" y="5234"/>
                </a:lnTo>
                <a:lnTo>
                  <a:pt x="215668"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08" name="Google Shape;908;p26"/>
          <p:cNvSpPr/>
          <p:nvPr/>
        </p:nvSpPr>
        <p:spPr>
          <a:xfrm rot="10800000">
            <a:off x="3705047" y="1914565"/>
            <a:ext cx="4784047" cy="847635"/>
          </a:xfrm>
          <a:custGeom>
            <a:avLst/>
            <a:gdLst/>
            <a:ahLst/>
            <a:cxnLst/>
            <a:rect l="l" t="t" r="r" b="b"/>
            <a:pathLst>
              <a:path w="273062" h="48381" extrusionOk="0">
                <a:moveTo>
                  <a:pt x="1" y="0"/>
                </a:moveTo>
                <a:lnTo>
                  <a:pt x="1" y="48381"/>
                </a:lnTo>
                <a:lnTo>
                  <a:pt x="273061" y="48381"/>
                </a:lnTo>
                <a:lnTo>
                  <a:pt x="273061" y="0"/>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909" name="Google Shape;909;p26"/>
          <p:cNvSpPr/>
          <p:nvPr/>
        </p:nvSpPr>
        <p:spPr>
          <a:xfrm rot="10800000">
            <a:off x="4322435" y="1914566"/>
            <a:ext cx="3549272" cy="1431455"/>
          </a:xfrm>
          <a:custGeom>
            <a:avLst/>
            <a:gdLst/>
            <a:ahLst/>
            <a:cxnLst/>
            <a:rect l="l" t="t" r="r" b="b"/>
            <a:pathLst>
              <a:path w="202584" h="81704" extrusionOk="0">
                <a:moveTo>
                  <a:pt x="0" y="1"/>
                </a:moveTo>
                <a:lnTo>
                  <a:pt x="0" y="81704"/>
                </a:lnTo>
                <a:lnTo>
                  <a:pt x="202584" y="81704"/>
                </a:lnTo>
                <a:lnTo>
                  <a:pt x="202584" y="1"/>
                </a:lnTo>
                <a:close/>
              </a:path>
            </a:pathLst>
          </a:custGeom>
          <a:solidFill>
            <a:schemeClr val="accent2"/>
          </a:solidFill>
          <a:ln>
            <a:noFill/>
          </a:ln>
        </p:spPr>
        <p:txBody>
          <a:bodyPr spcFirstLastPara="1" wrap="square" lIns="121900" tIns="121900" rIns="121900" bIns="121900" anchor="ctr" anchorCtr="0">
            <a:noAutofit/>
          </a:bodyPr>
          <a:lstStyle/>
          <a:p>
            <a:endParaRPr sz="2489"/>
          </a:p>
        </p:txBody>
      </p:sp>
      <p:sp>
        <p:nvSpPr>
          <p:cNvPr id="910" name="Google Shape;910;p26"/>
          <p:cNvSpPr/>
          <p:nvPr/>
        </p:nvSpPr>
        <p:spPr>
          <a:xfrm rot="10800000">
            <a:off x="5012809" y="1914565"/>
            <a:ext cx="2168520" cy="2168520"/>
          </a:xfrm>
          <a:custGeom>
            <a:avLst/>
            <a:gdLst/>
            <a:ahLst/>
            <a:cxnLst/>
            <a:rect l="l" t="t" r="r" b="b"/>
            <a:pathLst>
              <a:path w="123774" h="123774" extrusionOk="0">
                <a:moveTo>
                  <a:pt x="0" y="0"/>
                </a:moveTo>
                <a:lnTo>
                  <a:pt x="0" y="123774"/>
                </a:lnTo>
                <a:lnTo>
                  <a:pt x="123774" y="123774"/>
                </a:lnTo>
                <a:lnTo>
                  <a:pt x="123774" y="0"/>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911" name="Google Shape;911;p26"/>
          <p:cNvSpPr/>
          <p:nvPr/>
        </p:nvSpPr>
        <p:spPr>
          <a:xfrm rot="10800000">
            <a:off x="4903783" y="4083069"/>
            <a:ext cx="2386575" cy="86881"/>
          </a:xfrm>
          <a:custGeom>
            <a:avLst/>
            <a:gdLst/>
            <a:ahLst/>
            <a:cxnLst/>
            <a:rect l="l" t="t" r="r" b="b"/>
            <a:pathLst>
              <a:path w="136220" h="4959" extrusionOk="0">
                <a:moveTo>
                  <a:pt x="0" y="1"/>
                </a:moveTo>
                <a:lnTo>
                  <a:pt x="0" y="4958"/>
                </a:lnTo>
                <a:lnTo>
                  <a:pt x="136220" y="4958"/>
                </a:lnTo>
                <a:lnTo>
                  <a:pt x="136220"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12" name="Google Shape;912;p26"/>
          <p:cNvSpPr/>
          <p:nvPr/>
        </p:nvSpPr>
        <p:spPr>
          <a:xfrm rot="10800000">
            <a:off x="5688154" y="1914566"/>
            <a:ext cx="817833" cy="3435375"/>
          </a:xfrm>
          <a:custGeom>
            <a:avLst/>
            <a:gdLst/>
            <a:ahLst/>
            <a:cxnLst/>
            <a:rect l="l" t="t" r="r" b="b"/>
            <a:pathLst>
              <a:path w="46680" h="196083" extrusionOk="0">
                <a:moveTo>
                  <a:pt x="1" y="1"/>
                </a:moveTo>
                <a:lnTo>
                  <a:pt x="1" y="196083"/>
                </a:lnTo>
                <a:lnTo>
                  <a:pt x="46679" y="196083"/>
                </a:lnTo>
                <a:lnTo>
                  <a:pt x="46679" y="1"/>
                </a:ln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913" name="Google Shape;913;p26"/>
          <p:cNvSpPr/>
          <p:nvPr/>
        </p:nvSpPr>
        <p:spPr>
          <a:xfrm rot="10800000">
            <a:off x="5812588" y="5349917"/>
            <a:ext cx="585728" cy="83201"/>
          </a:xfrm>
          <a:custGeom>
            <a:avLst/>
            <a:gdLst/>
            <a:ahLst/>
            <a:cxnLst/>
            <a:rect l="l" t="t" r="r" b="b"/>
            <a:pathLst>
              <a:path w="33432" h="7396" extrusionOk="0">
                <a:moveTo>
                  <a:pt x="1" y="0"/>
                </a:moveTo>
                <a:lnTo>
                  <a:pt x="1" y="7396"/>
                </a:lnTo>
                <a:lnTo>
                  <a:pt x="33432" y="7396"/>
                </a:lnTo>
                <a:lnTo>
                  <a:pt x="33432" y="0"/>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14" name="Google Shape;914;p26"/>
          <p:cNvSpPr/>
          <p:nvPr/>
        </p:nvSpPr>
        <p:spPr>
          <a:xfrm rot="10800000">
            <a:off x="5836934" y="4366227"/>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5" name="Google Shape;915;p26"/>
          <p:cNvSpPr/>
          <p:nvPr/>
        </p:nvSpPr>
        <p:spPr>
          <a:xfrm rot="10800000">
            <a:off x="5836934" y="4366227"/>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6" name="Google Shape;916;p26"/>
          <p:cNvSpPr/>
          <p:nvPr/>
        </p:nvSpPr>
        <p:spPr>
          <a:xfrm rot="10800000">
            <a:off x="5129896" y="3807145"/>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7" name="Google Shape;917;p26"/>
          <p:cNvSpPr/>
          <p:nvPr/>
        </p:nvSpPr>
        <p:spPr>
          <a:xfrm rot="10800000">
            <a:off x="5129896" y="3807145"/>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8" name="Google Shape;918;p26"/>
          <p:cNvSpPr/>
          <p:nvPr/>
        </p:nvSpPr>
        <p:spPr>
          <a:xfrm rot="10800000">
            <a:off x="6163997" y="4998260"/>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9" name="Google Shape;919;p26"/>
          <p:cNvSpPr/>
          <p:nvPr/>
        </p:nvSpPr>
        <p:spPr>
          <a:xfrm rot="10800000">
            <a:off x="6163997" y="4998260"/>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0" name="Google Shape;920;p26"/>
          <p:cNvSpPr/>
          <p:nvPr/>
        </p:nvSpPr>
        <p:spPr>
          <a:xfrm rot="10800000">
            <a:off x="5836934" y="4998260"/>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1" name="Google Shape;921;p26"/>
          <p:cNvSpPr/>
          <p:nvPr/>
        </p:nvSpPr>
        <p:spPr>
          <a:xfrm rot="10800000">
            <a:off x="5836934" y="4998260"/>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2" name="Google Shape;922;p26"/>
          <p:cNvSpPr/>
          <p:nvPr/>
        </p:nvSpPr>
        <p:spPr>
          <a:xfrm rot="10800000">
            <a:off x="6163997" y="4682218"/>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3" name="Google Shape;923;p26"/>
          <p:cNvSpPr/>
          <p:nvPr/>
        </p:nvSpPr>
        <p:spPr>
          <a:xfrm rot="10800000">
            <a:off x="6163997" y="4682218"/>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4" name="Google Shape;924;p26"/>
          <p:cNvSpPr/>
          <p:nvPr/>
        </p:nvSpPr>
        <p:spPr>
          <a:xfrm rot="10800000">
            <a:off x="5836934" y="4682218"/>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5" name="Google Shape;925;p26"/>
          <p:cNvSpPr/>
          <p:nvPr/>
        </p:nvSpPr>
        <p:spPr>
          <a:xfrm rot="10800000">
            <a:off x="5836934" y="4682218"/>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6" name="Google Shape;926;p26"/>
          <p:cNvSpPr/>
          <p:nvPr/>
        </p:nvSpPr>
        <p:spPr>
          <a:xfrm rot="10800000">
            <a:off x="6163997" y="4366227"/>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7" name="Google Shape;927;p26"/>
          <p:cNvSpPr/>
          <p:nvPr/>
        </p:nvSpPr>
        <p:spPr>
          <a:xfrm rot="10800000">
            <a:off x="6163997" y="4366227"/>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8" name="Google Shape;928;p26"/>
          <p:cNvSpPr/>
          <p:nvPr/>
        </p:nvSpPr>
        <p:spPr>
          <a:xfrm rot="10800000">
            <a:off x="6163997" y="4050184"/>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9" name="Google Shape;929;p26"/>
          <p:cNvSpPr/>
          <p:nvPr/>
        </p:nvSpPr>
        <p:spPr>
          <a:xfrm rot="10800000">
            <a:off x="6163997" y="4050184"/>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0" name="Google Shape;930;p26"/>
          <p:cNvSpPr/>
          <p:nvPr/>
        </p:nvSpPr>
        <p:spPr>
          <a:xfrm rot="10800000">
            <a:off x="5836934" y="4050184"/>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1" name="Google Shape;931;p26"/>
          <p:cNvSpPr/>
          <p:nvPr/>
        </p:nvSpPr>
        <p:spPr>
          <a:xfrm rot="10800000">
            <a:off x="5836934" y="4050184"/>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2" name="Google Shape;932;p26"/>
          <p:cNvSpPr/>
          <p:nvPr/>
        </p:nvSpPr>
        <p:spPr>
          <a:xfrm rot="10800000">
            <a:off x="5411863" y="3807145"/>
            <a:ext cx="162971" cy="162971"/>
          </a:xfrm>
          <a:custGeom>
            <a:avLst/>
            <a:gdLst/>
            <a:ahLst/>
            <a:cxnLst/>
            <a:rect l="l" t="t" r="r" b="b"/>
            <a:pathLst>
              <a:path w="9302" h="9302" extrusionOk="0">
                <a:moveTo>
                  <a:pt x="0" y="0"/>
                </a:moveTo>
                <a:lnTo>
                  <a:pt x="0" y="9302"/>
                </a:lnTo>
                <a:lnTo>
                  <a:pt x="9302"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3" name="Google Shape;933;p26"/>
          <p:cNvSpPr/>
          <p:nvPr/>
        </p:nvSpPr>
        <p:spPr>
          <a:xfrm rot="10800000">
            <a:off x="5411863" y="3807145"/>
            <a:ext cx="162971" cy="162971"/>
          </a:xfrm>
          <a:custGeom>
            <a:avLst/>
            <a:gdLst/>
            <a:ahLst/>
            <a:cxnLst/>
            <a:rect l="l" t="t" r="r" b="b"/>
            <a:pathLst>
              <a:path w="9302" h="9302" extrusionOk="0">
                <a:moveTo>
                  <a:pt x="0" y="0"/>
                </a:moveTo>
                <a:lnTo>
                  <a:pt x="9302" y="9302"/>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4" name="Google Shape;934;p26"/>
          <p:cNvSpPr/>
          <p:nvPr/>
        </p:nvSpPr>
        <p:spPr>
          <a:xfrm rot="10800000">
            <a:off x="5411863" y="3495044"/>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5" name="Google Shape;935;p26"/>
          <p:cNvSpPr/>
          <p:nvPr/>
        </p:nvSpPr>
        <p:spPr>
          <a:xfrm rot="10800000">
            <a:off x="5411863" y="3495044"/>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6" name="Google Shape;936;p26"/>
          <p:cNvSpPr/>
          <p:nvPr/>
        </p:nvSpPr>
        <p:spPr>
          <a:xfrm rot="10800000">
            <a:off x="5129896" y="3495044"/>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7" name="Google Shape;937;p26"/>
          <p:cNvSpPr/>
          <p:nvPr/>
        </p:nvSpPr>
        <p:spPr>
          <a:xfrm rot="10800000">
            <a:off x="5129896" y="3495044"/>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8" name="Google Shape;938;p26"/>
          <p:cNvSpPr/>
          <p:nvPr/>
        </p:nvSpPr>
        <p:spPr>
          <a:xfrm rot="10800000">
            <a:off x="5411863" y="3182996"/>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9" name="Google Shape;939;p26"/>
          <p:cNvSpPr/>
          <p:nvPr/>
        </p:nvSpPr>
        <p:spPr>
          <a:xfrm rot="10800000">
            <a:off x="5411863" y="3182996"/>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0" name="Google Shape;940;p26"/>
          <p:cNvSpPr/>
          <p:nvPr/>
        </p:nvSpPr>
        <p:spPr>
          <a:xfrm rot="10800000">
            <a:off x="5129896" y="3182996"/>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1" name="Google Shape;941;p26"/>
          <p:cNvSpPr/>
          <p:nvPr/>
        </p:nvSpPr>
        <p:spPr>
          <a:xfrm rot="10800000">
            <a:off x="5129896" y="3182996"/>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2" name="Google Shape;942;p26"/>
          <p:cNvSpPr/>
          <p:nvPr/>
        </p:nvSpPr>
        <p:spPr>
          <a:xfrm rot="10800000">
            <a:off x="5411863" y="2870895"/>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3" name="Google Shape;943;p26"/>
          <p:cNvSpPr/>
          <p:nvPr/>
        </p:nvSpPr>
        <p:spPr>
          <a:xfrm rot="10800000">
            <a:off x="5411863" y="2870895"/>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4" name="Google Shape;944;p26"/>
          <p:cNvSpPr/>
          <p:nvPr/>
        </p:nvSpPr>
        <p:spPr>
          <a:xfrm rot="10800000">
            <a:off x="5129896" y="287089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5" name="Google Shape;945;p26"/>
          <p:cNvSpPr/>
          <p:nvPr/>
        </p:nvSpPr>
        <p:spPr>
          <a:xfrm rot="10800000">
            <a:off x="5129896" y="287089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6" name="Google Shape;946;p26"/>
          <p:cNvSpPr/>
          <p:nvPr/>
        </p:nvSpPr>
        <p:spPr>
          <a:xfrm rot="10800000">
            <a:off x="5411863" y="2558845"/>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7" name="Google Shape;947;p26"/>
          <p:cNvSpPr/>
          <p:nvPr/>
        </p:nvSpPr>
        <p:spPr>
          <a:xfrm rot="10800000">
            <a:off x="5411863" y="2558845"/>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8" name="Google Shape;948;p26"/>
          <p:cNvSpPr/>
          <p:nvPr/>
        </p:nvSpPr>
        <p:spPr>
          <a:xfrm rot="10800000">
            <a:off x="5129896" y="255884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9" name="Google Shape;949;p26"/>
          <p:cNvSpPr/>
          <p:nvPr/>
        </p:nvSpPr>
        <p:spPr>
          <a:xfrm rot="10800000">
            <a:off x="5129896" y="255884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0" name="Google Shape;950;p26"/>
          <p:cNvSpPr/>
          <p:nvPr/>
        </p:nvSpPr>
        <p:spPr>
          <a:xfrm rot="10800000">
            <a:off x="5411863" y="2246779"/>
            <a:ext cx="162971" cy="162988"/>
          </a:xfrm>
          <a:custGeom>
            <a:avLst/>
            <a:gdLst/>
            <a:ahLst/>
            <a:cxnLst/>
            <a:rect l="l" t="t" r="r" b="b"/>
            <a:pathLst>
              <a:path w="9302" h="9303" extrusionOk="0">
                <a:moveTo>
                  <a:pt x="0" y="1"/>
                </a:moveTo>
                <a:lnTo>
                  <a:pt x="0" y="9302"/>
                </a:lnTo>
                <a:lnTo>
                  <a:pt x="9302"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1" name="Google Shape;951;p26"/>
          <p:cNvSpPr/>
          <p:nvPr/>
        </p:nvSpPr>
        <p:spPr>
          <a:xfrm rot="10800000">
            <a:off x="5411863" y="2246779"/>
            <a:ext cx="162971" cy="162988"/>
          </a:xfrm>
          <a:custGeom>
            <a:avLst/>
            <a:gdLst/>
            <a:ahLst/>
            <a:cxnLst/>
            <a:rect l="l" t="t" r="r" b="b"/>
            <a:pathLst>
              <a:path w="9302" h="9303" extrusionOk="0">
                <a:moveTo>
                  <a:pt x="0"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2" name="Google Shape;952;p26"/>
          <p:cNvSpPr/>
          <p:nvPr/>
        </p:nvSpPr>
        <p:spPr>
          <a:xfrm rot="10800000">
            <a:off x="5129896" y="2246779"/>
            <a:ext cx="163024" cy="162988"/>
          </a:xfrm>
          <a:custGeom>
            <a:avLst/>
            <a:gdLst/>
            <a:ahLst/>
            <a:cxnLst/>
            <a:rect l="l" t="t" r="r" b="b"/>
            <a:pathLst>
              <a:path w="9305" h="9303" extrusionOk="0">
                <a:moveTo>
                  <a:pt x="0" y="1"/>
                </a:moveTo>
                <a:lnTo>
                  <a:pt x="0" y="9302"/>
                </a:lnTo>
                <a:lnTo>
                  <a:pt x="9304"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3" name="Google Shape;953;p26"/>
          <p:cNvSpPr/>
          <p:nvPr/>
        </p:nvSpPr>
        <p:spPr>
          <a:xfrm rot="10800000">
            <a:off x="5129896" y="2246779"/>
            <a:ext cx="163024" cy="162988"/>
          </a:xfrm>
          <a:custGeom>
            <a:avLst/>
            <a:gdLst/>
            <a:ahLst/>
            <a:cxnLst/>
            <a:rect l="l" t="t" r="r" b="b"/>
            <a:pathLst>
              <a:path w="9305" h="9303" extrusionOk="0">
                <a:moveTo>
                  <a:pt x="0" y="1"/>
                </a:moveTo>
                <a:lnTo>
                  <a:pt x="9304" y="9302"/>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4" name="Google Shape;954;p26"/>
          <p:cNvSpPr/>
          <p:nvPr/>
        </p:nvSpPr>
        <p:spPr>
          <a:xfrm rot="10800000">
            <a:off x="4732157"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5" name="Google Shape;955;p26"/>
          <p:cNvSpPr/>
          <p:nvPr/>
        </p:nvSpPr>
        <p:spPr>
          <a:xfrm rot="10800000">
            <a:off x="4732157"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6" name="Google Shape;956;p26"/>
          <p:cNvSpPr/>
          <p:nvPr/>
        </p:nvSpPr>
        <p:spPr>
          <a:xfrm rot="10800000">
            <a:off x="4450243"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7" name="Google Shape;957;p26"/>
          <p:cNvSpPr/>
          <p:nvPr/>
        </p:nvSpPr>
        <p:spPr>
          <a:xfrm rot="10800000">
            <a:off x="4450243"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8" name="Google Shape;958;p26"/>
          <p:cNvSpPr/>
          <p:nvPr/>
        </p:nvSpPr>
        <p:spPr>
          <a:xfrm rot="10800000">
            <a:off x="4732157"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9" name="Google Shape;959;p26"/>
          <p:cNvSpPr/>
          <p:nvPr/>
        </p:nvSpPr>
        <p:spPr>
          <a:xfrm rot="10800000">
            <a:off x="4732157"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0" name="Google Shape;960;p26"/>
          <p:cNvSpPr/>
          <p:nvPr/>
        </p:nvSpPr>
        <p:spPr>
          <a:xfrm rot="10800000">
            <a:off x="4450243"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1" name="Google Shape;961;p26"/>
          <p:cNvSpPr/>
          <p:nvPr/>
        </p:nvSpPr>
        <p:spPr>
          <a:xfrm rot="10800000">
            <a:off x="4450243"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2" name="Google Shape;962;p26"/>
          <p:cNvSpPr/>
          <p:nvPr/>
        </p:nvSpPr>
        <p:spPr>
          <a:xfrm rot="10800000">
            <a:off x="4732157"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3" name="Google Shape;963;p26"/>
          <p:cNvSpPr/>
          <p:nvPr/>
        </p:nvSpPr>
        <p:spPr>
          <a:xfrm rot="10800000">
            <a:off x="4732157"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4" name="Google Shape;964;p26"/>
          <p:cNvSpPr/>
          <p:nvPr/>
        </p:nvSpPr>
        <p:spPr>
          <a:xfrm rot="10800000">
            <a:off x="4450243"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5" name="Google Shape;965;p26"/>
          <p:cNvSpPr/>
          <p:nvPr/>
        </p:nvSpPr>
        <p:spPr>
          <a:xfrm rot="10800000">
            <a:off x="4450243"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6" name="Google Shape;966;p26"/>
          <p:cNvSpPr/>
          <p:nvPr/>
        </p:nvSpPr>
        <p:spPr>
          <a:xfrm rot="10800000">
            <a:off x="4732157"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7" name="Google Shape;967;p26"/>
          <p:cNvSpPr/>
          <p:nvPr/>
        </p:nvSpPr>
        <p:spPr>
          <a:xfrm rot="10800000">
            <a:off x="4732157"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8" name="Google Shape;968;p26"/>
          <p:cNvSpPr/>
          <p:nvPr/>
        </p:nvSpPr>
        <p:spPr>
          <a:xfrm rot="10800000">
            <a:off x="4450243"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9" name="Google Shape;969;p26"/>
          <p:cNvSpPr/>
          <p:nvPr/>
        </p:nvSpPr>
        <p:spPr>
          <a:xfrm rot="10800000">
            <a:off x="4450243"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0" name="Google Shape;970;p26"/>
          <p:cNvSpPr/>
          <p:nvPr/>
        </p:nvSpPr>
        <p:spPr>
          <a:xfrm rot="10800000">
            <a:off x="6903025" y="3807145"/>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1" name="Google Shape;971;p26"/>
          <p:cNvSpPr/>
          <p:nvPr/>
        </p:nvSpPr>
        <p:spPr>
          <a:xfrm rot="10800000">
            <a:off x="6903025" y="3807145"/>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2" name="Google Shape;972;p26"/>
          <p:cNvSpPr/>
          <p:nvPr/>
        </p:nvSpPr>
        <p:spPr>
          <a:xfrm rot="10800000">
            <a:off x="6621111" y="3807145"/>
            <a:ext cx="162988" cy="162971"/>
          </a:xfrm>
          <a:custGeom>
            <a:avLst/>
            <a:gdLst/>
            <a:ahLst/>
            <a:cxnLst/>
            <a:rect l="l" t="t" r="r" b="b"/>
            <a:pathLst>
              <a:path w="9303" h="9302" extrusionOk="0">
                <a:moveTo>
                  <a:pt x="1" y="0"/>
                </a:moveTo>
                <a:lnTo>
                  <a:pt x="1" y="9302"/>
                </a:lnTo>
                <a:lnTo>
                  <a:pt x="9302" y="9302"/>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3" name="Google Shape;973;p26"/>
          <p:cNvSpPr/>
          <p:nvPr/>
        </p:nvSpPr>
        <p:spPr>
          <a:xfrm rot="10800000">
            <a:off x="6621111" y="3807145"/>
            <a:ext cx="162988" cy="162971"/>
          </a:xfrm>
          <a:custGeom>
            <a:avLst/>
            <a:gdLst/>
            <a:ahLst/>
            <a:cxnLst/>
            <a:rect l="l" t="t" r="r" b="b"/>
            <a:pathLst>
              <a:path w="9303" h="9302" extrusionOk="0">
                <a:moveTo>
                  <a:pt x="1" y="0"/>
                </a:moveTo>
                <a:lnTo>
                  <a:pt x="9302" y="9302"/>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4" name="Google Shape;974;p26"/>
          <p:cNvSpPr/>
          <p:nvPr/>
        </p:nvSpPr>
        <p:spPr>
          <a:xfrm rot="10800000">
            <a:off x="6903025" y="3495044"/>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5" name="Google Shape;975;p26"/>
          <p:cNvSpPr/>
          <p:nvPr/>
        </p:nvSpPr>
        <p:spPr>
          <a:xfrm rot="10800000">
            <a:off x="6903025" y="3495044"/>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6" name="Google Shape;976;p26"/>
          <p:cNvSpPr/>
          <p:nvPr/>
        </p:nvSpPr>
        <p:spPr>
          <a:xfrm rot="10800000">
            <a:off x="6621111" y="3495044"/>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7" name="Google Shape;977;p26"/>
          <p:cNvSpPr/>
          <p:nvPr/>
        </p:nvSpPr>
        <p:spPr>
          <a:xfrm rot="10800000">
            <a:off x="6621111" y="3495044"/>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8" name="Google Shape;978;p26"/>
          <p:cNvSpPr/>
          <p:nvPr/>
        </p:nvSpPr>
        <p:spPr>
          <a:xfrm rot="10800000">
            <a:off x="6903025" y="3182996"/>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9" name="Google Shape;979;p26"/>
          <p:cNvSpPr/>
          <p:nvPr/>
        </p:nvSpPr>
        <p:spPr>
          <a:xfrm rot="10800000">
            <a:off x="6903025" y="3182996"/>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0" name="Google Shape;980;p26"/>
          <p:cNvSpPr/>
          <p:nvPr/>
        </p:nvSpPr>
        <p:spPr>
          <a:xfrm rot="10800000">
            <a:off x="6621111" y="3182996"/>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1" name="Google Shape;981;p26"/>
          <p:cNvSpPr/>
          <p:nvPr/>
        </p:nvSpPr>
        <p:spPr>
          <a:xfrm rot="10800000">
            <a:off x="6621111" y="3182996"/>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2" name="Google Shape;982;p26"/>
          <p:cNvSpPr/>
          <p:nvPr/>
        </p:nvSpPr>
        <p:spPr>
          <a:xfrm rot="10800000">
            <a:off x="6903025" y="287089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3" name="Google Shape;983;p26"/>
          <p:cNvSpPr/>
          <p:nvPr/>
        </p:nvSpPr>
        <p:spPr>
          <a:xfrm rot="10800000">
            <a:off x="6903025" y="287089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4" name="Google Shape;984;p26"/>
          <p:cNvSpPr/>
          <p:nvPr/>
        </p:nvSpPr>
        <p:spPr>
          <a:xfrm rot="10800000">
            <a:off x="6621111" y="2870895"/>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5" name="Google Shape;985;p26"/>
          <p:cNvSpPr/>
          <p:nvPr/>
        </p:nvSpPr>
        <p:spPr>
          <a:xfrm rot="10800000">
            <a:off x="6621111" y="2870895"/>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6" name="Google Shape;986;p26"/>
          <p:cNvSpPr/>
          <p:nvPr/>
        </p:nvSpPr>
        <p:spPr>
          <a:xfrm rot="10800000">
            <a:off x="6903025" y="255884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7" name="Google Shape;987;p26"/>
          <p:cNvSpPr/>
          <p:nvPr/>
        </p:nvSpPr>
        <p:spPr>
          <a:xfrm rot="10800000">
            <a:off x="6903025" y="255884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8" name="Google Shape;988;p26"/>
          <p:cNvSpPr/>
          <p:nvPr/>
        </p:nvSpPr>
        <p:spPr>
          <a:xfrm rot="10800000">
            <a:off x="6621111" y="2558845"/>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9" name="Google Shape;989;p26"/>
          <p:cNvSpPr/>
          <p:nvPr/>
        </p:nvSpPr>
        <p:spPr>
          <a:xfrm rot="10800000">
            <a:off x="6621111" y="2558845"/>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0" name="Google Shape;990;p26"/>
          <p:cNvSpPr/>
          <p:nvPr/>
        </p:nvSpPr>
        <p:spPr>
          <a:xfrm rot="10800000">
            <a:off x="6903025" y="2246779"/>
            <a:ext cx="163024" cy="162988"/>
          </a:xfrm>
          <a:custGeom>
            <a:avLst/>
            <a:gdLst/>
            <a:ahLst/>
            <a:cxnLst/>
            <a:rect l="l" t="t" r="r" b="b"/>
            <a:pathLst>
              <a:path w="9305" h="9303" extrusionOk="0">
                <a:moveTo>
                  <a:pt x="0" y="1"/>
                </a:moveTo>
                <a:lnTo>
                  <a:pt x="0" y="9302"/>
                </a:lnTo>
                <a:lnTo>
                  <a:pt x="9304"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1" name="Google Shape;991;p26"/>
          <p:cNvSpPr/>
          <p:nvPr/>
        </p:nvSpPr>
        <p:spPr>
          <a:xfrm rot="10800000">
            <a:off x="6903025" y="2246779"/>
            <a:ext cx="163024" cy="162988"/>
          </a:xfrm>
          <a:custGeom>
            <a:avLst/>
            <a:gdLst/>
            <a:ahLst/>
            <a:cxnLst/>
            <a:rect l="l" t="t" r="r" b="b"/>
            <a:pathLst>
              <a:path w="9305" h="9303" extrusionOk="0">
                <a:moveTo>
                  <a:pt x="0" y="1"/>
                </a:moveTo>
                <a:lnTo>
                  <a:pt x="9304" y="9302"/>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2" name="Google Shape;992;p26"/>
          <p:cNvSpPr/>
          <p:nvPr/>
        </p:nvSpPr>
        <p:spPr>
          <a:xfrm rot="10800000">
            <a:off x="6621111" y="2246779"/>
            <a:ext cx="162988" cy="162988"/>
          </a:xfrm>
          <a:custGeom>
            <a:avLst/>
            <a:gdLst/>
            <a:ahLst/>
            <a:cxnLst/>
            <a:rect l="l" t="t" r="r" b="b"/>
            <a:pathLst>
              <a:path w="9303" h="9303" extrusionOk="0">
                <a:moveTo>
                  <a:pt x="1" y="1"/>
                </a:moveTo>
                <a:lnTo>
                  <a:pt x="1" y="9302"/>
                </a:lnTo>
                <a:lnTo>
                  <a:pt x="9302"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3" name="Google Shape;993;p26"/>
          <p:cNvSpPr/>
          <p:nvPr/>
        </p:nvSpPr>
        <p:spPr>
          <a:xfrm rot="10800000">
            <a:off x="6621111" y="2246779"/>
            <a:ext cx="162988" cy="162988"/>
          </a:xfrm>
          <a:custGeom>
            <a:avLst/>
            <a:gdLst/>
            <a:ahLst/>
            <a:cxnLst/>
            <a:rect l="l" t="t" r="r" b="b"/>
            <a:pathLst>
              <a:path w="9303" h="9303" extrusionOk="0">
                <a:moveTo>
                  <a:pt x="1"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4" name="Google Shape;994;p26"/>
          <p:cNvSpPr/>
          <p:nvPr/>
        </p:nvSpPr>
        <p:spPr>
          <a:xfrm rot="10800000">
            <a:off x="7569240"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5" name="Google Shape;995;p26"/>
          <p:cNvSpPr/>
          <p:nvPr/>
        </p:nvSpPr>
        <p:spPr>
          <a:xfrm rot="10800000">
            <a:off x="7569240"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6" name="Google Shape;996;p26"/>
          <p:cNvSpPr/>
          <p:nvPr/>
        </p:nvSpPr>
        <p:spPr>
          <a:xfrm rot="10800000">
            <a:off x="7287327" y="3014751"/>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7" name="Google Shape;997;p26"/>
          <p:cNvSpPr/>
          <p:nvPr/>
        </p:nvSpPr>
        <p:spPr>
          <a:xfrm rot="10800000">
            <a:off x="7287327" y="3014751"/>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8" name="Google Shape;998;p26"/>
          <p:cNvSpPr/>
          <p:nvPr/>
        </p:nvSpPr>
        <p:spPr>
          <a:xfrm rot="10800000">
            <a:off x="7569240"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9" name="Google Shape;999;p26"/>
          <p:cNvSpPr/>
          <p:nvPr/>
        </p:nvSpPr>
        <p:spPr>
          <a:xfrm rot="10800000">
            <a:off x="7569240"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0" name="Google Shape;1000;p26"/>
          <p:cNvSpPr/>
          <p:nvPr/>
        </p:nvSpPr>
        <p:spPr>
          <a:xfrm rot="10800000">
            <a:off x="7287327" y="2702685"/>
            <a:ext cx="162988" cy="162988"/>
          </a:xfrm>
          <a:custGeom>
            <a:avLst/>
            <a:gdLst/>
            <a:ahLst/>
            <a:cxnLst/>
            <a:rect l="l" t="t" r="r" b="b"/>
            <a:pathLst>
              <a:path w="9303" h="9303" extrusionOk="0">
                <a:moveTo>
                  <a:pt x="1" y="1"/>
                </a:moveTo>
                <a:lnTo>
                  <a:pt x="1" y="9302"/>
                </a:lnTo>
                <a:lnTo>
                  <a:pt x="9302"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1" name="Google Shape;1001;p26"/>
          <p:cNvSpPr/>
          <p:nvPr/>
        </p:nvSpPr>
        <p:spPr>
          <a:xfrm rot="10800000">
            <a:off x="7287327" y="2702685"/>
            <a:ext cx="162988" cy="162988"/>
          </a:xfrm>
          <a:custGeom>
            <a:avLst/>
            <a:gdLst/>
            <a:ahLst/>
            <a:cxnLst/>
            <a:rect l="l" t="t" r="r" b="b"/>
            <a:pathLst>
              <a:path w="9303" h="9303" extrusionOk="0">
                <a:moveTo>
                  <a:pt x="1"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2" name="Google Shape;1002;p26"/>
          <p:cNvSpPr/>
          <p:nvPr/>
        </p:nvSpPr>
        <p:spPr>
          <a:xfrm rot="10800000">
            <a:off x="7569240"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3" name="Google Shape;1003;p26"/>
          <p:cNvSpPr/>
          <p:nvPr/>
        </p:nvSpPr>
        <p:spPr>
          <a:xfrm rot="10800000">
            <a:off x="7569240"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4" name="Google Shape;1004;p26"/>
          <p:cNvSpPr/>
          <p:nvPr/>
        </p:nvSpPr>
        <p:spPr>
          <a:xfrm rot="10800000">
            <a:off x="7287327" y="2390602"/>
            <a:ext cx="162988" cy="163007"/>
          </a:xfrm>
          <a:custGeom>
            <a:avLst/>
            <a:gdLst/>
            <a:ahLst/>
            <a:cxnLst/>
            <a:rect l="l" t="t" r="r" b="b"/>
            <a:pathLst>
              <a:path w="9303" h="9304" extrusionOk="0">
                <a:moveTo>
                  <a:pt x="1" y="0"/>
                </a:moveTo>
                <a:lnTo>
                  <a:pt x="1" y="9304"/>
                </a:lnTo>
                <a:lnTo>
                  <a:pt x="9302"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5" name="Google Shape;1005;p26"/>
          <p:cNvSpPr/>
          <p:nvPr/>
        </p:nvSpPr>
        <p:spPr>
          <a:xfrm rot="10800000">
            <a:off x="7287327" y="2390602"/>
            <a:ext cx="162988" cy="163007"/>
          </a:xfrm>
          <a:custGeom>
            <a:avLst/>
            <a:gdLst/>
            <a:ahLst/>
            <a:cxnLst/>
            <a:rect l="l" t="t" r="r" b="b"/>
            <a:pathLst>
              <a:path w="9303" h="9304" extrusionOk="0">
                <a:moveTo>
                  <a:pt x="1" y="0"/>
                </a:moveTo>
                <a:lnTo>
                  <a:pt x="9302" y="9304"/>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6" name="Google Shape;1006;p26"/>
          <p:cNvSpPr/>
          <p:nvPr/>
        </p:nvSpPr>
        <p:spPr>
          <a:xfrm rot="10800000">
            <a:off x="7569240"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7" name="Google Shape;1007;p26"/>
          <p:cNvSpPr/>
          <p:nvPr/>
        </p:nvSpPr>
        <p:spPr>
          <a:xfrm rot="10800000">
            <a:off x="7569240"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8" name="Google Shape;1008;p26"/>
          <p:cNvSpPr/>
          <p:nvPr/>
        </p:nvSpPr>
        <p:spPr>
          <a:xfrm rot="10800000">
            <a:off x="7287327" y="2078535"/>
            <a:ext cx="162988" cy="163024"/>
          </a:xfrm>
          <a:custGeom>
            <a:avLst/>
            <a:gdLst/>
            <a:ahLst/>
            <a:cxnLst/>
            <a:rect l="l" t="t" r="r" b="b"/>
            <a:pathLst>
              <a:path w="9303" h="9305" extrusionOk="0">
                <a:moveTo>
                  <a:pt x="1" y="0"/>
                </a:moveTo>
                <a:lnTo>
                  <a:pt x="1" y="9304"/>
                </a:lnTo>
                <a:lnTo>
                  <a:pt x="9302"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9" name="Google Shape;1009;p26"/>
          <p:cNvSpPr/>
          <p:nvPr/>
        </p:nvSpPr>
        <p:spPr>
          <a:xfrm rot="10800000">
            <a:off x="7287327" y="2078535"/>
            <a:ext cx="162988" cy="163024"/>
          </a:xfrm>
          <a:custGeom>
            <a:avLst/>
            <a:gdLst/>
            <a:ahLst/>
            <a:cxnLst/>
            <a:rect l="l" t="t" r="r" b="b"/>
            <a:pathLst>
              <a:path w="9303" h="9305" extrusionOk="0">
                <a:moveTo>
                  <a:pt x="1" y="0"/>
                </a:moveTo>
                <a:lnTo>
                  <a:pt x="9302" y="9304"/>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0" name="Google Shape;1010;p26"/>
          <p:cNvSpPr/>
          <p:nvPr/>
        </p:nvSpPr>
        <p:spPr>
          <a:xfrm rot="10800000">
            <a:off x="8248893" y="2390602"/>
            <a:ext cx="163024" cy="163007"/>
          </a:xfrm>
          <a:custGeom>
            <a:avLst/>
            <a:gdLst/>
            <a:ahLst/>
            <a:cxnLst/>
            <a:rect l="l" t="t" r="r" b="b"/>
            <a:pathLst>
              <a:path w="9305" h="9304" extrusionOk="0">
                <a:moveTo>
                  <a:pt x="0" y="0"/>
                </a:moveTo>
                <a:lnTo>
                  <a:pt x="0" y="9304"/>
                </a:lnTo>
                <a:lnTo>
                  <a:pt x="9304" y="930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1" name="Google Shape;1011;p26"/>
          <p:cNvSpPr/>
          <p:nvPr/>
        </p:nvSpPr>
        <p:spPr>
          <a:xfrm rot="10800000">
            <a:off x="8248893" y="2390602"/>
            <a:ext cx="163024" cy="163007"/>
          </a:xfrm>
          <a:custGeom>
            <a:avLst/>
            <a:gdLst/>
            <a:ahLst/>
            <a:cxnLst/>
            <a:rect l="l" t="t" r="r" b="b"/>
            <a:pathLst>
              <a:path w="9305" h="9304" extrusionOk="0">
                <a:moveTo>
                  <a:pt x="0" y="0"/>
                </a:moveTo>
                <a:lnTo>
                  <a:pt x="9304" y="9304"/>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2" name="Google Shape;1012;p26"/>
          <p:cNvSpPr/>
          <p:nvPr/>
        </p:nvSpPr>
        <p:spPr>
          <a:xfrm rot="10800000">
            <a:off x="7966997"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3" name="Google Shape;1013;p26"/>
          <p:cNvSpPr/>
          <p:nvPr/>
        </p:nvSpPr>
        <p:spPr>
          <a:xfrm rot="10800000">
            <a:off x="7966997"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4" name="Google Shape;1014;p26"/>
          <p:cNvSpPr/>
          <p:nvPr/>
        </p:nvSpPr>
        <p:spPr>
          <a:xfrm rot="10800000">
            <a:off x="8248893" y="2078535"/>
            <a:ext cx="163024" cy="163024"/>
          </a:xfrm>
          <a:custGeom>
            <a:avLst/>
            <a:gdLst/>
            <a:ahLst/>
            <a:cxnLst/>
            <a:rect l="l" t="t" r="r" b="b"/>
            <a:pathLst>
              <a:path w="9305" h="9305" extrusionOk="0">
                <a:moveTo>
                  <a:pt x="0" y="0"/>
                </a:moveTo>
                <a:lnTo>
                  <a:pt x="0" y="9304"/>
                </a:lnTo>
                <a:lnTo>
                  <a:pt x="9304" y="930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5" name="Google Shape;1015;p26"/>
          <p:cNvSpPr/>
          <p:nvPr/>
        </p:nvSpPr>
        <p:spPr>
          <a:xfrm rot="10800000">
            <a:off x="8248893" y="2078535"/>
            <a:ext cx="163024" cy="163024"/>
          </a:xfrm>
          <a:custGeom>
            <a:avLst/>
            <a:gdLst/>
            <a:ahLst/>
            <a:cxnLst/>
            <a:rect l="l" t="t" r="r" b="b"/>
            <a:pathLst>
              <a:path w="9305" h="9305" extrusionOk="0">
                <a:moveTo>
                  <a:pt x="0" y="0"/>
                </a:moveTo>
                <a:lnTo>
                  <a:pt x="9304" y="9304"/>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6" name="Google Shape;1016;p26"/>
          <p:cNvSpPr/>
          <p:nvPr/>
        </p:nvSpPr>
        <p:spPr>
          <a:xfrm rot="10800000">
            <a:off x="7966997"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7" name="Google Shape;1017;p26"/>
          <p:cNvSpPr/>
          <p:nvPr/>
        </p:nvSpPr>
        <p:spPr>
          <a:xfrm rot="10800000">
            <a:off x="7966997"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8" name="Google Shape;1018;p26"/>
          <p:cNvSpPr/>
          <p:nvPr/>
        </p:nvSpPr>
        <p:spPr>
          <a:xfrm rot="10800000">
            <a:off x="4076647" y="2404091"/>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9" name="Google Shape;1019;p26"/>
          <p:cNvSpPr/>
          <p:nvPr/>
        </p:nvSpPr>
        <p:spPr>
          <a:xfrm rot="10800000">
            <a:off x="4076647" y="2404091"/>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0" name="Google Shape;1020;p26"/>
          <p:cNvSpPr/>
          <p:nvPr/>
        </p:nvSpPr>
        <p:spPr>
          <a:xfrm rot="10800000">
            <a:off x="3794732" y="2404091"/>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1" name="Google Shape;1021;p26"/>
          <p:cNvSpPr/>
          <p:nvPr/>
        </p:nvSpPr>
        <p:spPr>
          <a:xfrm rot="10800000">
            <a:off x="3794732" y="2404091"/>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2" name="Google Shape;1022;p26"/>
          <p:cNvSpPr/>
          <p:nvPr/>
        </p:nvSpPr>
        <p:spPr>
          <a:xfrm rot="10800000">
            <a:off x="4076647" y="2091991"/>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3" name="Google Shape;1023;p26"/>
          <p:cNvSpPr/>
          <p:nvPr/>
        </p:nvSpPr>
        <p:spPr>
          <a:xfrm rot="10800000">
            <a:off x="4076647" y="2091991"/>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4" name="Google Shape;1024;p26"/>
          <p:cNvSpPr/>
          <p:nvPr/>
        </p:nvSpPr>
        <p:spPr>
          <a:xfrm rot="10800000">
            <a:off x="3794732" y="2091991"/>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5" name="Google Shape;1025;p26"/>
          <p:cNvSpPr/>
          <p:nvPr/>
        </p:nvSpPr>
        <p:spPr>
          <a:xfrm rot="10800000">
            <a:off x="3794732" y="2091991"/>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6" name="Google Shape;1026;p26"/>
          <p:cNvSpPr/>
          <p:nvPr/>
        </p:nvSpPr>
        <p:spPr>
          <a:xfrm rot="10800000">
            <a:off x="6163997" y="3734141"/>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7" name="Google Shape;1027;p26"/>
          <p:cNvSpPr/>
          <p:nvPr/>
        </p:nvSpPr>
        <p:spPr>
          <a:xfrm rot="10800000">
            <a:off x="6163997" y="3734141"/>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8" name="Google Shape;1028;p26"/>
          <p:cNvSpPr/>
          <p:nvPr/>
        </p:nvSpPr>
        <p:spPr>
          <a:xfrm rot="10800000">
            <a:off x="5836934" y="3734141"/>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9" name="Google Shape;1029;p26"/>
          <p:cNvSpPr/>
          <p:nvPr/>
        </p:nvSpPr>
        <p:spPr>
          <a:xfrm rot="10800000">
            <a:off x="5836934" y="3734141"/>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0" name="Google Shape;1030;p26"/>
          <p:cNvSpPr/>
          <p:nvPr/>
        </p:nvSpPr>
        <p:spPr>
          <a:xfrm rot="10800000">
            <a:off x="6163997" y="3418149"/>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1" name="Google Shape;1031;p26"/>
          <p:cNvSpPr/>
          <p:nvPr/>
        </p:nvSpPr>
        <p:spPr>
          <a:xfrm rot="10800000">
            <a:off x="6163997" y="3418149"/>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2" name="Google Shape;1032;p26"/>
          <p:cNvSpPr/>
          <p:nvPr/>
        </p:nvSpPr>
        <p:spPr>
          <a:xfrm rot="10800000">
            <a:off x="5836934" y="3418149"/>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3" name="Google Shape;1033;p26"/>
          <p:cNvSpPr/>
          <p:nvPr/>
        </p:nvSpPr>
        <p:spPr>
          <a:xfrm rot="10800000">
            <a:off x="5836934" y="3418149"/>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4" name="Google Shape;1034;p26"/>
          <p:cNvSpPr/>
          <p:nvPr/>
        </p:nvSpPr>
        <p:spPr>
          <a:xfrm rot="10800000">
            <a:off x="6163997" y="3102106"/>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5" name="Google Shape;1035;p26"/>
          <p:cNvSpPr/>
          <p:nvPr/>
        </p:nvSpPr>
        <p:spPr>
          <a:xfrm rot="10800000">
            <a:off x="6163997" y="3102106"/>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6" name="Google Shape;1036;p26"/>
          <p:cNvSpPr/>
          <p:nvPr/>
        </p:nvSpPr>
        <p:spPr>
          <a:xfrm rot="10800000">
            <a:off x="5836934" y="3102106"/>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7" name="Google Shape;1037;p26"/>
          <p:cNvSpPr/>
          <p:nvPr/>
        </p:nvSpPr>
        <p:spPr>
          <a:xfrm rot="10800000">
            <a:off x="5836934" y="3102106"/>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8" name="Google Shape;1038;p26"/>
          <p:cNvSpPr/>
          <p:nvPr/>
        </p:nvSpPr>
        <p:spPr>
          <a:xfrm rot="10800000">
            <a:off x="6163997" y="2786115"/>
            <a:ext cx="189145" cy="189093"/>
          </a:xfrm>
          <a:custGeom>
            <a:avLst/>
            <a:gdLst/>
            <a:ahLst/>
            <a:cxnLst/>
            <a:rect l="l" t="t" r="r" b="b"/>
            <a:pathLst>
              <a:path w="10796" h="10793" extrusionOk="0">
                <a:moveTo>
                  <a:pt x="1" y="1"/>
                </a:moveTo>
                <a:lnTo>
                  <a:pt x="1" y="10792"/>
                </a:lnTo>
                <a:lnTo>
                  <a:pt x="10795" y="1079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9" name="Google Shape;1039;p26"/>
          <p:cNvSpPr/>
          <p:nvPr/>
        </p:nvSpPr>
        <p:spPr>
          <a:xfrm rot="10800000">
            <a:off x="6163997" y="2786115"/>
            <a:ext cx="189145" cy="189093"/>
          </a:xfrm>
          <a:custGeom>
            <a:avLst/>
            <a:gdLst/>
            <a:ahLst/>
            <a:cxnLst/>
            <a:rect l="l" t="t" r="r" b="b"/>
            <a:pathLst>
              <a:path w="10796" h="10793" extrusionOk="0">
                <a:moveTo>
                  <a:pt x="1" y="1"/>
                </a:moveTo>
                <a:lnTo>
                  <a:pt x="10795" y="10792"/>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0" name="Google Shape;1040;p26"/>
          <p:cNvSpPr/>
          <p:nvPr/>
        </p:nvSpPr>
        <p:spPr>
          <a:xfrm rot="10800000">
            <a:off x="5836934" y="2786115"/>
            <a:ext cx="189076" cy="189093"/>
          </a:xfrm>
          <a:custGeom>
            <a:avLst/>
            <a:gdLst/>
            <a:ahLst/>
            <a:cxnLst/>
            <a:rect l="l" t="t" r="r" b="b"/>
            <a:pathLst>
              <a:path w="10792" h="10793" extrusionOk="0">
                <a:moveTo>
                  <a:pt x="0" y="1"/>
                </a:moveTo>
                <a:lnTo>
                  <a:pt x="0" y="10792"/>
                </a:lnTo>
                <a:lnTo>
                  <a:pt x="10792" y="1079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1" name="Google Shape;1041;p26"/>
          <p:cNvSpPr/>
          <p:nvPr/>
        </p:nvSpPr>
        <p:spPr>
          <a:xfrm rot="10800000">
            <a:off x="5836934" y="2786115"/>
            <a:ext cx="189076" cy="189093"/>
          </a:xfrm>
          <a:custGeom>
            <a:avLst/>
            <a:gdLst/>
            <a:ahLst/>
            <a:cxnLst/>
            <a:rect l="l" t="t" r="r" b="b"/>
            <a:pathLst>
              <a:path w="10792" h="10793" extrusionOk="0">
                <a:moveTo>
                  <a:pt x="0" y="1"/>
                </a:moveTo>
                <a:lnTo>
                  <a:pt x="10792" y="10792"/>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2" name="Google Shape;1042;p26"/>
          <p:cNvSpPr/>
          <p:nvPr/>
        </p:nvSpPr>
        <p:spPr>
          <a:xfrm rot="10800000">
            <a:off x="6163997" y="2470073"/>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3" name="Google Shape;1043;p26"/>
          <p:cNvSpPr/>
          <p:nvPr/>
        </p:nvSpPr>
        <p:spPr>
          <a:xfrm rot="10800000">
            <a:off x="6163997" y="2470073"/>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4" name="Google Shape;1044;p26"/>
          <p:cNvSpPr/>
          <p:nvPr/>
        </p:nvSpPr>
        <p:spPr>
          <a:xfrm rot="10800000">
            <a:off x="5836934" y="2470073"/>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5" name="Google Shape;1045;p26"/>
          <p:cNvSpPr/>
          <p:nvPr/>
        </p:nvSpPr>
        <p:spPr>
          <a:xfrm rot="10800000">
            <a:off x="5836934" y="2470073"/>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cxnSp>
        <p:nvCxnSpPr>
          <p:cNvPr id="1048" name="Google Shape;1048;p26"/>
          <p:cNvCxnSpPr/>
          <p:nvPr/>
        </p:nvCxnSpPr>
        <p:spPr>
          <a:xfrm>
            <a:off x="8671551" y="2812217"/>
            <a:ext cx="438400" cy="0"/>
          </a:xfrm>
          <a:prstGeom prst="straightConnector1">
            <a:avLst/>
          </a:prstGeom>
          <a:noFill/>
          <a:ln w="19050" cap="flat" cmpd="sng">
            <a:solidFill>
              <a:schemeClr val="accent6"/>
            </a:solidFill>
            <a:prstDash val="solid"/>
            <a:round/>
            <a:headEnd type="oval" w="med" len="med"/>
            <a:tailEnd type="oval" w="med" len="med"/>
          </a:ln>
        </p:spPr>
      </p:cxnSp>
      <p:pic>
        <p:nvPicPr>
          <p:cNvPr id="3" name="Picture 2" descr="Logo&#10;&#10;Description automatically generated">
            <a:extLst>
              <a:ext uri="{FF2B5EF4-FFF2-40B4-BE49-F238E27FC236}">
                <a16:creationId xmlns:a16="http://schemas.microsoft.com/office/drawing/2014/main" id="{D24E9832-2381-4771-AD4C-71F7455780DA}"/>
              </a:ext>
            </a:extLst>
          </p:cNvPr>
          <p:cNvPicPr>
            <a:picLocks noChangeAspect="1"/>
          </p:cNvPicPr>
          <p:nvPr/>
        </p:nvPicPr>
        <p:blipFill>
          <a:blip r:embed="rId3"/>
          <a:stretch>
            <a:fillRect/>
          </a:stretch>
        </p:blipFill>
        <p:spPr>
          <a:xfrm>
            <a:off x="185889" y="3734141"/>
            <a:ext cx="3028796" cy="2113114"/>
          </a:xfrm>
          <a:prstGeom prst="rect">
            <a:avLst/>
          </a:prstGeom>
        </p:spPr>
      </p:pic>
      <p:cxnSp>
        <p:nvCxnSpPr>
          <p:cNvPr id="151" name="Google Shape;1048;p26">
            <a:extLst>
              <a:ext uri="{FF2B5EF4-FFF2-40B4-BE49-F238E27FC236}">
                <a16:creationId xmlns:a16="http://schemas.microsoft.com/office/drawing/2014/main" id="{EED7E750-6BBA-4848-9F67-C9BAEC2F7BE8}"/>
              </a:ext>
            </a:extLst>
          </p:cNvPr>
          <p:cNvCxnSpPr>
            <a:cxnSpLocks/>
          </p:cNvCxnSpPr>
          <p:nvPr/>
        </p:nvCxnSpPr>
        <p:spPr>
          <a:xfrm>
            <a:off x="3195021" y="2809312"/>
            <a:ext cx="290474" cy="0"/>
          </a:xfrm>
          <a:prstGeom prst="straightConnector1">
            <a:avLst/>
          </a:prstGeom>
          <a:noFill/>
          <a:ln w="19050" cap="flat" cmpd="sng">
            <a:solidFill>
              <a:schemeClr val="accent6"/>
            </a:solidFill>
            <a:prstDash val="solid"/>
            <a:round/>
            <a:headEnd type="oval" w="med" len="med"/>
            <a:tailEnd type="oval" w="med" len="med"/>
          </a:ln>
        </p:spPr>
      </p:cxnSp>
      <p:pic>
        <p:nvPicPr>
          <p:cNvPr id="6" name="Picture 5" descr="A picture containing text&#10;&#10;Description automatically generated">
            <a:extLst>
              <a:ext uri="{FF2B5EF4-FFF2-40B4-BE49-F238E27FC236}">
                <a16:creationId xmlns:a16="http://schemas.microsoft.com/office/drawing/2014/main" id="{CF1CC433-E8C5-4557-8CF3-E204D8E17E94}"/>
              </a:ext>
            </a:extLst>
          </p:cNvPr>
          <p:cNvPicPr>
            <a:picLocks noChangeAspect="1"/>
          </p:cNvPicPr>
          <p:nvPr/>
        </p:nvPicPr>
        <p:blipFill>
          <a:blip r:embed="rId4"/>
          <a:stretch>
            <a:fillRect/>
          </a:stretch>
        </p:blipFill>
        <p:spPr>
          <a:xfrm>
            <a:off x="8671551" y="3577087"/>
            <a:ext cx="2765538" cy="19687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EXISTING BUSINESS MODELS &amp; THEIR EFFECTIVENESS</a:t>
            </a:r>
            <a:endParaRPr dirty="0"/>
          </a:p>
        </p:txBody>
      </p:sp>
      <p:sp>
        <p:nvSpPr>
          <p:cNvPr id="203" name="Google Shape;203;p18"/>
          <p:cNvSpPr txBox="1"/>
          <p:nvPr/>
        </p:nvSpPr>
        <p:spPr>
          <a:xfrm>
            <a:off x="1193953" y="1707025"/>
            <a:ext cx="2012800"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REITS</a:t>
            </a:r>
            <a:endParaRPr sz="2400" dirty="0">
              <a:solidFill>
                <a:srgbClr val="434343"/>
              </a:solidFill>
              <a:latin typeface="Montserrat ExtraBold"/>
              <a:ea typeface="Montserrat ExtraBold"/>
              <a:cs typeface="Montserrat ExtraBold"/>
              <a:sym typeface="Montserrat ExtraBold"/>
            </a:endParaRPr>
          </a:p>
        </p:txBody>
      </p:sp>
      <p:sp>
        <p:nvSpPr>
          <p:cNvPr id="204" name="Google Shape;204;p18"/>
          <p:cNvSpPr txBox="1"/>
          <p:nvPr/>
        </p:nvSpPr>
        <p:spPr>
          <a:xfrm>
            <a:off x="928967" y="229311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Time-</a:t>
            </a:r>
            <a:r>
              <a:rPr lang="en-SG" sz="1600" dirty="0">
                <a:solidFill>
                  <a:srgbClr val="434343"/>
                </a:solidFill>
                <a:latin typeface="EB Garamond"/>
                <a:ea typeface="EB Garamond"/>
                <a:cs typeface="EB Garamond"/>
                <a:sym typeface="EB Garamond"/>
              </a:rPr>
              <a:t>c</a:t>
            </a:r>
            <a:r>
              <a:rPr lang="en" sz="1600" dirty="0">
                <a:solidFill>
                  <a:srgbClr val="434343"/>
                </a:solidFill>
                <a:latin typeface="EB Garamond"/>
                <a:ea typeface="EB Garamond"/>
                <a:cs typeface="EB Garamond"/>
                <a:sym typeface="EB Garamond"/>
              </a:rPr>
              <a:t>onsuming listing process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E</a:t>
            </a:r>
            <a:r>
              <a:rPr lang="en" sz="1600" dirty="0">
                <a:solidFill>
                  <a:srgbClr val="434343"/>
                </a:solidFill>
                <a:latin typeface="EB Garamond"/>
                <a:ea typeface="EB Garamond"/>
                <a:cs typeface="EB Garamond"/>
                <a:sym typeface="EB Garamond"/>
              </a:rPr>
              <a:t>xpensive (10% - 20%)</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N</a:t>
            </a:r>
            <a:r>
              <a:rPr lang="en" sz="1600" dirty="0">
                <a:solidFill>
                  <a:srgbClr val="434343"/>
                </a:solidFill>
                <a:latin typeface="EB Garamond"/>
                <a:ea typeface="EB Garamond"/>
                <a:cs typeface="EB Garamond"/>
                <a:sym typeface="EB Garamond"/>
              </a:rPr>
              <a:t>ot accessible by single asset owner</a:t>
            </a:r>
            <a:r>
              <a:rPr lang="en-SG" sz="1600" dirty="0">
                <a:solidFill>
                  <a:srgbClr val="434343"/>
                </a:solidFill>
                <a:latin typeface="EB Garamond"/>
                <a:ea typeface="EB Garamond"/>
                <a:cs typeface="EB Garamond"/>
                <a:sym typeface="EB Garamond"/>
              </a:rPr>
              <a:t>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Some intermediaries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endParaRPr lang="en" sz="1600" dirty="0">
              <a:solidFill>
                <a:srgbClr val="434343"/>
              </a:solidFill>
              <a:latin typeface="EB Garamond"/>
              <a:ea typeface="EB Garamond"/>
              <a:cs typeface="EB Garamond"/>
              <a:sym typeface="EB Garamond"/>
            </a:endParaRPr>
          </a:p>
        </p:txBody>
      </p:sp>
      <p:sp>
        <p:nvSpPr>
          <p:cNvPr id="205" name="Google Shape;205;p18"/>
          <p:cNvSpPr/>
          <p:nvPr/>
        </p:nvSpPr>
        <p:spPr>
          <a:xfrm>
            <a:off x="1405564" y="6043158"/>
            <a:ext cx="306345" cy="182783"/>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06" name="Google Shape;206;p18"/>
          <p:cNvSpPr txBox="1"/>
          <p:nvPr/>
        </p:nvSpPr>
        <p:spPr>
          <a:xfrm>
            <a:off x="3980330" y="1707025"/>
            <a:ext cx="3872752"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Listed Real Estate Co.</a:t>
            </a:r>
            <a:endParaRPr sz="2400" dirty="0">
              <a:solidFill>
                <a:srgbClr val="434343"/>
              </a:solidFill>
              <a:latin typeface="Montserrat ExtraBold"/>
              <a:ea typeface="Montserrat ExtraBold"/>
              <a:cs typeface="Montserrat ExtraBold"/>
              <a:sym typeface="Montserrat ExtraBold"/>
            </a:endParaRPr>
          </a:p>
        </p:txBody>
      </p:sp>
      <p:sp>
        <p:nvSpPr>
          <p:cNvPr id="208" name="Google Shape;208;p18"/>
          <p:cNvSpPr txBox="1"/>
          <p:nvPr/>
        </p:nvSpPr>
        <p:spPr>
          <a:xfrm>
            <a:off x="8016307" y="1707025"/>
            <a:ext cx="3594777"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Private Investment</a:t>
            </a:r>
            <a:endParaRPr sz="2400" dirty="0">
              <a:solidFill>
                <a:srgbClr val="434343"/>
              </a:solidFill>
              <a:latin typeface="Montserrat ExtraBold"/>
              <a:ea typeface="Montserrat ExtraBold"/>
              <a:cs typeface="Montserrat ExtraBold"/>
              <a:sym typeface="Montserrat ExtraBold"/>
            </a:endParaRPr>
          </a:p>
        </p:txBody>
      </p:sp>
      <p:sp>
        <p:nvSpPr>
          <p:cNvPr id="210" name="Google Shape;210;p18"/>
          <p:cNvSpPr/>
          <p:nvPr/>
        </p:nvSpPr>
        <p:spPr>
          <a:xfrm>
            <a:off x="1193967" y="5852159"/>
            <a:ext cx="11150212" cy="34835"/>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nvGrpSpPr>
          <p:cNvPr id="219" name="Google Shape;219;p18"/>
          <p:cNvGrpSpPr/>
          <p:nvPr/>
        </p:nvGrpSpPr>
        <p:grpSpPr>
          <a:xfrm>
            <a:off x="9180502" y="5125484"/>
            <a:ext cx="1324235" cy="1097924"/>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121900" tIns="121900" rIns="121900" bIns="121900" anchor="ctr" anchorCtr="0">
              <a:noAutofit/>
            </a:bodyPr>
            <a:lstStyle/>
            <a:p>
              <a:endParaRPr sz="2489"/>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sp>
        <p:nvSpPr>
          <p:cNvPr id="236" name="Google Shape;236;p18"/>
          <p:cNvSpPr/>
          <p:nvPr/>
        </p:nvSpPr>
        <p:spPr>
          <a:xfrm>
            <a:off x="9159441" y="6084665"/>
            <a:ext cx="55545" cy="138743"/>
          </a:xfrm>
          <a:custGeom>
            <a:avLst/>
            <a:gdLst/>
            <a:ahLst/>
            <a:cxnLst/>
            <a:rect l="l" t="t" r="r" b="b"/>
            <a:pathLst>
              <a:path w="2734" h="6829" extrusionOk="0">
                <a:moveTo>
                  <a:pt x="1363" y="0"/>
                </a:moveTo>
                <a:cubicBezTo>
                  <a:pt x="545" y="0"/>
                  <a:pt x="1" y="545"/>
                  <a:pt x="1" y="1362"/>
                </a:cubicBezTo>
                <a:lnTo>
                  <a:pt x="1" y="6828"/>
                </a:lnTo>
                <a:lnTo>
                  <a:pt x="2734" y="6828"/>
                </a:lnTo>
                <a:lnTo>
                  <a:pt x="2734" y="1362"/>
                </a:lnTo>
                <a:cubicBezTo>
                  <a:pt x="2734" y="545"/>
                  <a:pt x="2189" y="0"/>
                  <a:pt x="1363"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grpSp>
        <p:nvGrpSpPr>
          <p:cNvPr id="237" name="Google Shape;237;p18"/>
          <p:cNvGrpSpPr/>
          <p:nvPr/>
        </p:nvGrpSpPr>
        <p:grpSpPr>
          <a:xfrm>
            <a:off x="5209608" y="4907823"/>
            <a:ext cx="1426595" cy="1315585"/>
            <a:chOff x="5747675" y="2580200"/>
            <a:chExt cx="1629525" cy="1502725"/>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9" name="Google Shape;249;p18"/>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grpSp>
      <p:sp>
        <p:nvSpPr>
          <p:cNvPr id="255" name="Google Shape;255;p18"/>
          <p:cNvSpPr/>
          <p:nvPr/>
        </p:nvSpPr>
        <p:spPr>
          <a:xfrm rot="-8100000">
            <a:off x="10309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6" name="Google Shape;256;p18"/>
          <p:cNvSpPr/>
          <p:nvPr/>
        </p:nvSpPr>
        <p:spPr>
          <a:xfrm rot="-8100000">
            <a:off x="4845747" y="5746841"/>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7" name="Google Shape;257;p18"/>
          <p:cNvSpPr/>
          <p:nvPr/>
        </p:nvSpPr>
        <p:spPr>
          <a:xfrm rot="-8100000">
            <a:off x="83635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8" name="Google Shape;258;p18"/>
          <p:cNvSpPr/>
          <p:nvPr/>
        </p:nvSpPr>
        <p:spPr>
          <a:xfrm rot="-8100000">
            <a:off x="117521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9" name="Google Shape;259;p18"/>
          <p:cNvSpPr/>
          <p:nvPr/>
        </p:nvSpPr>
        <p:spPr>
          <a:xfrm>
            <a:off x="1914302" y="5557259"/>
            <a:ext cx="144212" cy="138723"/>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60" name="Google Shape;260;p18"/>
          <p:cNvSpPr/>
          <p:nvPr/>
        </p:nvSpPr>
        <p:spPr>
          <a:xfrm>
            <a:off x="1513497" y="6043158"/>
            <a:ext cx="306345" cy="182783"/>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nvGrpSpPr>
          <p:cNvPr id="61" name="Google Shape;276;p19">
            <a:extLst>
              <a:ext uri="{FF2B5EF4-FFF2-40B4-BE49-F238E27FC236}">
                <a16:creationId xmlns:a16="http://schemas.microsoft.com/office/drawing/2014/main" id="{B6727893-E22B-4F20-9C0D-AE4EB30E9908}"/>
              </a:ext>
            </a:extLst>
          </p:cNvPr>
          <p:cNvGrpSpPr/>
          <p:nvPr/>
        </p:nvGrpSpPr>
        <p:grpSpPr>
          <a:xfrm>
            <a:off x="1893512" y="5220958"/>
            <a:ext cx="866107" cy="1002379"/>
            <a:chOff x="1578425" y="2787175"/>
            <a:chExt cx="711479" cy="823422"/>
          </a:xfrm>
        </p:grpSpPr>
        <p:sp>
          <p:nvSpPr>
            <p:cNvPr id="62" name="Google Shape;277;p19">
              <a:extLst>
                <a:ext uri="{FF2B5EF4-FFF2-40B4-BE49-F238E27FC236}">
                  <a16:creationId xmlns:a16="http://schemas.microsoft.com/office/drawing/2014/main" id="{B9689FAB-E7F1-4296-9816-54D682743E3B}"/>
                </a:ext>
              </a:extLst>
            </p:cNvPr>
            <p:cNvSpPr/>
            <p:nvPr/>
          </p:nvSpPr>
          <p:spPr>
            <a:xfrm>
              <a:off x="1945753" y="2951603"/>
              <a:ext cx="262841" cy="624579"/>
            </a:xfrm>
            <a:custGeom>
              <a:avLst/>
              <a:gdLst/>
              <a:ahLst/>
              <a:cxnLst/>
              <a:rect l="l" t="t" r="r" b="b"/>
              <a:pathLst>
                <a:path w="19189" h="45598" extrusionOk="0">
                  <a:moveTo>
                    <a:pt x="0" y="0"/>
                  </a:moveTo>
                  <a:lnTo>
                    <a:pt x="0" y="45598"/>
                  </a:lnTo>
                  <a:lnTo>
                    <a:pt x="17535" y="45598"/>
                  </a:lnTo>
                  <a:lnTo>
                    <a:pt x="17545" y="40610"/>
                  </a:lnTo>
                  <a:lnTo>
                    <a:pt x="19188" y="38103"/>
                  </a:lnTo>
                  <a:lnTo>
                    <a:pt x="19188" y="1756"/>
                  </a:lnTo>
                  <a:cubicBezTo>
                    <a:pt x="19188" y="780"/>
                    <a:pt x="18399" y="0"/>
                    <a:pt x="1742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63" name="Google Shape;278;p19">
              <a:extLst>
                <a:ext uri="{FF2B5EF4-FFF2-40B4-BE49-F238E27FC236}">
                  <a16:creationId xmlns:a16="http://schemas.microsoft.com/office/drawing/2014/main" id="{D4536B4B-D846-42A3-9F58-592D238DE74D}"/>
                </a:ext>
              </a:extLst>
            </p:cNvPr>
            <p:cNvSpPr/>
            <p:nvPr/>
          </p:nvSpPr>
          <p:spPr>
            <a:xfrm>
              <a:off x="1911395" y="2855875"/>
              <a:ext cx="75912" cy="712188"/>
            </a:xfrm>
            <a:custGeom>
              <a:avLst/>
              <a:gdLst/>
              <a:ahLst/>
              <a:cxnLst/>
              <a:rect l="l" t="t" r="r" b="b"/>
              <a:pathLst>
                <a:path w="5542" h="51994" extrusionOk="0">
                  <a:moveTo>
                    <a:pt x="2508" y="0"/>
                  </a:moveTo>
                  <a:lnTo>
                    <a:pt x="1" y="20024"/>
                  </a:lnTo>
                  <a:lnTo>
                    <a:pt x="2508" y="51994"/>
                  </a:lnTo>
                  <a:lnTo>
                    <a:pt x="5542" y="51571"/>
                  </a:lnTo>
                  <a:lnTo>
                    <a:pt x="5542" y="1165"/>
                  </a:lnTo>
                  <a:cubicBezTo>
                    <a:pt x="5542" y="517"/>
                    <a:pt x="5025" y="0"/>
                    <a:pt x="4377" y="0"/>
                  </a:cubicBezTo>
                  <a:close/>
                </a:path>
              </a:pathLst>
            </a:custGeom>
            <a:solidFill>
              <a:srgbClr val="FCD977"/>
            </a:solidFill>
            <a:ln>
              <a:noFill/>
            </a:ln>
          </p:spPr>
          <p:txBody>
            <a:bodyPr spcFirstLastPara="1" wrap="square" lIns="121900" tIns="121900" rIns="121900" bIns="121900" anchor="ctr" anchorCtr="0">
              <a:noAutofit/>
            </a:bodyPr>
            <a:lstStyle/>
            <a:p>
              <a:endParaRPr sz="2489"/>
            </a:p>
          </p:txBody>
        </p:sp>
        <p:sp>
          <p:nvSpPr>
            <p:cNvPr id="64" name="Google Shape;279;p19">
              <a:extLst>
                <a:ext uri="{FF2B5EF4-FFF2-40B4-BE49-F238E27FC236}">
                  <a16:creationId xmlns:a16="http://schemas.microsoft.com/office/drawing/2014/main" id="{E6D69D8F-8E8D-4C97-8A90-AF1A370470BA}"/>
                </a:ext>
              </a:extLst>
            </p:cNvPr>
            <p:cNvSpPr/>
            <p:nvPr/>
          </p:nvSpPr>
          <p:spPr>
            <a:xfrm>
              <a:off x="1578425" y="2787175"/>
              <a:ext cx="367298" cy="801345"/>
            </a:xfrm>
            <a:custGeom>
              <a:avLst/>
              <a:gdLst/>
              <a:ahLst/>
              <a:cxnLst/>
              <a:rect l="l" t="t" r="r" b="b"/>
              <a:pathLst>
                <a:path w="26815" h="58503" extrusionOk="0">
                  <a:moveTo>
                    <a:pt x="3729" y="0"/>
                  </a:moveTo>
                  <a:cubicBezTo>
                    <a:pt x="3250" y="0"/>
                    <a:pt x="2856" y="395"/>
                    <a:pt x="2856" y="874"/>
                  </a:cubicBezTo>
                  <a:lnTo>
                    <a:pt x="2856" y="5015"/>
                  </a:lnTo>
                  <a:lnTo>
                    <a:pt x="874" y="5015"/>
                  </a:lnTo>
                  <a:cubicBezTo>
                    <a:pt x="395" y="5015"/>
                    <a:pt x="0" y="5401"/>
                    <a:pt x="0" y="5889"/>
                  </a:cubicBezTo>
                  <a:lnTo>
                    <a:pt x="0" y="56586"/>
                  </a:lnTo>
                  <a:lnTo>
                    <a:pt x="16164" y="58502"/>
                  </a:lnTo>
                  <a:lnTo>
                    <a:pt x="26814" y="57009"/>
                  </a:lnTo>
                  <a:lnTo>
                    <a:pt x="26814" y="874"/>
                  </a:lnTo>
                  <a:cubicBezTo>
                    <a:pt x="26814" y="395"/>
                    <a:pt x="26429" y="0"/>
                    <a:pt x="25950"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65" name="Google Shape;280;p19">
              <a:extLst>
                <a:ext uri="{FF2B5EF4-FFF2-40B4-BE49-F238E27FC236}">
                  <a16:creationId xmlns:a16="http://schemas.microsoft.com/office/drawing/2014/main" id="{280B510A-C03B-4F3F-BFD4-0E0898B14658}"/>
                </a:ext>
              </a:extLst>
            </p:cNvPr>
            <p:cNvSpPr/>
            <p:nvPr/>
          </p:nvSpPr>
          <p:spPr>
            <a:xfrm>
              <a:off x="1698594" y="2952109"/>
              <a:ext cx="48256" cy="68583"/>
            </a:xfrm>
            <a:custGeom>
              <a:avLst/>
              <a:gdLst/>
              <a:ahLst/>
              <a:cxnLst/>
              <a:rect l="l" t="t" r="r" b="b"/>
              <a:pathLst>
                <a:path w="3523" h="5007" extrusionOk="0">
                  <a:moveTo>
                    <a:pt x="1757" y="1"/>
                  </a:moveTo>
                  <a:cubicBezTo>
                    <a:pt x="789" y="1"/>
                    <a:pt x="0" y="789"/>
                    <a:pt x="0" y="1757"/>
                  </a:cubicBezTo>
                  <a:lnTo>
                    <a:pt x="0" y="3250"/>
                  </a:lnTo>
                  <a:cubicBezTo>
                    <a:pt x="0" y="4218"/>
                    <a:pt x="789" y="5006"/>
                    <a:pt x="1757" y="5006"/>
                  </a:cubicBezTo>
                  <a:cubicBezTo>
                    <a:pt x="2734" y="5006"/>
                    <a:pt x="3522" y="4218"/>
                    <a:pt x="3522" y="3250"/>
                  </a:cubicBezTo>
                  <a:lnTo>
                    <a:pt x="3522" y="1757"/>
                  </a:lnTo>
                  <a:cubicBezTo>
                    <a:pt x="3522" y="789"/>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6" name="Google Shape;281;p19">
              <a:extLst>
                <a:ext uri="{FF2B5EF4-FFF2-40B4-BE49-F238E27FC236}">
                  <a16:creationId xmlns:a16="http://schemas.microsoft.com/office/drawing/2014/main" id="{E5793453-1E29-46DF-8CF1-04DCE6B0022A}"/>
                </a:ext>
              </a:extLst>
            </p:cNvPr>
            <p:cNvSpPr/>
            <p:nvPr/>
          </p:nvSpPr>
          <p:spPr>
            <a:xfrm>
              <a:off x="1818639" y="2952109"/>
              <a:ext cx="48256" cy="68583"/>
            </a:xfrm>
            <a:custGeom>
              <a:avLst/>
              <a:gdLst/>
              <a:ahLst/>
              <a:cxnLst/>
              <a:rect l="l" t="t" r="r" b="b"/>
              <a:pathLst>
                <a:path w="3523" h="5007" extrusionOk="0">
                  <a:moveTo>
                    <a:pt x="1766" y="1"/>
                  </a:moveTo>
                  <a:cubicBezTo>
                    <a:pt x="789" y="1"/>
                    <a:pt x="0" y="789"/>
                    <a:pt x="0" y="1757"/>
                  </a:cubicBezTo>
                  <a:lnTo>
                    <a:pt x="0" y="3250"/>
                  </a:lnTo>
                  <a:cubicBezTo>
                    <a:pt x="0" y="4218"/>
                    <a:pt x="789" y="5006"/>
                    <a:pt x="1766" y="5006"/>
                  </a:cubicBezTo>
                  <a:cubicBezTo>
                    <a:pt x="2733" y="5006"/>
                    <a:pt x="3522" y="4218"/>
                    <a:pt x="3522" y="3250"/>
                  </a:cubicBezTo>
                  <a:lnTo>
                    <a:pt x="3522" y="1757"/>
                  </a:lnTo>
                  <a:cubicBezTo>
                    <a:pt x="3522" y="789"/>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7" name="Google Shape;282;p19">
              <a:extLst>
                <a:ext uri="{FF2B5EF4-FFF2-40B4-BE49-F238E27FC236}">
                  <a16:creationId xmlns:a16="http://schemas.microsoft.com/office/drawing/2014/main" id="{D92FF291-0742-42E3-A351-B9EF966556A2}"/>
                </a:ext>
              </a:extLst>
            </p:cNvPr>
            <p:cNvSpPr/>
            <p:nvPr/>
          </p:nvSpPr>
          <p:spPr>
            <a:xfrm>
              <a:off x="1698594" y="3089386"/>
              <a:ext cx="48256" cy="68583"/>
            </a:xfrm>
            <a:custGeom>
              <a:avLst/>
              <a:gdLst/>
              <a:ahLst/>
              <a:cxnLst/>
              <a:rect l="l" t="t" r="r" b="b"/>
              <a:pathLst>
                <a:path w="3523" h="5007" extrusionOk="0">
                  <a:moveTo>
                    <a:pt x="1757" y="1"/>
                  </a:moveTo>
                  <a:cubicBezTo>
                    <a:pt x="789" y="1"/>
                    <a:pt x="0" y="790"/>
                    <a:pt x="0" y="1757"/>
                  </a:cubicBezTo>
                  <a:lnTo>
                    <a:pt x="0" y="3241"/>
                  </a:lnTo>
                  <a:cubicBezTo>
                    <a:pt x="0" y="4218"/>
                    <a:pt x="789" y="5007"/>
                    <a:pt x="1757" y="5007"/>
                  </a:cubicBezTo>
                  <a:cubicBezTo>
                    <a:pt x="2734" y="5007"/>
                    <a:pt x="3522" y="4218"/>
                    <a:pt x="3522" y="3241"/>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8" name="Google Shape;283;p19">
              <a:extLst>
                <a:ext uri="{FF2B5EF4-FFF2-40B4-BE49-F238E27FC236}">
                  <a16:creationId xmlns:a16="http://schemas.microsoft.com/office/drawing/2014/main" id="{855C9E30-498B-48CD-93E4-5F4B3542E88C}"/>
                </a:ext>
              </a:extLst>
            </p:cNvPr>
            <p:cNvSpPr/>
            <p:nvPr/>
          </p:nvSpPr>
          <p:spPr>
            <a:xfrm>
              <a:off x="1818639" y="3089386"/>
              <a:ext cx="48256" cy="68583"/>
            </a:xfrm>
            <a:custGeom>
              <a:avLst/>
              <a:gdLst/>
              <a:ahLst/>
              <a:cxnLst/>
              <a:rect l="l" t="t" r="r" b="b"/>
              <a:pathLst>
                <a:path w="3523" h="5007" extrusionOk="0">
                  <a:moveTo>
                    <a:pt x="1766" y="1"/>
                  </a:moveTo>
                  <a:cubicBezTo>
                    <a:pt x="789" y="1"/>
                    <a:pt x="0" y="790"/>
                    <a:pt x="0" y="1757"/>
                  </a:cubicBezTo>
                  <a:lnTo>
                    <a:pt x="0" y="3241"/>
                  </a:lnTo>
                  <a:cubicBezTo>
                    <a:pt x="0" y="4218"/>
                    <a:pt x="789" y="5007"/>
                    <a:pt x="1766" y="5007"/>
                  </a:cubicBezTo>
                  <a:cubicBezTo>
                    <a:pt x="2733" y="5007"/>
                    <a:pt x="3522" y="4218"/>
                    <a:pt x="3522" y="3241"/>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9" name="Google Shape;284;p19">
              <a:extLst>
                <a:ext uri="{FF2B5EF4-FFF2-40B4-BE49-F238E27FC236}">
                  <a16:creationId xmlns:a16="http://schemas.microsoft.com/office/drawing/2014/main" id="{0D7A0C42-6846-48EC-B544-0C61BA98B0E5}"/>
                </a:ext>
              </a:extLst>
            </p:cNvPr>
            <p:cNvSpPr/>
            <p:nvPr/>
          </p:nvSpPr>
          <p:spPr>
            <a:xfrm>
              <a:off x="1698594" y="3226663"/>
              <a:ext cx="48256" cy="68583"/>
            </a:xfrm>
            <a:custGeom>
              <a:avLst/>
              <a:gdLst/>
              <a:ahLst/>
              <a:cxnLst/>
              <a:rect l="l" t="t" r="r" b="b"/>
              <a:pathLst>
                <a:path w="3523" h="5007" extrusionOk="0">
                  <a:moveTo>
                    <a:pt x="1757" y="1"/>
                  </a:moveTo>
                  <a:cubicBezTo>
                    <a:pt x="789" y="1"/>
                    <a:pt x="0" y="790"/>
                    <a:pt x="0" y="1757"/>
                  </a:cubicBezTo>
                  <a:lnTo>
                    <a:pt x="0" y="3250"/>
                  </a:lnTo>
                  <a:cubicBezTo>
                    <a:pt x="0" y="4218"/>
                    <a:pt x="789" y="5007"/>
                    <a:pt x="1757" y="5007"/>
                  </a:cubicBezTo>
                  <a:cubicBezTo>
                    <a:pt x="2734" y="5007"/>
                    <a:pt x="3522" y="4218"/>
                    <a:pt x="3522" y="3250"/>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0" name="Google Shape;285;p19">
              <a:extLst>
                <a:ext uri="{FF2B5EF4-FFF2-40B4-BE49-F238E27FC236}">
                  <a16:creationId xmlns:a16="http://schemas.microsoft.com/office/drawing/2014/main" id="{39B0ADE8-6DF6-4A31-BD9B-88A21A46386D}"/>
                </a:ext>
              </a:extLst>
            </p:cNvPr>
            <p:cNvSpPr/>
            <p:nvPr/>
          </p:nvSpPr>
          <p:spPr>
            <a:xfrm>
              <a:off x="1818639" y="3226663"/>
              <a:ext cx="48256" cy="68583"/>
            </a:xfrm>
            <a:custGeom>
              <a:avLst/>
              <a:gdLst/>
              <a:ahLst/>
              <a:cxnLst/>
              <a:rect l="l" t="t" r="r" b="b"/>
              <a:pathLst>
                <a:path w="3523" h="5007" extrusionOk="0">
                  <a:moveTo>
                    <a:pt x="1766" y="1"/>
                  </a:moveTo>
                  <a:cubicBezTo>
                    <a:pt x="789" y="1"/>
                    <a:pt x="0" y="790"/>
                    <a:pt x="0" y="1757"/>
                  </a:cubicBezTo>
                  <a:lnTo>
                    <a:pt x="0" y="3250"/>
                  </a:lnTo>
                  <a:cubicBezTo>
                    <a:pt x="0" y="4218"/>
                    <a:pt x="789" y="5007"/>
                    <a:pt x="1766" y="5007"/>
                  </a:cubicBezTo>
                  <a:cubicBezTo>
                    <a:pt x="2733" y="5007"/>
                    <a:pt x="3522" y="4218"/>
                    <a:pt x="3522" y="3250"/>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1" name="Google Shape;286;p19">
              <a:extLst>
                <a:ext uri="{FF2B5EF4-FFF2-40B4-BE49-F238E27FC236}">
                  <a16:creationId xmlns:a16="http://schemas.microsoft.com/office/drawing/2014/main" id="{D18753C3-2104-4FE7-BC1D-607315D2209F}"/>
                </a:ext>
              </a:extLst>
            </p:cNvPr>
            <p:cNvSpPr/>
            <p:nvPr/>
          </p:nvSpPr>
          <p:spPr>
            <a:xfrm>
              <a:off x="1698594" y="3363939"/>
              <a:ext cx="48256" cy="68583"/>
            </a:xfrm>
            <a:custGeom>
              <a:avLst/>
              <a:gdLst/>
              <a:ahLst/>
              <a:cxnLst/>
              <a:rect l="l" t="t" r="r" b="b"/>
              <a:pathLst>
                <a:path w="3523" h="5007" extrusionOk="0">
                  <a:moveTo>
                    <a:pt x="1757" y="1"/>
                  </a:moveTo>
                  <a:cubicBezTo>
                    <a:pt x="789" y="1"/>
                    <a:pt x="0" y="790"/>
                    <a:pt x="0" y="1757"/>
                  </a:cubicBezTo>
                  <a:lnTo>
                    <a:pt x="0" y="3251"/>
                  </a:lnTo>
                  <a:cubicBezTo>
                    <a:pt x="0" y="4218"/>
                    <a:pt x="789" y="5007"/>
                    <a:pt x="1757" y="5007"/>
                  </a:cubicBezTo>
                  <a:cubicBezTo>
                    <a:pt x="2734" y="5007"/>
                    <a:pt x="3522" y="4218"/>
                    <a:pt x="3522" y="3251"/>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2" name="Google Shape;287;p19">
              <a:extLst>
                <a:ext uri="{FF2B5EF4-FFF2-40B4-BE49-F238E27FC236}">
                  <a16:creationId xmlns:a16="http://schemas.microsoft.com/office/drawing/2014/main" id="{CC8BB2AE-3C66-44D3-B456-8FAD41101757}"/>
                </a:ext>
              </a:extLst>
            </p:cNvPr>
            <p:cNvSpPr/>
            <p:nvPr/>
          </p:nvSpPr>
          <p:spPr>
            <a:xfrm>
              <a:off x="1818639" y="3363939"/>
              <a:ext cx="48256" cy="68583"/>
            </a:xfrm>
            <a:custGeom>
              <a:avLst/>
              <a:gdLst/>
              <a:ahLst/>
              <a:cxnLst/>
              <a:rect l="l" t="t" r="r" b="b"/>
              <a:pathLst>
                <a:path w="3523" h="5007" extrusionOk="0">
                  <a:moveTo>
                    <a:pt x="1766" y="1"/>
                  </a:moveTo>
                  <a:cubicBezTo>
                    <a:pt x="789" y="1"/>
                    <a:pt x="0" y="790"/>
                    <a:pt x="0" y="1757"/>
                  </a:cubicBezTo>
                  <a:lnTo>
                    <a:pt x="0" y="3251"/>
                  </a:lnTo>
                  <a:cubicBezTo>
                    <a:pt x="0" y="4218"/>
                    <a:pt x="789" y="5007"/>
                    <a:pt x="1766" y="5007"/>
                  </a:cubicBezTo>
                  <a:cubicBezTo>
                    <a:pt x="2733" y="5007"/>
                    <a:pt x="3522" y="4218"/>
                    <a:pt x="3522" y="3251"/>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3" name="Google Shape;288;p19">
              <a:extLst>
                <a:ext uri="{FF2B5EF4-FFF2-40B4-BE49-F238E27FC236}">
                  <a16:creationId xmlns:a16="http://schemas.microsoft.com/office/drawing/2014/main" id="{ABED33E7-93B6-4739-A7EF-501217DD893E}"/>
                </a:ext>
              </a:extLst>
            </p:cNvPr>
            <p:cNvSpPr/>
            <p:nvPr/>
          </p:nvSpPr>
          <p:spPr>
            <a:xfrm>
              <a:off x="2049318" y="3089386"/>
              <a:ext cx="48256" cy="68583"/>
            </a:xfrm>
            <a:custGeom>
              <a:avLst/>
              <a:gdLst/>
              <a:ahLst/>
              <a:cxnLst/>
              <a:rect l="l" t="t" r="r" b="b"/>
              <a:pathLst>
                <a:path w="3523" h="5007" extrusionOk="0">
                  <a:moveTo>
                    <a:pt x="1757" y="1"/>
                  </a:moveTo>
                  <a:cubicBezTo>
                    <a:pt x="790" y="1"/>
                    <a:pt x="1" y="790"/>
                    <a:pt x="1" y="1757"/>
                  </a:cubicBezTo>
                  <a:lnTo>
                    <a:pt x="1" y="3241"/>
                  </a:lnTo>
                  <a:cubicBezTo>
                    <a:pt x="1" y="4218"/>
                    <a:pt x="790" y="5007"/>
                    <a:pt x="1757" y="5007"/>
                  </a:cubicBezTo>
                  <a:cubicBezTo>
                    <a:pt x="2734" y="5007"/>
                    <a:pt x="3523" y="4218"/>
                    <a:pt x="3523" y="3241"/>
                  </a:cubicBezTo>
                  <a:lnTo>
                    <a:pt x="3523" y="1757"/>
                  </a:lnTo>
                  <a:cubicBezTo>
                    <a:pt x="3523"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4" name="Google Shape;289;p19">
              <a:extLst>
                <a:ext uri="{FF2B5EF4-FFF2-40B4-BE49-F238E27FC236}">
                  <a16:creationId xmlns:a16="http://schemas.microsoft.com/office/drawing/2014/main" id="{EB9F5D1A-E4C2-4A89-A548-878BF93BD76B}"/>
                </a:ext>
              </a:extLst>
            </p:cNvPr>
            <p:cNvSpPr/>
            <p:nvPr/>
          </p:nvSpPr>
          <p:spPr>
            <a:xfrm>
              <a:off x="2049318" y="3226663"/>
              <a:ext cx="48256" cy="68583"/>
            </a:xfrm>
            <a:custGeom>
              <a:avLst/>
              <a:gdLst/>
              <a:ahLst/>
              <a:cxnLst/>
              <a:rect l="l" t="t" r="r" b="b"/>
              <a:pathLst>
                <a:path w="3523" h="5007" extrusionOk="0">
                  <a:moveTo>
                    <a:pt x="1757" y="1"/>
                  </a:moveTo>
                  <a:cubicBezTo>
                    <a:pt x="790" y="1"/>
                    <a:pt x="1" y="790"/>
                    <a:pt x="1" y="1757"/>
                  </a:cubicBezTo>
                  <a:lnTo>
                    <a:pt x="1" y="3250"/>
                  </a:lnTo>
                  <a:cubicBezTo>
                    <a:pt x="1" y="4218"/>
                    <a:pt x="790" y="5007"/>
                    <a:pt x="1757" y="5007"/>
                  </a:cubicBezTo>
                  <a:cubicBezTo>
                    <a:pt x="2734" y="5007"/>
                    <a:pt x="3523" y="4218"/>
                    <a:pt x="3523" y="3250"/>
                  </a:cubicBezTo>
                  <a:lnTo>
                    <a:pt x="3523" y="1757"/>
                  </a:lnTo>
                  <a:cubicBezTo>
                    <a:pt x="3523"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5" name="Google Shape;290;p19">
              <a:extLst>
                <a:ext uri="{FF2B5EF4-FFF2-40B4-BE49-F238E27FC236}">
                  <a16:creationId xmlns:a16="http://schemas.microsoft.com/office/drawing/2014/main" id="{C0ED65BA-A7CA-4ABB-8E5C-C7A0166E9818}"/>
                </a:ext>
              </a:extLst>
            </p:cNvPr>
            <p:cNvSpPr/>
            <p:nvPr/>
          </p:nvSpPr>
          <p:spPr>
            <a:xfrm>
              <a:off x="2160363" y="3465325"/>
              <a:ext cx="48256" cy="120045"/>
            </a:xfrm>
            <a:custGeom>
              <a:avLst/>
              <a:gdLst/>
              <a:ahLst/>
              <a:cxnLst/>
              <a:rect l="l" t="t" r="r" b="b"/>
              <a:pathLst>
                <a:path w="3523" h="8764" extrusionOk="0">
                  <a:moveTo>
                    <a:pt x="0" y="1"/>
                  </a:moveTo>
                  <a:lnTo>
                    <a:pt x="0" y="8763"/>
                  </a:lnTo>
                  <a:lnTo>
                    <a:pt x="3522" y="8763"/>
                  </a:lnTo>
                  <a:lnTo>
                    <a:pt x="3522" y="1"/>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76" name="Google Shape;291;p19">
              <a:extLst>
                <a:ext uri="{FF2B5EF4-FFF2-40B4-BE49-F238E27FC236}">
                  <a16:creationId xmlns:a16="http://schemas.microsoft.com/office/drawing/2014/main" id="{1D56E744-0419-4D1C-94B6-A254331A4FA4}"/>
                </a:ext>
              </a:extLst>
            </p:cNvPr>
            <p:cNvSpPr/>
            <p:nvPr/>
          </p:nvSpPr>
          <p:spPr>
            <a:xfrm>
              <a:off x="2070812" y="3311897"/>
              <a:ext cx="219092" cy="210805"/>
            </a:xfrm>
            <a:custGeom>
              <a:avLst/>
              <a:gdLst/>
              <a:ahLst/>
              <a:cxnLst/>
              <a:rect l="l" t="t" r="r" b="b"/>
              <a:pathLst>
                <a:path w="15995" h="15390" extrusionOk="0">
                  <a:moveTo>
                    <a:pt x="8298" y="0"/>
                  </a:moveTo>
                  <a:cubicBezTo>
                    <a:pt x="6298" y="0"/>
                    <a:pt x="4334" y="781"/>
                    <a:pt x="2865" y="2250"/>
                  </a:cubicBezTo>
                  <a:cubicBezTo>
                    <a:pt x="658" y="4457"/>
                    <a:pt x="0" y="7763"/>
                    <a:pt x="1193" y="10637"/>
                  </a:cubicBezTo>
                  <a:cubicBezTo>
                    <a:pt x="2386" y="13511"/>
                    <a:pt x="5194" y="15389"/>
                    <a:pt x="8303" y="15389"/>
                  </a:cubicBezTo>
                  <a:cubicBezTo>
                    <a:pt x="12548" y="15380"/>
                    <a:pt x="15995" y="11943"/>
                    <a:pt x="15995" y="7688"/>
                  </a:cubicBezTo>
                  <a:cubicBezTo>
                    <a:pt x="15995" y="4579"/>
                    <a:pt x="14116" y="1771"/>
                    <a:pt x="11243" y="588"/>
                  </a:cubicBezTo>
                  <a:cubicBezTo>
                    <a:pt x="10290" y="192"/>
                    <a:pt x="9289" y="0"/>
                    <a:pt x="8298"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77" name="Google Shape;292;p19">
              <a:extLst>
                <a:ext uri="{FF2B5EF4-FFF2-40B4-BE49-F238E27FC236}">
                  <a16:creationId xmlns:a16="http://schemas.microsoft.com/office/drawing/2014/main" id="{E558C7C3-EC66-465E-B7A9-37C407326D78}"/>
                </a:ext>
              </a:extLst>
            </p:cNvPr>
            <p:cNvSpPr/>
            <p:nvPr/>
          </p:nvSpPr>
          <p:spPr>
            <a:xfrm>
              <a:off x="1928643" y="3562340"/>
              <a:ext cx="360354" cy="48256"/>
            </a:xfrm>
            <a:custGeom>
              <a:avLst/>
              <a:gdLst/>
              <a:ahLst/>
              <a:cxnLst/>
              <a:rect l="l" t="t" r="r" b="b"/>
              <a:pathLst>
                <a:path w="26308" h="3523" extrusionOk="0">
                  <a:moveTo>
                    <a:pt x="1249" y="0"/>
                  </a:moveTo>
                  <a:lnTo>
                    <a:pt x="0" y="2292"/>
                  </a:lnTo>
                  <a:lnTo>
                    <a:pt x="1249" y="3522"/>
                  </a:lnTo>
                  <a:lnTo>
                    <a:pt x="26035" y="3522"/>
                  </a:lnTo>
                  <a:cubicBezTo>
                    <a:pt x="26185" y="3522"/>
                    <a:pt x="26307" y="3400"/>
                    <a:pt x="26307" y="3259"/>
                  </a:cubicBezTo>
                  <a:lnTo>
                    <a:pt x="26307" y="263"/>
                  </a:lnTo>
                  <a:cubicBezTo>
                    <a:pt x="26307" y="122"/>
                    <a:pt x="26185" y="0"/>
                    <a:pt x="26035" y="0"/>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78" name="Google Shape;293;p19">
              <a:extLst>
                <a:ext uri="{FF2B5EF4-FFF2-40B4-BE49-F238E27FC236}">
                  <a16:creationId xmlns:a16="http://schemas.microsoft.com/office/drawing/2014/main" id="{0DF16480-6789-421E-85C3-53ED2010FC53}"/>
                </a:ext>
              </a:extLst>
            </p:cNvPr>
            <p:cNvSpPr/>
            <p:nvPr/>
          </p:nvSpPr>
          <p:spPr>
            <a:xfrm>
              <a:off x="1578425" y="3562340"/>
              <a:ext cx="367298" cy="48256"/>
            </a:xfrm>
            <a:custGeom>
              <a:avLst/>
              <a:gdLst/>
              <a:ahLst/>
              <a:cxnLst/>
              <a:rect l="l" t="t" r="r" b="b"/>
              <a:pathLst>
                <a:path w="26815" h="3523" extrusionOk="0">
                  <a:moveTo>
                    <a:pt x="273" y="0"/>
                  </a:moveTo>
                  <a:cubicBezTo>
                    <a:pt x="122" y="0"/>
                    <a:pt x="0" y="122"/>
                    <a:pt x="0" y="263"/>
                  </a:cubicBezTo>
                  <a:lnTo>
                    <a:pt x="0" y="3259"/>
                  </a:lnTo>
                  <a:cubicBezTo>
                    <a:pt x="0" y="3400"/>
                    <a:pt x="122" y="3522"/>
                    <a:pt x="273" y="3522"/>
                  </a:cubicBezTo>
                  <a:lnTo>
                    <a:pt x="26814" y="3522"/>
                  </a:lnTo>
                  <a:lnTo>
                    <a:pt x="26814"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sp>
        <p:nvSpPr>
          <p:cNvPr id="79" name="Google Shape;204;p18">
            <a:extLst>
              <a:ext uri="{FF2B5EF4-FFF2-40B4-BE49-F238E27FC236}">
                <a16:creationId xmlns:a16="http://schemas.microsoft.com/office/drawing/2014/main" id="{211EAED6-A85A-4EC0-9404-633011CAF550}"/>
              </a:ext>
            </a:extLst>
          </p:cNvPr>
          <p:cNvSpPr txBox="1"/>
          <p:nvPr/>
        </p:nvSpPr>
        <p:spPr>
          <a:xfrm>
            <a:off x="4616509" y="229311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Time-</a:t>
            </a:r>
            <a:r>
              <a:rPr lang="en-SG" sz="1600" dirty="0">
                <a:solidFill>
                  <a:srgbClr val="434343"/>
                </a:solidFill>
                <a:latin typeface="EB Garamond"/>
                <a:ea typeface="EB Garamond"/>
                <a:cs typeface="EB Garamond"/>
                <a:sym typeface="EB Garamond"/>
              </a:rPr>
              <a:t>c</a:t>
            </a:r>
            <a:r>
              <a:rPr lang="en" sz="1600" dirty="0">
                <a:solidFill>
                  <a:srgbClr val="434343"/>
                </a:solidFill>
                <a:latin typeface="EB Garamond"/>
                <a:ea typeface="EB Garamond"/>
                <a:cs typeface="EB Garamond"/>
                <a:sym typeface="EB Garamond"/>
              </a:rPr>
              <a:t>onsuming listing process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E</a:t>
            </a:r>
            <a:r>
              <a:rPr lang="en" sz="1600" dirty="0">
                <a:solidFill>
                  <a:srgbClr val="434343"/>
                </a:solidFill>
                <a:latin typeface="EB Garamond"/>
                <a:ea typeface="EB Garamond"/>
                <a:cs typeface="EB Garamond"/>
                <a:sym typeface="EB Garamond"/>
              </a:rPr>
              <a:t>xpensive (5% - 10%)</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N</a:t>
            </a:r>
            <a:r>
              <a:rPr lang="en" sz="1600" dirty="0">
                <a:solidFill>
                  <a:srgbClr val="434343"/>
                </a:solidFill>
                <a:latin typeface="EB Garamond"/>
                <a:ea typeface="EB Garamond"/>
                <a:cs typeface="EB Garamond"/>
                <a:sym typeface="EB Garamond"/>
              </a:rPr>
              <a:t>ot accessible by single asset owners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Many intermediaries</a:t>
            </a:r>
          </a:p>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Op</a:t>
            </a:r>
            <a:r>
              <a:rPr lang="en-SG" sz="1600" dirty="0">
                <a:solidFill>
                  <a:srgbClr val="434343"/>
                </a:solidFill>
                <a:latin typeface="EB Garamond"/>
                <a:ea typeface="EB Garamond"/>
                <a:cs typeface="EB Garamond"/>
                <a:sym typeface="EB Garamond"/>
              </a:rPr>
              <a:t>a</a:t>
            </a:r>
            <a:r>
              <a:rPr lang="en" sz="1600" dirty="0">
                <a:solidFill>
                  <a:srgbClr val="434343"/>
                </a:solidFill>
                <a:latin typeface="EB Garamond"/>
                <a:ea typeface="EB Garamond"/>
                <a:cs typeface="EB Garamond"/>
                <a:sym typeface="EB Garamond"/>
              </a:rPr>
              <a:t>que Information</a:t>
            </a:r>
          </a:p>
        </p:txBody>
      </p:sp>
      <p:sp>
        <p:nvSpPr>
          <p:cNvPr id="80" name="Google Shape;204;p18">
            <a:extLst>
              <a:ext uri="{FF2B5EF4-FFF2-40B4-BE49-F238E27FC236}">
                <a16:creationId xmlns:a16="http://schemas.microsoft.com/office/drawing/2014/main" id="{CE98D79A-1A21-4E02-AE66-73D658218124}"/>
              </a:ext>
            </a:extLst>
          </p:cNvPr>
          <p:cNvSpPr txBox="1"/>
          <p:nvPr/>
        </p:nvSpPr>
        <p:spPr>
          <a:xfrm>
            <a:off x="8560835" y="233846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Op</a:t>
            </a:r>
            <a:r>
              <a:rPr lang="en-SG" sz="1600" dirty="0">
                <a:solidFill>
                  <a:srgbClr val="434343"/>
                </a:solidFill>
                <a:latin typeface="EB Garamond"/>
                <a:ea typeface="EB Garamond"/>
                <a:cs typeface="EB Garamond"/>
                <a:sym typeface="EB Garamond"/>
              </a:rPr>
              <a:t>a</a:t>
            </a:r>
            <a:r>
              <a:rPr lang="en" sz="1600" dirty="0">
                <a:solidFill>
                  <a:srgbClr val="434343"/>
                </a:solidFill>
                <a:latin typeface="EB Garamond"/>
                <a:ea typeface="EB Garamond"/>
                <a:cs typeface="EB Garamond"/>
                <a:sym typeface="EB Garamond"/>
              </a:rPr>
              <a:t>que Information</a:t>
            </a:r>
          </a:p>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Market Accessiiblity</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I</a:t>
            </a:r>
            <a:r>
              <a:rPr lang="en" sz="1600" dirty="0">
                <a:solidFill>
                  <a:srgbClr val="434343"/>
                </a:solidFill>
                <a:latin typeface="EB Garamond"/>
                <a:ea typeface="EB Garamond"/>
                <a:cs typeface="EB Garamond"/>
                <a:sym typeface="EB Garamond"/>
              </a:rPr>
              <a:t>lliquid</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Regulatory </a:t>
            </a:r>
            <a:r>
              <a:rPr lang="en" sz="1600" dirty="0">
                <a:solidFill>
                  <a:srgbClr val="434343"/>
                </a:solidFill>
                <a:latin typeface="EB Garamond"/>
                <a:ea typeface="EB Garamond"/>
                <a:cs typeface="EB Garamond"/>
                <a:sym typeface="EB Garamond"/>
              </a:rPr>
              <a:t>Co</a:t>
            </a:r>
            <a:r>
              <a:rPr lang="en-SG" sz="1600" dirty="0">
                <a:solidFill>
                  <a:srgbClr val="434343"/>
                </a:solidFill>
                <a:latin typeface="EB Garamond"/>
                <a:ea typeface="EB Garamond"/>
                <a:cs typeface="EB Garamond"/>
                <a:sym typeface="EB Garamond"/>
              </a:rPr>
              <a:t>m</a:t>
            </a:r>
            <a:r>
              <a:rPr lang="en" sz="1600" dirty="0">
                <a:solidFill>
                  <a:srgbClr val="434343"/>
                </a:solidFill>
                <a:latin typeface="EB Garamond"/>
                <a:ea typeface="EB Garamond"/>
                <a:cs typeface="EB Garamond"/>
                <a:sym typeface="EB Garamond"/>
              </a:rPr>
              <a:t>pliancy</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Some intermediaries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endParaRPr lang="en" sz="1600" dirty="0">
              <a:solidFill>
                <a:srgbClr val="434343"/>
              </a:solidFill>
              <a:latin typeface="EB Garamond"/>
              <a:ea typeface="EB Garamond"/>
              <a:cs typeface="EB Garamond"/>
              <a:sym typeface="EB Garamond"/>
            </a:endParaRPr>
          </a:p>
        </p:txBody>
      </p:sp>
    </p:spTree>
    <p:extLst>
      <p:ext uri="{BB962C8B-B14F-4D97-AF65-F5344CB8AC3E}">
        <p14:creationId xmlns:p14="http://schemas.microsoft.com/office/powerpoint/2010/main" val="39824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IDEAL COMMERCIAL PRODUCT</a:t>
            </a:r>
            <a:endParaRPr dirty="0"/>
          </a:p>
        </p:txBody>
      </p:sp>
      <p:sp>
        <p:nvSpPr>
          <p:cNvPr id="153" name="Google Shape;153;p16"/>
          <p:cNvSpPr/>
          <p:nvPr/>
        </p:nvSpPr>
        <p:spPr>
          <a:xfrm>
            <a:off x="8281861" y="2012633"/>
            <a:ext cx="876400" cy="876400"/>
          </a:xfrm>
          <a:prstGeom prst="ellipse">
            <a:avLst/>
          </a:prstGeom>
          <a:solidFill>
            <a:srgbClr val="FFE48D"/>
          </a:solidFill>
          <a:ln>
            <a:noFill/>
          </a:ln>
        </p:spPr>
        <p:txBody>
          <a:bodyPr spcFirstLastPara="1" wrap="square" lIns="121900" tIns="121900" rIns="121900" bIns="121900" anchor="ctr" anchorCtr="0">
            <a:noAutofit/>
          </a:bodyPr>
          <a:lstStyle/>
          <a:p>
            <a:endParaRPr sz="2489"/>
          </a:p>
        </p:txBody>
      </p:sp>
      <p:sp>
        <p:nvSpPr>
          <p:cNvPr id="154" name="Google Shape;154;p16"/>
          <p:cNvSpPr/>
          <p:nvPr/>
        </p:nvSpPr>
        <p:spPr>
          <a:xfrm>
            <a:off x="2540000" y="2012633"/>
            <a:ext cx="876400" cy="876400"/>
          </a:xfrm>
          <a:prstGeom prst="ellipse">
            <a:avLst/>
          </a:prstGeom>
          <a:solidFill>
            <a:srgbClr val="FFE48D"/>
          </a:solidFill>
          <a:ln>
            <a:noFill/>
          </a:ln>
        </p:spPr>
        <p:txBody>
          <a:bodyPr spcFirstLastPara="1" wrap="square" lIns="121900" tIns="121900" rIns="121900" bIns="121900" anchor="ctr" anchorCtr="0">
            <a:noAutofit/>
          </a:bodyPr>
          <a:lstStyle/>
          <a:p>
            <a:endParaRPr sz="2489"/>
          </a:p>
        </p:txBody>
      </p:sp>
      <p:sp>
        <p:nvSpPr>
          <p:cNvPr id="155" name="Google Shape;155;p16"/>
          <p:cNvSpPr txBox="1">
            <a:spLocks noGrp="1"/>
          </p:cNvSpPr>
          <p:nvPr>
            <p:ph type="title" idx="2"/>
          </p:nvPr>
        </p:nvSpPr>
        <p:spPr>
          <a:xfrm>
            <a:off x="4932136" y="2086855"/>
            <a:ext cx="2338400" cy="770400"/>
          </a:xfrm>
          <a:prstGeom prst="rect">
            <a:avLst/>
          </a:prstGeom>
        </p:spPr>
        <p:txBody>
          <a:bodyPr spcFirstLastPara="1" wrap="square" lIns="121900" tIns="121900" rIns="121900" bIns="121900" anchor="ctr" anchorCtr="0">
            <a:noAutofit/>
          </a:bodyPr>
          <a:lstStyle/>
          <a:p>
            <a:r>
              <a:rPr lang="en"/>
              <a:t>02</a:t>
            </a:r>
            <a:endParaRPr>
              <a:solidFill>
                <a:srgbClr val="FFFFFF"/>
              </a:solidFill>
            </a:endParaRPr>
          </a:p>
        </p:txBody>
      </p:sp>
      <p:sp>
        <p:nvSpPr>
          <p:cNvPr id="156" name="Google Shape;156;p16"/>
          <p:cNvSpPr/>
          <p:nvPr/>
        </p:nvSpPr>
        <p:spPr>
          <a:xfrm>
            <a:off x="5402992" y="4444728"/>
            <a:ext cx="876400" cy="876400"/>
          </a:xfrm>
          <a:prstGeom prst="ellipse">
            <a:avLst/>
          </a:prstGeom>
          <a:solidFill>
            <a:srgbClr val="9AD7D2"/>
          </a:solidFill>
          <a:ln>
            <a:noFill/>
          </a:ln>
        </p:spPr>
        <p:txBody>
          <a:bodyPr spcFirstLastPara="1" wrap="square" lIns="121900" tIns="121900" rIns="121900" bIns="121900" anchor="ctr" anchorCtr="0">
            <a:noAutofit/>
          </a:bodyPr>
          <a:lstStyle/>
          <a:p>
            <a:endParaRPr sz="2489"/>
          </a:p>
        </p:txBody>
      </p:sp>
      <p:sp>
        <p:nvSpPr>
          <p:cNvPr id="157" name="Google Shape;157;p16"/>
          <p:cNvSpPr txBox="1">
            <a:spLocks noGrp="1"/>
          </p:cNvSpPr>
          <p:nvPr>
            <p:ph type="title" idx="8"/>
          </p:nvPr>
        </p:nvSpPr>
        <p:spPr>
          <a:xfrm>
            <a:off x="7821675" y="2097388"/>
            <a:ext cx="2338400" cy="770400"/>
          </a:xfrm>
          <a:prstGeom prst="rect">
            <a:avLst/>
          </a:prstGeom>
        </p:spPr>
        <p:txBody>
          <a:bodyPr spcFirstLastPara="1" wrap="square" lIns="121900" tIns="121900" rIns="121900" bIns="121900" anchor="ctr" anchorCtr="0">
            <a:noAutofit/>
          </a:bodyPr>
          <a:lstStyle/>
          <a:p>
            <a:r>
              <a:rPr lang="en"/>
              <a:t>03</a:t>
            </a:r>
            <a:endParaRPr/>
          </a:p>
        </p:txBody>
      </p:sp>
      <p:sp>
        <p:nvSpPr>
          <p:cNvPr id="159" name="Google Shape;159;p16"/>
          <p:cNvSpPr txBox="1">
            <a:spLocks noGrp="1"/>
          </p:cNvSpPr>
          <p:nvPr>
            <p:ph type="title" idx="5"/>
          </p:nvPr>
        </p:nvSpPr>
        <p:spPr>
          <a:xfrm>
            <a:off x="4932136" y="4550717"/>
            <a:ext cx="2338400" cy="770400"/>
          </a:xfrm>
          <a:prstGeom prst="rect">
            <a:avLst/>
          </a:prstGeom>
        </p:spPr>
        <p:txBody>
          <a:bodyPr spcFirstLastPara="1" wrap="square" lIns="121900" tIns="121900" rIns="121900" bIns="121900" anchor="ctr" anchorCtr="0">
            <a:noAutofit/>
          </a:bodyPr>
          <a:lstStyle/>
          <a:p>
            <a:r>
              <a:rPr lang="en"/>
              <a:t>05</a:t>
            </a:r>
            <a:endParaRPr>
              <a:solidFill>
                <a:srgbClr val="FFFFFF"/>
              </a:solidFill>
            </a:endParaRPr>
          </a:p>
        </p:txBody>
      </p:sp>
      <p:sp>
        <p:nvSpPr>
          <p:cNvPr id="161" name="Google Shape;161;p16"/>
          <p:cNvSpPr txBox="1">
            <a:spLocks noGrp="1"/>
          </p:cNvSpPr>
          <p:nvPr>
            <p:ph type="title" idx="14"/>
          </p:nvPr>
        </p:nvSpPr>
        <p:spPr>
          <a:xfrm>
            <a:off x="7821675" y="4550717"/>
            <a:ext cx="2338400" cy="770400"/>
          </a:xfrm>
          <a:prstGeom prst="rect">
            <a:avLst/>
          </a:prstGeom>
        </p:spPr>
        <p:txBody>
          <a:bodyPr spcFirstLastPara="1" wrap="square" lIns="121900" tIns="121900" rIns="121900" bIns="121900" anchor="ctr" anchorCtr="0">
            <a:noAutofit/>
          </a:bodyPr>
          <a:lstStyle/>
          <a:p>
            <a:r>
              <a:rPr lang="en" dirty="0"/>
              <a:t>06</a:t>
            </a:r>
            <a:endParaRPr dirty="0"/>
          </a:p>
        </p:txBody>
      </p:sp>
      <p:sp>
        <p:nvSpPr>
          <p:cNvPr id="162" name="Google Shape;162;p16"/>
          <p:cNvSpPr txBox="1">
            <a:spLocks noGrp="1"/>
          </p:cNvSpPr>
          <p:nvPr>
            <p:ph type="ctrTitle" idx="6"/>
          </p:nvPr>
        </p:nvSpPr>
        <p:spPr>
          <a:xfrm>
            <a:off x="7442675" y="2823508"/>
            <a:ext cx="3096400" cy="1244388"/>
          </a:xfrm>
          <a:prstGeom prst="rect">
            <a:avLst/>
          </a:prstGeom>
        </p:spPr>
        <p:txBody>
          <a:bodyPr spcFirstLastPara="1" wrap="square" lIns="121900" tIns="121900" rIns="121900" bIns="121900" anchor="b" anchorCtr="0">
            <a:noAutofit/>
          </a:bodyPr>
          <a:lstStyle/>
          <a:p>
            <a:r>
              <a:rPr lang="en-SG" dirty="0"/>
              <a:t>ADMIN</a:t>
            </a:r>
            <a:br>
              <a:rPr lang="en-SG" dirty="0"/>
            </a:br>
            <a:r>
              <a:rPr lang="en-SG" dirty="0"/>
              <a:t>&amp;</a:t>
            </a:r>
            <a:br>
              <a:rPr lang="en-SG" dirty="0"/>
            </a:br>
            <a:r>
              <a:rPr lang="en-SG" dirty="0"/>
              <a:t>USER</a:t>
            </a:r>
            <a:br>
              <a:rPr lang="en-SG" dirty="0"/>
            </a:br>
            <a:r>
              <a:rPr lang="en-SG" dirty="0"/>
              <a:t>DASHBOARDS</a:t>
            </a:r>
            <a:endParaRPr dirty="0"/>
          </a:p>
        </p:txBody>
      </p:sp>
      <p:sp>
        <p:nvSpPr>
          <p:cNvPr id="164" name="Google Shape;164;p16"/>
          <p:cNvSpPr txBox="1">
            <a:spLocks noGrp="1"/>
          </p:cNvSpPr>
          <p:nvPr>
            <p:ph type="title" idx="18"/>
          </p:nvPr>
        </p:nvSpPr>
        <p:spPr>
          <a:xfrm>
            <a:off x="2060833" y="2086855"/>
            <a:ext cx="2338400" cy="7704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165" name="Google Shape;165;p16"/>
          <p:cNvSpPr txBox="1">
            <a:spLocks noGrp="1"/>
          </p:cNvSpPr>
          <p:nvPr>
            <p:ph type="ctrTitle" idx="9"/>
          </p:nvPr>
        </p:nvSpPr>
        <p:spPr>
          <a:xfrm>
            <a:off x="7442649" y="5023226"/>
            <a:ext cx="3096400" cy="770400"/>
          </a:xfrm>
          <a:prstGeom prst="rect">
            <a:avLst/>
          </a:prstGeom>
        </p:spPr>
        <p:txBody>
          <a:bodyPr spcFirstLastPara="1" wrap="square" lIns="121900" tIns="121900" rIns="121900" bIns="121900" anchor="b" anchorCtr="0">
            <a:noAutofit/>
          </a:bodyPr>
          <a:lstStyle/>
          <a:p>
            <a:r>
              <a:rPr lang="en-SG" dirty="0"/>
              <a:t>ECOSYSTEM</a:t>
            </a:r>
            <a:endParaRPr dirty="0"/>
          </a:p>
        </p:txBody>
      </p:sp>
      <p:sp>
        <p:nvSpPr>
          <p:cNvPr id="166" name="Google Shape;166;p16"/>
          <p:cNvSpPr txBox="1">
            <a:spLocks noGrp="1"/>
          </p:cNvSpPr>
          <p:nvPr>
            <p:ph type="ctrTitle" idx="16"/>
          </p:nvPr>
        </p:nvSpPr>
        <p:spPr>
          <a:xfrm>
            <a:off x="1634833" y="2586833"/>
            <a:ext cx="3190400" cy="1244389"/>
          </a:xfrm>
          <a:prstGeom prst="rect">
            <a:avLst/>
          </a:prstGeom>
        </p:spPr>
        <p:txBody>
          <a:bodyPr spcFirstLastPara="1" wrap="square" lIns="121900" tIns="121900" rIns="121900" bIns="121900" anchor="b" anchorCtr="0">
            <a:noAutofit/>
          </a:bodyPr>
          <a:lstStyle/>
          <a:p>
            <a:r>
              <a:rPr lang="en-SG" dirty="0"/>
              <a:t>TOKENIZATION</a:t>
            </a:r>
            <a:br>
              <a:rPr lang="en-SG" dirty="0"/>
            </a:br>
            <a:r>
              <a:rPr lang="en-SG" dirty="0"/>
              <a:t>&amp;</a:t>
            </a:r>
            <a:br>
              <a:rPr lang="en-SG" dirty="0"/>
            </a:br>
            <a:r>
              <a:rPr lang="en-SG" dirty="0"/>
              <a:t>FRACTIONALIZATION</a:t>
            </a:r>
            <a:endParaRPr dirty="0"/>
          </a:p>
        </p:txBody>
      </p:sp>
      <p:sp>
        <p:nvSpPr>
          <p:cNvPr id="168" name="Google Shape;168;p16"/>
          <p:cNvSpPr txBox="1">
            <a:spLocks noGrp="1"/>
          </p:cNvSpPr>
          <p:nvPr>
            <p:ph type="ctrTitle" idx="19"/>
          </p:nvPr>
        </p:nvSpPr>
        <p:spPr>
          <a:xfrm>
            <a:off x="1681916" y="5023226"/>
            <a:ext cx="3096400" cy="770400"/>
          </a:xfrm>
          <a:prstGeom prst="rect">
            <a:avLst/>
          </a:prstGeom>
        </p:spPr>
        <p:txBody>
          <a:bodyPr spcFirstLastPara="1" wrap="square" lIns="121900" tIns="121900" rIns="121900" bIns="121900" anchor="b" anchorCtr="0">
            <a:noAutofit/>
          </a:bodyPr>
          <a:lstStyle/>
          <a:p>
            <a:r>
              <a:rPr lang="en-SG" dirty="0"/>
              <a:t>FREE CONSULTATION</a:t>
            </a:r>
            <a:endParaRPr dirty="0"/>
          </a:p>
        </p:txBody>
      </p:sp>
      <p:sp>
        <p:nvSpPr>
          <p:cNvPr id="170" name="Google Shape;170;p16"/>
          <p:cNvSpPr txBox="1">
            <a:spLocks noGrp="1"/>
          </p:cNvSpPr>
          <p:nvPr>
            <p:ph type="title" idx="21"/>
          </p:nvPr>
        </p:nvSpPr>
        <p:spPr>
          <a:xfrm>
            <a:off x="2060833" y="4550717"/>
            <a:ext cx="2338400" cy="770400"/>
          </a:xfrm>
          <a:prstGeom prst="rect">
            <a:avLst/>
          </a:prstGeom>
        </p:spPr>
        <p:txBody>
          <a:bodyPr spcFirstLastPara="1" wrap="square" lIns="121900" tIns="121900" rIns="121900" bIns="121900" anchor="ctr" anchorCtr="0">
            <a:noAutofit/>
          </a:bodyPr>
          <a:lstStyle/>
          <a:p>
            <a:r>
              <a:rPr lang="en" dirty="0"/>
              <a:t>04</a:t>
            </a:r>
            <a:endParaRPr dirty="0"/>
          </a:p>
        </p:txBody>
      </p:sp>
      <p:sp>
        <p:nvSpPr>
          <p:cNvPr id="171" name="Google Shape;171;p16"/>
          <p:cNvSpPr txBox="1">
            <a:spLocks noGrp="1"/>
          </p:cNvSpPr>
          <p:nvPr>
            <p:ph type="ctrTitle"/>
          </p:nvPr>
        </p:nvSpPr>
        <p:spPr>
          <a:xfrm>
            <a:off x="4552853" y="2586833"/>
            <a:ext cx="3096400" cy="1478456"/>
          </a:xfrm>
          <a:prstGeom prst="rect">
            <a:avLst/>
          </a:prstGeom>
        </p:spPr>
        <p:txBody>
          <a:bodyPr spcFirstLastPara="1" wrap="square" lIns="121900" tIns="121900" rIns="121900" bIns="121900" anchor="b" anchorCtr="0">
            <a:noAutofit/>
          </a:bodyPr>
          <a:lstStyle/>
          <a:p>
            <a:r>
              <a:rPr lang="en-SG" dirty="0"/>
              <a:t>PRIMARY</a:t>
            </a:r>
            <a:br>
              <a:rPr lang="en-SG" dirty="0"/>
            </a:br>
            <a:r>
              <a:rPr lang="en-SG" dirty="0"/>
              <a:t>&amp;</a:t>
            </a:r>
            <a:br>
              <a:rPr lang="en-SG" dirty="0"/>
            </a:br>
            <a:r>
              <a:rPr lang="en-SG" dirty="0"/>
              <a:t>SECONDARY</a:t>
            </a:r>
            <a:br>
              <a:rPr lang="en-SG" dirty="0"/>
            </a:br>
            <a:r>
              <a:rPr lang="en-SG" dirty="0"/>
              <a:t>MARKET</a:t>
            </a:r>
            <a:endParaRPr dirty="0"/>
          </a:p>
        </p:txBody>
      </p:sp>
      <p:sp>
        <p:nvSpPr>
          <p:cNvPr id="173" name="Google Shape;173;p16"/>
          <p:cNvSpPr txBox="1">
            <a:spLocks noGrp="1"/>
          </p:cNvSpPr>
          <p:nvPr>
            <p:ph type="ctrTitle" idx="3"/>
          </p:nvPr>
        </p:nvSpPr>
        <p:spPr>
          <a:xfrm>
            <a:off x="4553137" y="5023226"/>
            <a:ext cx="3096400" cy="770400"/>
          </a:xfrm>
          <a:prstGeom prst="rect">
            <a:avLst/>
          </a:prstGeom>
        </p:spPr>
        <p:txBody>
          <a:bodyPr spcFirstLastPara="1" wrap="square" lIns="121900" tIns="121900" rIns="121900" bIns="121900" anchor="b" anchorCtr="0">
            <a:noAutofit/>
          </a:bodyPr>
          <a:lstStyle/>
          <a:p>
            <a:r>
              <a:rPr lang="en-SG" dirty="0"/>
              <a:t>MONETIZATION</a:t>
            </a:r>
            <a:endParaRPr dirty="0"/>
          </a:p>
        </p:txBody>
      </p:sp>
      <p:grpSp>
        <p:nvGrpSpPr>
          <p:cNvPr id="174" name="Google Shape;174;p16"/>
          <p:cNvGrpSpPr/>
          <p:nvPr/>
        </p:nvGrpSpPr>
        <p:grpSpPr>
          <a:xfrm>
            <a:off x="10972862" y="4244792"/>
            <a:ext cx="1384596" cy="2902072"/>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177" name="Google Shape;177;p16"/>
          <p:cNvGrpSpPr/>
          <p:nvPr/>
        </p:nvGrpSpPr>
        <p:grpSpPr>
          <a:xfrm>
            <a:off x="10779891" y="5518415"/>
            <a:ext cx="1007469" cy="1733077"/>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42" name="Google Shape;2168;p37">
            <a:extLst>
              <a:ext uri="{FF2B5EF4-FFF2-40B4-BE49-F238E27FC236}">
                <a16:creationId xmlns:a16="http://schemas.microsoft.com/office/drawing/2014/main" id="{36C84F11-A3E1-4831-8076-1EE05B816270}"/>
              </a:ext>
            </a:extLst>
          </p:cNvPr>
          <p:cNvGrpSpPr/>
          <p:nvPr/>
        </p:nvGrpSpPr>
        <p:grpSpPr>
          <a:xfrm>
            <a:off x="-865710" y="5211891"/>
            <a:ext cx="2849591" cy="1773739"/>
            <a:chOff x="829400" y="238125"/>
            <a:chExt cx="5960425" cy="3710090"/>
          </a:xfrm>
        </p:grpSpPr>
        <p:sp>
          <p:nvSpPr>
            <p:cNvPr id="43" name="Google Shape;2169;p37">
              <a:extLst>
                <a:ext uri="{FF2B5EF4-FFF2-40B4-BE49-F238E27FC236}">
                  <a16:creationId xmlns:a16="http://schemas.microsoft.com/office/drawing/2014/main" id="{022E295E-EE34-478A-A6A1-F247F2AE6989}"/>
                </a:ext>
              </a:extLst>
            </p:cNvPr>
            <p:cNvSpPr/>
            <p:nvPr/>
          </p:nvSpPr>
          <p:spPr>
            <a:xfrm>
              <a:off x="4757200" y="1494400"/>
              <a:ext cx="913150" cy="1510450"/>
            </a:xfrm>
            <a:custGeom>
              <a:avLst/>
              <a:gdLst/>
              <a:ahLst/>
              <a:cxnLst/>
              <a:rect l="l" t="t" r="r" b="b"/>
              <a:pathLst>
                <a:path w="36526" h="60418" extrusionOk="0">
                  <a:moveTo>
                    <a:pt x="0" y="0"/>
                  </a:moveTo>
                  <a:lnTo>
                    <a:pt x="0" y="30209"/>
                  </a:lnTo>
                  <a:lnTo>
                    <a:pt x="0" y="60418"/>
                  </a:lnTo>
                  <a:lnTo>
                    <a:pt x="36526" y="60418"/>
                  </a:lnTo>
                  <a:lnTo>
                    <a:pt x="36526" y="30209"/>
                  </a:lnTo>
                  <a:lnTo>
                    <a:pt x="36526"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4" name="Google Shape;2170;p37">
              <a:extLst>
                <a:ext uri="{FF2B5EF4-FFF2-40B4-BE49-F238E27FC236}">
                  <a16:creationId xmlns:a16="http://schemas.microsoft.com/office/drawing/2014/main" id="{11587A5B-C87D-440A-8A01-96554FEFC0D5}"/>
                </a:ext>
              </a:extLst>
            </p:cNvPr>
            <p:cNvSpPr/>
            <p:nvPr/>
          </p:nvSpPr>
          <p:spPr>
            <a:xfrm>
              <a:off x="2706225" y="2836925"/>
              <a:ext cx="3129100" cy="167925"/>
            </a:xfrm>
            <a:custGeom>
              <a:avLst/>
              <a:gdLst/>
              <a:ahLst/>
              <a:cxnLst/>
              <a:rect l="l" t="t" r="r" b="b"/>
              <a:pathLst>
                <a:path w="125164" h="6717" extrusionOk="0">
                  <a:moveTo>
                    <a:pt x="6718" y="0"/>
                  </a:moveTo>
                  <a:cubicBezTo>
                    <a:pt x="3008" y="0"/>
                    <a:pt x="0" y="3007"/>
                    <a:pt x="2" y="6717"/>
                  </a:cubicBezTo>
                  <a:lnTo>
                    <a:pt x="125164" y="6717"/>
                  </a:lnTo>
                  <a:cubicBezTo>
                    <a:pt x="125164" y="3007"/>
                    <a:pt x="122157" y="0"/>
                    <a:pt x="118447"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45" name="Google Shape;2171;p37">
              <a:extLst>
                <a:ext uri="{FF2B5EF4-FFF2-40B4-BE49-F238E27FC236}">
                  <a16:creationId xmlns:a16="http://schemas.microsoft.com/office/drawing/2014/main" id="{A04FD5AF-6619-43B1-B0E9-B54E9A506069}"/>
                </a:ext>
              </a:extLst>
            </p:cNvPr>
            <p:cNvSpPr/>
            <p:nvPr/>
          </p:nvSpPr>
          <p:spPr>
            <a:xfrm>
              <a:off x="3941600" y="312075"/>
              <a:ext cx="385300" cy="488925"/>
            </a:xfrm>
            <a:custGeom>
              <a:avLst/>
              <a:gdLst/>
              <a:ahLst/>
              <a:cxnLst/>
              <a:rect l="l" t="t" r="r" b="b"/>
              <a:pathLst>
                <a:path w="15412" h="19557" extrusionOk="0">
                  <a:moveTo>
                    <a:pt x="1" y="1"/>
                  </a:moveTo>
                  <a:lnTo>
                    <a:pt x="1" y="9778"/>
                  </a:lnTo>
                  <a:lnTo>
                    <a:pt x="1" y="19556"/>
                  </a:lnTo>
                  <a:lnTo>
                    <a:pt x="15411" y="19556"/>
                  </a:lnTo>
                  <a:lnTo>
                    <a:pt x="15411" y="9778"/>
                  </a:lnTo>
                  <a:lnTo>
                    <a:pt x="15411" y="1"/>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46" name="Google Shape;2172;p37">
              <a:extLst>
                <a:ext uri="{FF2B5EF4-FFF2-40B4-BE49-F238E27FC236}">
                  <a16:creationId xmlns:a16="http://schemas.microsoft.com/office/drawing/2014/main" id="{36437C21-5981-4FA7-B309-A517F52EBD2D}"/>
                </a:ext>
              </a:extLst>
            </p:cNvPr>
            <p:cNvSpPr/>
            <p:nvPr/>
          </p:nvSpPr>
          <p:spPr>
            <a:xfrm>
              <a:off x="3941600" y="386050"/>
              <a:ext cx="385300" cy="152900"/>
            </a:xfrm>
            <a:custGeom>
              <a:avLst/>
              <a:gdLst/>
              <a:ahLst/>
              <a:cxnLst/>
              <a:rect l="l" t="t" r="r" b="b"/>
              <a:pathLst>
                <a:path w="15412" h="6116" extrusionOk="0">
                  <a:moveTo>
                    <a:pt x="1" y="0"/>
                  </a:moveTo>
                  <a:lnTo>
                    <a:pt x="1" y="3058"/>
                  </a:lnTo>
                  <a:lnTo>
                    <a:pt x="1" y="6115"/>
                  </a:lnTo>
                  <a:lnTo>
                    <a:pt x="15411" y="6115"/>
                  </a:lnTo>
                  <a:lnTo>
                    <a:pt x="15411" y="3058"/>
                  </a:lnTo>
                  <a:lnTo>
                    <a:pt x="1541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7" name="Google Shape;2173;p37">
              <a:extLst>
                <a:ext uri="{FF2B5EF4-FFF2-40B4-BE49-F238E27FC236}">
                  <a16:creationId xmlns:a16="http://schemas.microsoft.com/office/drawing/2014/main" id="{D0DDDF16-EF77-45EB-89A5-4EE4A2D09691}"/>
                </a:ext>
              </a:extLst>
            </p:cNvPr>
            <p:cNvSpPr/>
            <p:nvPr/>
          </p:nvSpPr>
          <p:spPr>
            <a:xfrm>
              <a:off x="4101475" y="952450"/>
              <a:ext cx="1671000" cy="648600"/>
            </a:xfrm>
            <a:custGeom>
              <a:avLst/>
              <a:gdLst/>
              <a:ahLst/>
              <a:cxnLst/>
              <a:rect l="l" t="t" r="r" b="b"/>
              <a:pathLst>
                <a:path w="66840" h="25944" extrusionOk="0">
                  <a:moveTo>
                    <a:pt x="9803" y="1"/>
                  </a:moveTo>
                  <a:cubicBezTo>
                    <a:pt x="8849" y="1"/>
                    <a:pt x="8006" y="619"/>
                    <a:pt x="7719" y="1528"/>
                  </a:cubicBezTo>
                  <a:lnTo>
                    <a:pt x="3861" y="13736"/>
                  </a:lnTo>
                  <a:lnTo>
                    <a:pt x="1" y="25944"/>
                  </a:lnTo>
                  <a:lnTo>
                    <a:pt x="64550" y="25944"/>
                  </a:lnTo>
                  <a:cubicBezTo>
                    <a:pt x="65887" y="25944"/>
                    <a:pt x="66840" y="24646"/>
                    <a:pt x="66437" y="23370"/>
                  </a:cubicBezTo>
                  <a:lnTo>
                    <a:pt x="62984" y="12450"/>
                  </a:lnTo>
                  <a:lnTo>
                    <a:pt x="59532" y="1529"/>
                  </a:lnTo>
                  <a:cubicBezTo>
                    <a:pt x="59245" y="620"/>
                    <a:pt x="58402" y="1"/>
                    <a:pt x="57449"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48" name="Google Shape;2174;p37">
              <a:extLst>
                <a:ext uri="{FF2B5EF4-FFF2-40B4-BE49-F238E27FC236}">
                  <a16:creationId xmlns:a16="http://schemas.microsoft.com/office/drawing/2014/main" id="{D941AE2D-EE19-40ED-8AAF-0C53B42A8F20}"/>
                </a:ext>
              </a:extLst>
            </p:cNvPr>
            <p:cNvSpPr/>
            <p:nvPr/>
          </p:nvSpPr>
          <p:spPr>
            <a:xfrm>
              <a:off x="1852850" y="761150"/>
              <a:ext cx="3038050" cy="1171975"/>
            </a:xfrm>
            <a:custGeom>
              <a:avLst/>
              <a:gdLst/>
              <a:ahLst/>
              <a:cxnLst/>
              <a:rect l="l" t="t" r="r" b="b"/>
              <a:pathLst>
                <a:path w="121522" h="46879" extrusionOk="0">
                  <a:moveTo>
                    <a:pt x="19898" y="0"/>
                  </a:moveTo>
                  <a:cubicBezTo>
                    <a:pt x="16873" y="0"/>
                    <a:pt x="14201" y="1961"/>
                    <a:pt x="13289" y="4845"/>
                  </a:cubicBezTo>
                  <a:lnTo>
                    <a:pt x="6645" y="25861"/>
                  </a:lnTo>
                  <a:lnTo>
                    <a:pt x="0" y="46879"/>
                  </a:lnTo>
                  <a:lnTo>
                    <a:pt x="121522" y="46879"/>
                  </a:lnTo>
                  <a:lnTo>
                    <a:pt x="114879" y="25861"/>
                  </a:lnTo>
                  <a:lnTo>
                    <a:pt x="108235" y="4845"/>
                  </a:lnTo>
                  <a:cubicBezTo>
                    <a:pt x="107323" y="1961"/>
                    <a:pt x="104649" y="0"/>
                    <a:pt x="101626" y="0"/>
                  </a:cubicBezTo>
                  <a:cubicBezTo>
                    <a:pt x="101624" y="0"/>
                    <a:pt x="101623" y="0"/>
                    <a:pt x="101622" y="0"/>
                  </a:cubicBezTo>
                  <a:lnTo>
                    <a:pt x="19902" y="0"/>
                  </a:lnTo>
                  <a:cubicBezTo>
                    <a:pt x="19900" y="0"/>
                    <a:pt x="19899" y="0"/>
                    <a:pt x="1989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9" name="Google Shape;2175;p37">
              <a:extLst>
                <a:ext uri="{FF2B5EF4-FFF2-40B4-BE49-F238E27FC236}">
                  <a16:creationId xmlns:a16="http://schemas.microsoft.com/office/drawing/2014/main" id="{F36D757E-DAC1-40E3-BD5B-19C848B62E29}"/>
                </a:ext>
              </a:extLst>
            </p:cNvPr>
            <p:cNvSpPr/>
            <p:nvPr/>
          </p:nvSpPr>
          <p:spPr>
            <a:xfrm>
              <a:off x="1972325" y="414100"/>
              <a:ext cx="2799125" cy="2422850"/>
            </a:xfrm>
            <a:custGeom>
              <a:avLst/>
              <a:gdLst/>
              <a:ahLst/>
              <a:cxnLst/>
              <a:rect l="l" t="t" r="r" b="b"/>
              <a:pathLst>
                <a:path w="111965" h="96914" extrusionOk="0">
                  <a:moveTo>
                    <a:pt x="55983" y="0"/>
                  </a:moveTo>
                  <a:lnTo>
                    <a:pt x="27992" y="27991"/>
                  </a:lnTo>
                  <a:lnTo>
                    <a:pt x="1" y="55982"/>
                  </a:lnTo>
                  <a:lnTo>
                    <a:pt x="1" y="76447"/>
                  </a:lnTo>
                  <a:lnTo>
                    <a:pt x="1" y="96913"/>
                  </a:lnTo>
                  <a:lnTo>
                    <a:pt x="111965" y="96913"/>
                  </a:lnTo>
                  <a:lnTo>
                    <a:pt x="111965" y="76447"/>
                  </a:lnTo>
                  <a:lnTo>
                    <a:pt x="111965" y="55982"/>
                  </a:lnTo>
                  <a:lnTo>
                    <a:pt x="83974" y="27991"/>
                  </a:lnTo>
                  <a:lnTo>
                    <a:pt x="55983" y="0"/>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50" name="Google Shape;2176;p37">
              <a:extLst>
                <a:ext uri="{FF2B5EF4-FFF2-40B4-BE49-F238E27FC236}">
                  <a16:creationId xmlns:a16="http://schemas.microsoft.com/office/drawing/2014/main" id="{F7CCCE57-DF41-4099-92EF-E611846068D6}"/>
                </a:ext>
              </a:extLst>
            </p:cNvPr>
            <p:cNvSpPr/>
            <p:nvPr/>
          </p:nvSpPr>
          <p:spPr>
            <a:xfrm>
              <a:off x="1972325" y="515875"/>
              <a:ext cx="2799125" cy="1572325"/>
            </a:xfrm>
            <a:custGeom>
              <a:avLst/>
              <a:gdLst/>
              <a:ahLst/>
              <a:cxnLst/>
              <a:rect l="l" t="t" r="r" b="b"/>
              <a:pathLst>
                <a:path w="111965" h="62893" extrusionOk="0">
                  <a:moveTo>
                    <a:pt x="55990" y="0"/>
                  </a:moveTo>
                  <a:cubicBezTo>
                    <a:pt x="55395" y="0"/>
                    <a:pt x="54800" y="227"/>
                    <a:pt x="54345" y="682"/>
                  </a:cubicBezTo>
                  <a:lnTo>
                    <a:pt x="27173" y="27847"/>
                  </a:lnTo>
                  <a:lnTo>
                    <a:pt x="1" y="55013"/>
                  </a:lnTo>
                  <a:lnTo>
                    <a:pt x="1" y="62892"/>
                  </a:lnTo>
                  <a:lnTo>
                    <a:pt x="27992" y="34900"/>
                  </a:lnTo>
                  <a:lnTo>
                    <a:pt x="55983" y="6910"/>
                  </a:lnTo>
                  <a:lnTo>
                    <a:pt x="83974" y="34900"/>
                  </a:lnTo>
                  <a:lnTo>
                    <a:pt x="111965" y="62892"/>
                  </a:lnTo>
                  <a:lnTo>
                    <a:pt x="111965" y="55011"/>
                  </a:lnTo>
                  <a:lnTo>
                    <a:pt x="84800" y="27847"/>
                  </a:lnTo>
                  <a:lnTo>
                    <a:pt x="57636" y="682"/>
                  </a:lnTo>
                  <a:cubicBezTo>
                    <a:pt x="57181" y="227"/>
                    <a:pt x="56586" y="0"/>
                    <a:pt x="55990"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1" name="Google Shape;2177;p37">
              <a:extLst>
                <a:ext uri="{FF2B5EF4-FFF2-40B4-BE49-F238E27FC236}">
                  <a16:creationId xmlns:a16="http://schemas.microsoft.com/office/drawing/2014/main" id="{BD69746E-1339-4925-A456-0AE573C5B308}"/>
                </a:ext>
              </a:extLst>
            </p:cNvPr>
            <p:cNvSpPr/>
            <p:nvPr/>
          </p:nvSpPr>
          <p:spPr>
            <a:xfrm>
              <a:off x="1776775" y="388600"/>
              <a:ext cx="3190225" cy="1662550"/>
            </a:xfrm>
            <a:custGeom>
              <a:avLst/>
              <a:gdLst/>
              <a:ahLst/>
              <a:cxnLst/>
              <a:rect l="l" t="t" r="r" b="b"/>
              <a:pathLst>
                <a:path w="127609" h="66502" extrusionOk="0">
                  <a:moveTo>
                    <a:pt x="63812" y="1"/>
                  </a:moveTo>
                  <a:cubicBezTo>
                    <a:pt x="63217" y="1"/>
                    <a:pt x="62622" y="228"/>
                    <a:pt x="62167" y="682"/>
                  </a:cubicBezTo>
                  <a:lnTo>
                    <a:pt x="31628" y="31214"/>
                  </a:lnTo>
                  <a:lnTo>
                    <a:pt x="1089" y="61744"/>
                  </a:lnTo>
                  <a:cubicBezTo>
                    <a:pt x="1" y="62834"/>
                    <a:pt x="1" y="64598"/>
                    <a:pt x="1089" y="65686"/>
                  </a:cubicBezTo>
                  <a:cubicBezTo>
                    <a:pt x="1632" y="66230"/>
                    <a:pt x="2345" y="66502"/>
                    <a:pt x="3058" y="66502"/>
                  </a:cubicBezTo>
                  <a:cubicBezTo>
                    <a:pt x="3771" y="66502"/>
                    <a:pt x="4484" y="66230"/>
                    <a:pt x="5028" y="65686"/>
                  </a:cubicBezTo>
                  <a:lnTo>
                    <a:pt x="34417" y="36297"/>
                  </a:lnTo>
                  <a:lnTo>
                    <a:pt x="63805" y="6910"/>
                  </a:lnTo>
                  <a:lnTo>
                    <a:pt x="93192" y="36297"/>
                  </a:lnTo>
                  <a:lnTo>
                    <a:pt x="122580" y="65686"/>
                  </a:lnTo>
                  <a:cubicBezTo>
                    <a:pt x="123124" y="66230"/>
                    <a:pt x="123837" y="66502"/>
                    <a:pt x="124550" y="66502"/>
                  </a:cubicBezTo>
                  <a:cubicBezTo>
                    <a:pt x="125263" y="66502"/>
                    <a:pt x="125976" y="66230"/>
                    <a:pt x="126520" y="65686"/>
                  </a:cubicBezTo>
                  <a:lnTo>
                    <a:pt x="126521" y="65686"/>
                  </a:lnTo>
                  <a:cubicBezTo>
                    <a:pt x="127609" y="64598"/>
                    <a:pt x="127609" y="62832"/>
                    <a:pt x="126521" y="61744"/>
                  </a:cubicBezTo>
                  <a:lnTo>
                    <a:pt x="95989" y="31214"/>
                  </a:lnTo>
                  <a:lnTo>
                    <a:pt x="65458" y="682"/>
                  </a:lnTo>
                  <a:cubicBezTo>
                    <a:pt x="65003" y="228"/>
                    <a:pt x="64408" y="1"/>
                    <a:pt x="63812"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52" name="Google Shape;2178;p37">
              <a:extLst>
                <a:ext uri="{FF2B5EF4-FFF2-40B4-BE49-F238E27FC236}">
                  <a16:creationId xmlns:a16="http://schemas.microsoft.com/office/drawing/2014/main" id="{70D782F7-B1AB-431B-A8F5-683198DE40E7}"/>
                </a:ext>
              </a:extLst>
            </p:cNvPr>
            <p:cNvSpPr/>
            <p:nvPr/>
          </p:nvSpPr>
          <p:spPr>
            <a:xfrm>
              <a:off x="1807350" y="2836925"/>
              <a:ext cx="3129075" cy="167925"/>
            </a:xfrm>
            <a:custGeom>
              <a:avLst/>
              <a:gdLst/>
              <a:ahLst/>
              <a:cxnLst/>
              <a:rect l="l" t="t" r="r" b="b"/>
              <a:pathLst>
                <a:path w="125163" h="6717" extrusionOk="0">
                  <a:moveTo>
                    <a:pt x="6717" y="0"/>
                  </a:moveTo>
                  <a:cubicBezTo>
                    <a:pt x="3007" y="0"/>
                    <a:pt x="1" y="3007"/>
                    <a:pt x="1" y="6717"/>
                  </a:cubicBezTo>
                  <a:lnTo>
                    <a:pt x="125163" y="6717"/>
                  </a:lnTo>
                  <a:cubicBezTo>
                    <a:pt x="125163" y="3007"/>
                    <a:pt x="122156" y="0"/>
                    <a:pt x="11844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3" name="Google Shape;2179;p37">
              <a:extLst>
                <a:ext uri="{FF2B5EF4-FFF2-40B4-BE49-F238E27FC236}">
                  <a16:creationId xmlns:a16="http://schemas.microsoft.com/office/drawing/2014/main" id="{E8F72AD5-EAF6-4562-B988-AA3658BC1C85}"/>
                </a:ext>
              </a:extLst>
            </p:cNvPr>
            <p:cNvSpPr/>
            <p:nvPr/>
          </p:nvSpPr>
          <p:spPr>
            <a:xfrm>
              <a:off x="3158525" y="1859250"/>
              <a:ext cx="426750" cy="1145600"/>
            </a:xfrm>
            <a:custGeom>
              <a:avLst/>
              <a:gdLst/>
              <a:ahLst/>
              <a:cxnLst/>
              <a:rect l="l" t="t" r="r" b="b"/>
              <a:pathLst>
                <a:path w="17070" h="45824" extrusionOk="0">
                  <a:moveTo>
                    <a:pt x="5402" y="1"/>
                  </a:moveTo>
                  <a:cubicBezTo>
                    <a:pt x="2419" y="1"/>
                    <a:pt x="0" y="2418"/>
                    <a:pt x="0" y="5401"/>
                  </a:cubicBezTo>
                  <a:lnTo>
                    <a:pt x="0" y="45824"/>
                  </a:lnTo>
                  <a:lnTo>
                    <a:pt x="17069" y="45824"/>
                  </a:lnTo>
                  <a:lnTo>
                    <a:pt x="17069" y="5401"/>
                  </a:lnTo>
                  <a:cubicBezTo>
                    <a:pt x="17069" y="2418"/>
                    <a:pt x="14650" y="1"/>
                    <a:pt x="11668"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4" name="Google Shape;2180;p37">
              <a:extLst>
                <a:ext uri="{FF2B5EF4-FFF2-40B4-BE49-F238E27FC236}">
                  <a16:creationId xmlns:a16="http://schemas.microsoft.com/office/drawing/2014/main" id="{B059306A-C208-458F-B641-F930EEFBCB3C}"/>
                </a:ext>
              </a:extLst>
            </p:cNvPr>
            <p:cNvSpPr/>
            <p:nvPr/>
          </p:nvSpPr>
          <p:spPr>
            <a:xfrm>
              <a:off x="2335025" y="1859225"/>
              <a:ext cx="432400" cy="787225"/>
            </a:xfrm>
            <a:custGeom>
              <a:avLst/>
              <a:gdLst/>
              <a:ahLst/>
              <a:cxnLst/>
              <a:rect l="l" t="t" r="r" b="b"/>
              <a:pathLst>
                <a:path w="17296" h="31489" extrusionOk="0">
                  <a:moveTo>
                    <a:pt x="2864" y="0"/>
                  </a:moveTo>
                  <a:cubicBezTo>
                    <a:pt x="1282" y="0"/>
                    <a:pt x="0" y="1283"/>
                    <a:pt x="0" y="2865"/>
                  </a:cubicBezTo>
                  <a:lnTo>
                    <a:pt x="0" y="28624"/>
                  </a:lnTo>
                  <a:cubicBezTo>
                    <a:pt x="0" y="30206"/>
                    <a:pt x="1282" y="31487"/>
                    <a:pt x="2864" y="31487"/>
                  </a:cubicBezTo>
                  <a:lnTo>
                    <a:pt x="2864" y="31489"/>
                  </a:lnTo>
                  <a:lnTo>
                    <a:pt x="14430" y="31489"/>
                  </a:lnTo>
                  <a:cubicBezTo>
                    <a:pt x="16013" y="31487"/>
                    <a:pt x="17296" y="30206"/>
                    <a:pt x="17296" y="28624"/>
                  </a:cubicBezTo>
                  <a:lnTo>
                    <a:pt x="17296" y="2865"/>
                  </a:lnTo>
                  <a:cubicBezTo>
                    <a:pt x="17296" y="1283"/>
                    <a:pt x="16013" y="0"/>
                    <a:pt x="14430"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5" name="Google Shape;2181;p37">
              <a:extLst>
                <a:ext uri="{FF2B5EF4-FFF2-40B4-BE49-F238E27FC236}">
                  <a16:creationId xmlns:a16="http://schemas.microsoft.com/office/drawing/2014/main" id="{6C102716-EEA6-40EE-A8FF-E0C767E53690}"/>
                </a:ext>
              </a:extLst>
            </p:cNvPr>
            <p:cNvSpPr/>
            <p:nvPr/>
          </p:nvSpPr>
          <p:spPr>
            <a:xfrm>
              <a:off x="3976350" y="1859225"/>
              <a:ext cx="432425" cy="787225"/>
            </a:xfrm>
            <a:custGeom>
              <a:avLst/>
              <a:gdLst/>
              <a:ahLst/>
              <a:cxnLst/>
              <a:rect l="l" t="t" r="r" b="b"/>
              <a:pathLst>
                <a:path w="17297" h="31489" extrusionOk="0">
                  <a:moveTo>
                    <a:pt x="2865" y="0"/>
                  </a:moveTo>
                  <a:cubicBezTo>
                    <a:pt x="1282" y="0"/>
                    <a:pt x="1" y="1283"/>
                    <a:pt x="1" y="2865"/>
                  </a:cubicBezTo>
                  <a:lnTo>
                    <a:pt x="1" y="28624"/>
                  </a:lnTo>
                  <a:cubicBezTo>
                    <a:pt x="1" y="30206"/>
                    <a:pt x="1282" y="31487"/>
                    <a:pt x="2865" y="31487"/>
                  </a:cubicBezTo>
                  <a:lnTo>
                    <a:pt x="2865" y="31489"/>
                  </a:lnTo>
                  <a:lnTo>
                    <a:pt x="14431" y="31489"/>
                  </a:lnTo>
                  <a:cubicBezTo>
                    <a:pt x="16013" y="31487"/>
                    <a:pt x="17297" y="30206"/>
                    <a:pt x="17297" y="28624"/>
                  </a:cubicBezTo>
                  <a:lnTo>
                    <a:pt x="17297" y="2865"/>
                  </a:lnTo>
                  <a:cubicBezTo>
                    <a:pt x="17297" y="1283"/>
                    <a:pt x="16013" y="0"/>
                    <a:pt x="14431"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6" name="Google Shape;2182;p37">
              <a:extLst>
                <a:ext uri="{FF2B5EF4-FFF2-40B4-BE49-F238E27FC236}">
                  <a16:creationId xmlns:a16="http://schemas.microsoft.com/office/drawing/2014/main" id="{87C48324-76A4-4950-A740-ECE7DA52D93B}"/>
                </a:ext>
              </a:extLst>
            </p:cNvPr>
            <p:cNvSpPr/>
            <p:nvPr/>
          </p:nvSpPr>
          <p:spPr>
            <a:xfrm>
              <a:off x="3135875" y="1063400"/>
              <a:ext cx="449425" cy="426725"/>
            </a:xfrm>
            <a:custGeom>
              <a:avLst/>
              <a:gdLst/>
              <a:ahLst/>
              <a:cxnLst/>
              <a:rect l="l" t="t" r="r" b="b"/>
              <a:pathLst>
                <a:path w="17977" h="17069" extrusionOk="0">
                  <a:moveTo>
                    <a:pt x="9437" y="0"/>
                  </a:moveTo>
                  <a:cubicBezTo>
                    <a:pt x="7796" y="0"/>
                    <a:pt x="6145" y="472"/>
                    <a:pt x="4700" y="1438"/>
                  </a:cubicBezTo>
                  <a:cubicBezTo>
                    <a:pt x="1315" y="3701"/>
                    <a:pt x="0" y="8037"/>
                    <a:pt x="1558" y="11800"/>
                  </a:cubicBezTo>
                  <a:cubicBezTo>
                    <a:pt x="2899" y="15034"/>
                    <a:pt x="6043" y="17069"/>
                    <a:pt x="9437" y="17069"/>
                  </a:cubicBezTo>
                  <a:cubicBezTo>
                    <a:pt x="9989" y="17069"/>
                    <a:pt x="10547" y="17015"/>
                    <a:pt x="11106" y="16904"/>
                  </a:cubicBezTo>
                  <a:cubicBezTo>
                    <a:pt x="15098" y="16110"/>
                    <a:pt x="17974" y="12606"/>
                    <a:pt x="17974" y="8534"/>
                  </a:cubicBezTo>
                  <a:cubicBezTo>
                    <a:pt x="17977" y="6270"/>
                    <a:pt x="17078" y="4099"/>
                    <a:pt x="15475" y="2500"/>
                  </a:cubicBezTo>
                  <a:cubicBezTo>
                    <a:pt x="13825" y="851"/>
                    <a:pt x="11639" y="0"/>
                    <a:pt x="943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7" name="Google Shape;2183;p37">
              <a:extLst>
                <a:ext uri="{FF2B5EF4-FFF2-40B4-BE49-F238E27FC236}">
                  <a16:creationId xmlns:a16="http://schemas.microsoft.com/office/drawing/2014/main" id="{AAFCD26F-5FF0-4495-85F1-613F087C9062}"/>
                </a:ext>
              </a:extLst>
            </p:cNvPr>
            <p:cNvSpPr/>
            <p:nvPr/>
          </p:nvSpPr>
          <p:spPr>
            <a:xfrm>
              <a:off x="4989025" y="1859225"/>
              <a:ext cx="432425" cy="787225"/>
            </a:xfrm>
            <a:custGeom>
              <a:avLst/>
              <a:gdLst/>
              <a:ahLst/>
              <a:cxnLst/>
              <a:rect l="l" t="t" r="r" b="b"/>
              <a:pathLst>
                <a:path w="17297" h="31489" extrusionOk="0">
                  <a:moveTo>
                    <a:pt x="2865" y="0"/>
                  </a:moveTo>
                  <a:cubicBezTo>
                    <a:pt x="1284" y="0"/>
                    <a:pt x="1" y="1283"/>
                    <a:pt x="1" y="2865"/>
                  </a:cubicBezTo>
                  <a:lnTo>
                    <a:pt x="1" y="28624"/>
                  </a:lnTo>
                  <a:cubicBezTo>
                    <a:pt x="1" y="30206"/>
                    <a:pt x="1284" y="31487"/>
                    <a:pt x="2865" y="31487"/>
                  </a:cubicBezTo>
                  <a:lnTo>
                    <a:pt x="2865" y="31489"/>
                  </a:lnTo>
                  <a:lnTo>
                    <a:pt x="14433" y="31489"/>
                  </a:lnTo>
                  <a:cubicBezTo>
                    <a:pt x="16014" y="31487"/>
                    <a:pt x="17297" y="30206"/>
                    <a:pt x="17297" y="28624"/>
                  </a:cubicBezTo>
                  <a:lnTo>
                    <a:pt x="17297" y="2865"/>
                  </a:lnTo>
                  <a:cubicBezTo>
                    <a:pt x="17297" y="1283"/>
                    <a:pt x="16014" y="0"/>
                    <a:pt x="14433"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8" name="Google Shape;2184;p37">
              <a:extLst>
                <a:ext uri="{FF2B5EF4-FFF2-40B4-BE49-F238E27FC236}">
                  <a16:creationId xmlns:a16="http://schemas.microsoft.com/office/drawing/2014/main" id="{341314BC-8893-415A-820B-3FE1B7874699}"/>
                </a:ext>
              </a:extLst>
            </p:cNvPr>
            <p:cNvSpPr/>
            <p:nvPr/>
          </p:nvSpPr>
          <p:spPr>
            <a:xfrm>
              <a:off x="1275450" y="3004825"/>
              <a:ext cx="5180325" cy="892350"/>
            </a:xfrm>
            <a:custGeom>
              <a:avLst/>
              <a:gdLst/>
              <a:ahLst/>
              <a:cxnLst/>
              <a:rect l="l" t="t" r="r" b="b"/>
              <a:pathLst>
                <a:path w="207213" h="35694" extrusionOk="0">
                  <a:moveTo>
                    <a:pt x="21401" y="1"/>
                  </a:moveTo>
                  <a:cubicBezTo>
                    <a:pt x="15492" y="1"/>
                    <a:pt x="10141" y="2396"/>
                    <a:pt x="6269" y="6268"/>
                  </a:cubicBezTo>
                  <a:cubicBezTo>
                    <a:pt x="2396" y="10141"/>
                    <a:pt x="1" y="15491"/>
                    <a:pt x="1" y="21400"/>
                  </a:cubicBezTo>
                  <a:lnTo>
                    <a:pt x="1" y="35694"/>
                  </a:lnTo>
                  <a:lnTo>
                    <a:pt x="207211" y="35694"/>
                  </a:lnTo>
                  <a:lnTo>
                    <a:pt x="207212" y="21400"/>
                  </a:lnTo>
                  <a:cubicBezTo>
                    <a:pt x="207212" y="15491"/>
                    <a:pt x="204816" y="10141"/>
                    <a:pt x="200944" y="6268"/>
                  </a:cubicBezTo>
                  <a:cubicBezTo>
                    <a:pt x="197072" y="2396"/>
                    <a:pt x="191721" y="1"/>
                    <a:pt x="185812" y="1"/>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59" name="Google Shape;2185;p37">
              <a:extLst>
                <a:ext uri="{FF2B5EF4-FFF2-40B4-BE49-F238E27FC236}">
                  <a16:creationId xmlns:a16="http://schemas.microsoft.com/office/drawing/2014/main" id="{B45E8593-1EAC-45BC-998D-5C1CF3F741A9}"/>
                </a:ext>
              </a:extLst>
            </p:cNvPr>
            <p:cNvSpPr/>
            <p:nvPr/>
          </p:nvSpPr>
          <p:spPr>
            <a:xfrm>
              <a:off x="5176925"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0" name="Google Shape;2186;p37">
              <a:extLst>
                <a:ext uri="{FF2B5EF4-FFF2-40B4-BE49-F238E27FC236}">
                  <a16:creationId xmlns:a16="http://schemas.microsoft.com/office/drawing/2014/main" id="{6ED0028A-03B4-4E2B-87C7-31D8B5DD3A27}"/>
                </a:ext>
              </a:extLst>
            </p:cNvPr>
            <p:cNvSpPr/>
            <p:nvPr/>
          </p:nvSpPr>
          <p:spPr>
            <a:xfrm>
              <a:off x="4989025" y="2224525"/>
              <a:ext cx="473600" cy="56625"/>
            </a:xfrm>
            <a:custGeom>
              <a:avLst/>
              <a:gdLst/>
              <a:ahLst/>
              <a:cxnLst/>
              <a:rect l="l" t="t" r="r" b="b"/>
              <a:pathLst>
                <a:path w="18944" h="2265" extrusionOk="0">
                  <a:moveTo>
                    <a:pt x="1" y="0"/>
                  </a:moveTo>
                  <a:lnTo>
                    <a:pt x="1" y="2265"/>
                  </a:lnTo>
                  <a:lnTo>
                    <a:pt x="17812" y="2265"/>
                  </a:lnTo>
                  <a:cubicBezTo>
                    <a:pt x="18437" y="2265"/>
                    <a:pt x="18944" y="1758"/>
                    <a:pt x="18944" y="1133"/>
                  </a:cubicBezTo>
                  <a:cubicBezTo>
                    <a:pt x="18944" y="507"/>
                    <a:pt x="18437" y="0"/>
                    <a:pt x="17812"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1" name="Google Shape;2187;p37">
              <a:extLst>
                <a:ext uri="{FF2B5EF4-FFF2-40B4-BE49-F238E27FC236}">
                  <a16:creationId xmlns:a16="http://schemas.microsoft.com/office/drawing/2014/main" id="{4A1562C7-12DC-49F4-B379-E3062F35CEA1}"/>
                </a:ext>
              </a:extLst>
            </p:cNvPr>
            <p:cNvSpPr/>
            <p:nvPr/>
          </p:nvSpPr>
          <p:spPr>
            <a:xfrm>
              <a:off x="4164250"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2" name="Google Shape;2188;p37">
              <a:extLst>
                <a:ext uri="{FF2B5EF4-FFF2-40B4-BE49-F238E27FC236}">
                  <a16:creationId xmlns:a16="http://schemas.microsoft.com/office/drawing/2014/main" id="{D40ECD99-17C1-44E2-BE0D-4CACD3CCB35B}"/>
                </a:ext>
              </a:extLst>
            </p:cNvPr>
            <p:cNvSpPr/>
            <p:nvPr/>
          </p:nvSpPr>
          <p:spPr>
            <a:xfrm>
              <a:off x="3976350" y="2224525"/>
              <a:ext cx="432425" cy="56625"/>
            </a:xfrm>
            <a:custGeom>
              <a:avLst/>
              <a:gdLst/>
              <a:ahLst/>
              <a:cxnLst/>
              <a:rect l="l" t="t" r="r" b="b"/>
              <a:pathLst>
                <a:path w="17297" h="2265" extrusionOk="0">
                  <a:moveTo>
                    <a:pt x="1" y="0"/>
                  </a:moveTo>
                  <a:lnTo>
                    <a:pt x="1" y="2265"/>
                  </a:lnTo>
                  <a:lnTo>
                    <a:pt x="17297" y="2265"/>
                  </a:lnTo>
                  <a:lnTo>
                    <a:pt x="17297"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3" name="Google Shape;2189;p37">
              <a:extLst>
                <a:ext uri="{FF2B5EF4-FFF2-40B4-BE49-F238E27FC236}">
                  <a16:creationId xmlns:a16="http://schemas.microsoft.com/office/drawing/2014/main" id="{014C0EC7-DF9E-4F90-AAA7-F5677FFA2078}"/>
                </a:ext>
              </a:extLst>
            </p:cNvPr>
            <p:cNvSpPr/>
            <p:nvPr/>
          </p:nvSpPr>
          <p:spPr>
            <a:xfrm>
              <a:off x="2522900" y="1859250"/>
              <a:ext cx="56650" cy="787175"/>
            </a:xfrm>
            <a:custGeom>
              <a:avLst/>
              <a:gdLst/>
              <a:ahLst/>
              <a:cxnLst/>
              <a:rect l="l" t="t" r="r" b="b"/>
              <a:pathLst>
                <a:path w="2266"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4" name="Google Shape;2190;p37">
              <a:extLst>
                <a:ext uri="{FF2B5EF4-FFF2-40B4-BE49-F238E27FC236}">
                  <a16:creationId xmlns:a16="http://schemas.microsoft.com/office/drawing/2014/main" id="{E63C0333-A865-44D5-8475-8F795B2E773A}"/>
                </a:ext>
              </a:extLst>
            </p:cNvPr>
            <p:cNvSpPr/>
            <p:nvPr/>
          </p:nvSpPr>
          <p:spPr>
            <a:xfrm>
              <a:off x="2335025" y="2224525"/>
              <a:ext cx="432400" cy="56625"/>
            </a:xfrm>
            <a:custGeom>
              <a:avLst/>
              <a:gdLst/>
              <a:ahLst/>
              <a:cxnLst/>
              <a:rect l="l" t="t" r="r" b="b"/>
              <a:pathLst>
                <a:path w="17296" h="2265" extrusionOk="0">
                  <a:moveTo>
                    <a:pt x="0" y="0"/>
                  </a:moveTo>
                  <a:lnTo>
                    <a:pt x="0" y="2265"/>
                  </a:lnTo>
                  <a:lnTo>
                    <a:pt x="17296" y="2265"/>
                  </a:lnTo>
                  <a:lnTo>
                    <a:pt x="17296"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5" name="Google Shape;2191;p37">
              <a:extLst>
                <a:ext uri="{FF2B5EF4-FFF2-40B4-BE49-F238E27FC236}">
                  <a16:creationId xmlns:a16="http://schemas.microsoft.com/office/drawing/2014/main" id="{36C6F421-958F-49A8-B14C-4ADC3C047869}"/>
                </a:ext>
              </a:extLst>
            </p:cNvPr>
            <p:cNvSpPr/>
            <p:nvPr/>
          </p:nvSpPr>
          <p:spPr>
            <a:xfrm>
              <a:off x="3846925" y="238125"/>
              <a:ext cx="574625" cy="147950"/>
            </a:xfrm>
            <a:custGeom>
              <a:avLst/>
              <a:gdLst/>
              <a:ahLst/>
              <a:cxnLst/>
              <a:rect l="l" t="t" r="r" b="b"/>
              <a:pathLst>
                <a:path w="22985" h="5918" extrusionOk="0">
                  <a:moveTo>
                    <a:pt x="2959" y="0"/>
                  </a:moveTo>
                  <a:cubicBezTo>
                    <a:pt x="1325" y="0"/>
                    <a:pt x="0" y="1324"/>
                    <a:pt x="0" y="2957"/>
                  </a:cubicBezTo>
                  <a:cubicBezTo>
                    <a:pt x="0" y="4592"/>
                    <a:pt x="1325" y="5916"/>
                    <a:pt x="2959" y="5917"/>
                  </a:cubicBezTo>
                  <a:lnTo>
                    <a:pt x="20027" y="5917"/>
                  </a:lnTo>
                  <a:cubicBezTo>
                    <a:pt x="21661" y="5916"/>
                    <a:pt x="22984" y="4592"/>
                    <a:pt x="22984" y="2959"/>
                  </a:cubicBezTo>
                  <a:cubicBezTo>
                    <a:pt x="22984" y="1324"/>
                    <a:pt x="21661" y="0"/>
                    <a:pt x="20026" y="0"/>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66" name="Google Shape;2192;p37">
              <a:extLst>
                <a:ext uri="{FF2B5EF4-FFF2-40B4-BE49-F238E27FC236}">
                  <a16:creationId xmlns:a16="http://schemas.microsoft.com/office/drawing/2014/main" id="{2D303E71-5637-40F1-A997-DBA1BBD87C26}"/>
                </a:ext>
              </a:extLst>
            </p:cNvPr>
            <p:cNvSpPr/>
            <p:nvPr/>
          </p:nvSpPr>
          <p:spPr>
            <a:xfrm>
              <a:off x="5907850" y="2281138"/>
              <a:ext cx="175825" cy="1385250"/>
            </a:xfrm>
            <a:custGeom>
              <a:avLst/>
              <a:gdLst/>
              <a:ahLst/>
              <a:cxnLst/>
              <a:rect l="l" t="t" r="r" b="b"/>
              <a:pathLst>
                <a:path w="7033" h="55410" extrusionOk="0">
                  <a:moveTo>
                    <a:pt x="50" y="0"/>
                  </a:moveTo>
                  <a:cubicBezTo>
                    <a:pt x="23" y="0"/>
                    <a:pt x="0" y="23"/>
                    <a:pt x="0" y="51"/>
                  </a:cubicBezTo>
                  <a:lnTo>
                    <a:pt x="0" y="55359"/>
                  </a:lnTo>
                  <a:cubicBezTo>
                    <a:pt x="0" y="55387"/>
                    <a:pt x="23" y="55410"/>
                    <a:pt x="50" y="55410"/>
                  </a:cubicBezTo>
                  <a:lnTo>
                    <a:pt x="6983" y="55410"/>
                  </a:lnTo>
                  <a:cubicBezTo>
                    <a:pt x="7010" y="55410"/>
                    <a:pt x="7032" y="55387"/>
                    <a:pt x="7032" y="55359"/>
                  </a:cubicBezTo>
                  <a:lnTo>
                    <a:pt x="7032" y="51"/>
                  </a:lnTo>
                  <a:cubicBezTo>
                    <a:pt x="7032" y="23"/>
                    <a:pt x="7010" y="0"/>
                    <a:pt x="6983"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7" name="Google Shape;2193;p37">
              <a:extLst>
                <a:ext uri="{FF2B5EF4-FFF2-40B4-BE49-F238E27FC236}">
                  <a16:creationId xmlns:a16="http://schemas.microsoft.com/office/drawing/2014/main" id="{AD4F4972-E84C-44B3-8C77-22FC1EB9157C}"/>
                </a:ext>
              </a:extLst>
            </p:cNvPr>
            <p:cNvSpPr/>
            <p:nvPr/>
          </p:nvSpPr>
          <p:spPr>
            <a:xfrm>
              <a:off x="5907850" y="3515500"/>
              <a:ext cx="457825" cy="250375"/>
            </a:xfrm>
            <a:custGeom>
              <a:avLst/>
              <a:gdLst/>
              <a:ahLst/>
              <a:cxnLst/>
              <a:rect l="l" t="t" r="r" b="b"/>
              <a:pathLst>
                <a:path w="18313" h="10015" extrusionOk="0">
                  <a:moveTo>
                    <a:pt x="9629" y="0"/>
                  </a:moveTo>
                  <a:cubicBezTo>
                    <a:pt x="7231" y="0"/>
                    <a:pt x="5228" y="1689"/>
                    <a:pt x="4740" y="3941"/>
                  </a:cubicBezTo>
                  <a:cubicBezTo>
                    <a:pt x="4230" y="3322"/>
                    <a:pt x="3481" y="2985"/>
                    <a:pt x="2714" y="2985"/>
                  </a:cubicBezTo>
                  <a:cubicBezTo>
                    <a:pt x="2381" y="2985"/>
                    <a:pt x="2044" y="3048"/>
                    <a:pt x="1723" y="3179"/>
                  </a:cubicBezTo>
                  <a:cubicBezTo>
                    <a:pt x="657" y="3614"/>
                    <a:pt x="1" y="4690"/>
                    <a:pt x="100" y="5836"/>
                  </a:cubicBezTo>
                  <a:cubicBezTo>
                    <a:pt x="199" y="6981"/>
                    <a:pt x="1033" y="7928"/>
                    <a:pt x="2155" y="8172"/>
                  </a:cubicBezTo>
                  <a:cubicBezTo>
                    <a:pt x="2341" y="8213"/>
                    <a:pt x="2528" y="8232"/>
                    <a:pt x="2713" y="8232"/>
                  </a:cubicBezTo>
                  <a:cubicBezTo>
                    <a:pt x="3643" y="8232"/>
                    <a:pt x="4524" y="7736"/>
                    <a:pt x="4997" y="6901"/>
                  </a:cubicBezTo>
                  <a:cubicBezTo>
                    <a:pt x="5743" y="8727"/>
                    <a:pt x="7534" y="10015"/>
                    <a:pt x="9629" y="10015"/>
                  </a:cubicBezTo>
                  <a:cubicBezTo>
                    <a:pt x="11805" y="10015"/>
                    <a:pt x="13650" y="8625"/>
                    <a:pt x="14341" y="6688"/>
                  </a:cubicBezTo>
                  <a:cubicBezTo>
                    <a:pt x="14714" y="7324"/>
                    <a:pt x="15396" y="7755"/>
                    <a:pt x="16186" y="7755"/>
                  </a:cubicBezTo>
                  <a:cubicBezTo>
                    <a:pt x="17363" y="7744"/>
                    <a:pt x="18312" y="6787"/>
                    <a:pt x="18312" y="5609"/>
                  </a:cubicBezTo>
                  <a:cubicBezTo>
                    <a:pt x="18312" y="4433"/>
                    <a:pt x="17363" y="3475"/>
                    <a:pt x="16186" y="3463"/>
                  </a:cubicBezTo>
                  <a:cubicBezTo>
                    <a:pt x="15537" y="3463"/>
                    <a:pt x="14962" y="3758"/>
                    <a:pt x="14568" y="4215"/>
                  </a:cubicBezTo>
                  <a:cubicBezTo>
                    <a:pt x="14188" y="1827"/>
                    <a:pt x="12125" y="0"/>
                    <a:pt x="962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68" name="Google Shape;2194;p37">
              <a:extLst>
                <a:ext uri="{FF2B5EF4-FFF2-40B4-BE49-F238E27FC236}">
                  <a16:creationId xmlns:a16="http://schemas.microsoft.com/office/drawing/2014/main" id="{10759B35-22DA-4D52-8320-D8BC5A24D50E}"/>
                </a:ext>
              </a:extLst>
            </p:cNvPr>
            <p:cNvSpPr/>
            <p:nvPr/>
          </p:nvSpPr>
          <p:spPr>
            <a:xfrm>
              <a:off x="5128075" y="3375325"/>
              <a:ext cx="865750" cy="390550"/>
            </a:xfrm>
            <a:custGeom>
              <a:avLst/>
              <a:gdLst/>
              <a:ahLst/>
              <a:cxnLst/>
              <a:rect l="l" t="t" r="r" b="b"/>
              <a:pathLst>
                <a:path w="34630" h="15622" extrusionOk="0">
                  <a:moveTo>
                    <a:pt x="21394" y="1"/>
                  </a:moveTo>
                  <a:cubicBezTo>
                    <a:pt x="18309" y="1"/>
                    <a:pt x="15693" y="1981"/>
                    <a:pt x="14731" y="4738"/>
                  </a:cubicBezTo>
                  <a:cubicBezTo>
                    <a:pt x="13748" y="4070"/>
                    <a:pt x="12586" y="3712"/>
                    <a:pt x="11397" y="3712"/>
                  </a:cubicBezTo>
                  <a:cubicBezTo>
                    <a:pt x="11395" y="3712"/>
                    <a:pt x="11392" y="3712"/>
                    <a:pt x="11390" y="3712"/>
                  </a:cubicBezTo>
                  <a:cubicBezTo>
                    <a:pt x="9145" y="3712"/>
                    <a:pt x="7190" y="4956"/>
                    <a:pt x="6176" y="6792"/>
                  </a:cubicBezTo>
                  <a:cubicBezTo>
                    <a:pt x="5500" y="6221"/>
                    <a:pt x="4643" y="5909"/>
                    <a:pt x="3758" y="5909"/>
                  </a:cubicBezTo>
                  <a:cubicBezTo>
                    <a:pt x="1683" y="5909"/>
                    <a:pt x="1" y="7592"/>
                    <a:pt x="1" y="9667"/>
                  </a:cubicBezTo>
                  <a:cubicBezTo>
                    <a:pt x="1" y="11743"/>
                    <a:pt x="1683" y="13425"/>
                    <a:pt x="3758" y="13425"/>
                  </a:cubicBezTo>
                  <a:cubicBezTo>
                    <a:pt x="4643" y="13425"/>
                    <a:pt x="5500" y="13112"/>
                    <a:pt x="6176" y="12541"/>
                  </a:cubicBezTo>
                  <a:cubicBezTo>
                    <a:pt x="7190" y="14377"/>
                    <a:pt x="9144" y="15621"/>
                    <a:pt x="11390" y="15621"/>
                  </a:cubicBezTo>
                  <a:cubicBezTo>
                    <a:pt x="13717" y="15621"/>
                    <a:pt x="15729" y="14283"/>
                    <a:pt x="16707" y="12335"/>
                  </a:cubicBezTo>
                  <a:cubicBezTo>
                    <a:pt x="17954" y="13446"/>
                    <a:pt x="19594" y="14125"/>
                    <a:pt x="21394" y="14125"/>
                  </a:cubicBezTo>
                  <a:cubicBezTo>
                    <a:pt x="23850" y="14125"/>
                    <a:pt x="26011" y="12870"/>
                    <a:pt x="27276" y="10968"/>
                  </a:cubicBezTo>
                  <a:cubicBezTo>
                    <a:pt x="27808" y="12421"/>
                    <a:pt x="29199" y="13461"/>
                    <a:pt x="30836" y="13461"/>
                  </a:cubicBezTo>
                  <a:cubicBezTo>
                    <a:pt x="32932" y="13461"/>
                    <a:pt x="34630" y="11761"/>
                    <a:pt x="34630" y="9667"/>
                  </a:cubicBezTo>
                  <a:cubicBezTo>
                    <a:pt x="34630" y="7572"/>
                    <a:pt x="32932" y="5873"/>
                    <a:pt x="30836" y="5873"/>
                  </a:cubicBezTo>
                  <a:cubicBezTo>
                    <a:pt x="30834" y="5873"/>
                    <a:pt x="30831" y="5873"/>
                    <a:pt x="30829" y="5873"/>
                  </a:cubicBezTo>
                  <a:cubicBezTo>
                    <a:pt x="29959" y="5873"/>
                    <a:pt x="29114" y="6175"/>
                    <a:pt x="28439" y="6726"/>
                  </a:cubicBezTo>
                  <a:cubicBezTo>
                    <a:pt x="28262" y="2983"/>
                    <a:pt x="25180" y="1"/>
                    <a:pt x="21394"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69" name="Google Shape;2195;p37">
              <a:extLst>
                <a:ext uri="{FF2B5EF4-FFF2-40B4-BE49-F238E27FC236}">
                  <a16:creationId xmlns:a16="http://schemas.microsoft.com/office/drawing/2014/main" id="{90CA2DC1-5BFF-4025-BA26-AFDB5D70E16E}"/>
                </a:ext>
              </a:extLst>
            </p:cNvPr>
            <p:cNvSpPr/>
            <p:nvPr/>
          </p:nvSpPr>
          <p:spPr>
            <a:xfrm>
              <a:off x="2247375" y="3535788"/>
              <a:ext cx="458850" cy="250375"/>
            </a:xfrm>
            <a:custGeom>
              <a:avLst/>
              <a:gdLst/>
              <a:ahLst/>
              <a:cxnLst/>
              <a:rect l="l" t="t" r="r" b="b"/>
              <a:pathLst>
                <a:path w="18354" h="10015" extrusionOk="0">
                  <a:moveTo>
                    <a:pt x="9631" y="0"/>
                  </a:moveTo>
                  <a:cubicBezTo>
                    <a:pt x="7231" y="0"/>
                    <a:pt x="5228" y="1689"/>
                    <a:pt x="4740" y="3941"/>
                  </a:cubicBezTo>
                  <a:cubicBezTo>
                    <a:pt x="4231" y="3322"/>
                    <a:pt x="3482" y="2985"/>
                    <a:pt x="2714" y="2985"/>
                  </a:cubicBezTo>
                  <a:cubicBezTo>
                    <a:pt x="2381" y="2985"/>
                    <a:pt x="2045" y="3048"/>
                    <a:pt x="1723" y="3179"/>
                  </a:cubicBezTo>
                  <a:cubicBezTo>
                    <a:pt x="658" y="3614"/>
                    <a:pt x="1" y="4690"/>
                    <a:pt x="100" y="5836"/>
                  </a:cubicBezTo>
                  <a:cubicBezTo>
                    <a:pt x="199" y="6981"/>
                    <a:pt x="1033" y="7928"/>
                    <a:pt x="2156" y="8172"/>
                  </a:cubicBezTo>
                  <a:cubicBezTo>
                    <a:pt x="2342" y="8213"/>
                    <a:pt x="2529" y="8232"/>
                    <a:pt x="2713" y="8232"/>
                  </a:cubicBezTo>
                  <a:cubicBezTo>
                    <a:pt x="3645" y="8232"/>
                    <a:pt x="4524" y="7736"/>
                    <a:pt x="4997" y="6901"/>
                  </a:cubicBezTo>
                  <a:cubicBezTo>
                    <a:pt x="5744" y="8727"/>
                    <a:pt x="7536" y="10015"/>
                    <a:pt x="9631" y="10015"/>
                  </a:cubicBezTo>
                  <a:cubicBezTo>
                    <a:pt x="11805" y="10015"/>
                    <a:pt x="13650" y="8625"/>
                    <a:pt x="14341" y="6688"/>
                  </a:cubicBezTo>
                  <a:cubicBezTo>
                    <a:pt x="14714" y="7324"/>
                    <a:pt x="15396" y="7755"/>
                    <a:pt x="16186" y="7755"/>
                  </a:cubicBezTo>
                  <a:cubicBezTo>
                    <a:pt x="16194" y="7755"/>
                    <a:pt x="16201" y="7755"/>
                    <a:pt x="16208" y="7755"/>
                  </a:cubicBezTo>
                  <a:cubicBezTo>
                    <a:pt x="17391" y="7755"/>
                    <a:pt x="18353" y="6795"/>
                    <a:pt x="18353" y="5609"/>
                  </a:cubicBezTo>
                  <a:cubicBezTo>
                    <a:pt x="18353" y="4423"/>
                    <a:pt x="17390" y="3463"/>
                    <a:pt x="16206" y="3463"/>
                  </a:cubicBezTo>
                  <a:cubicBezTo>
                    <a:pt x="16199" y="3463"/>
                    <a:pt x="16193" y="3463"/>
                    <a:pt x="16186" y="3463"/>
                  </a:cubicBezTo>
                  <a:cubicBezTo>
                    <a:pt x="15537" y="3463"/>
                    <a:pt x="14962" y="3758"/>
                    <a:pt x="14568" y="4215"/>
                  </a:cubicBezTo>
                  <a:cubicBezTo>
                    <a:pt x="14188" y="1827"/>
                    <a:pt x="12125" y="0"/>
                    <a:pt x="9631"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0" name="Google Shape;2196;p37">
              <a:extLst>
                <a:ext uri="{FF2B5EF4-FFF2-40B4-BE49-F238E27FC236}">
                  <a16:creationId xmlns:a16="http://schemas.microsoft.com/office/drawing/2014/main" id="{3A611B25-EBFA-43F7-AF46-EDE0EE8AF03B}"/>
                </a:ext>
              </a:extLst>
            </p:cNvPr>
            <p:cNvSpPr/>
            <p:nvPr/>
          </p:nvSpPr>
          <p:spPr>
            <a:xfrm>
              <a:off x="2579550" y="3535788"/>
              <a:ext cx="457825" cy="250375"/>
            </a:xfrm>
            <a:custGeom>
              <a:avLst/>
              <a:gdLst/>
              <a:ahLst/>
              <a:cxnLst/>
              <a:rect l="l" t="t" r="r" b="b"/>
              <a:pathLst>
                <a:path w="18313" h="10015" extrusionOk="0">
                  <a:moveTo>
                    <a:pt x="16186" y="3463"/>
                  </a:moveTo>
                  <a:cubicBezTo>
                    <a:pt x="16186" y="3463"/>
                    <a:pt x="16186" y="3463"/>
                    <a:pt x="16186" y="3463"/>
                  </a:cubicBezTo>
                  <a:lnTo>
                    <a:pt x="16186" y="3463"/>
                  </a:lnTo>
                  <a:cubicBezTo>
                    <a:pt x="16187" y="3463"/>
                    <a:pt x="16187" y="3463"/>
                    <a:pt x="16187" y="3463"/>
                  </a:cubicBezTo>
                  <a:close/>
                  <a:moveTo>
                    <a:pt x="9630" y="0"/>
                  </a:moveTo>
                  <a:cubicBezTo>
                    <a:pt x="7231" y="0"/>
                    <a:pt x="5229" y="1689"/>
                    <a:pt x="4740" y="3941"/>
                  </a:cubicBezTo>
                  <a:cubicBezTo>
                    <a:pt x="4230" y="3322"/>
                    <a:pt x="3481" y="2985"/>
                    <a:pt x="2714" y="2985"/>
                  </a:cubicBezTo>
                  <a:cubicBezTo>
                    <a:pt x="2381" y="2985"/>
                    <a:pt x="2044" y="3048"/>
                    <a:pt x="1722" y="3179"/>
                  </a:cubicBezTo>
                  <a:cubicBezTo>
                    <a:pt x="659" y="3614"/>
                    <a:pt x="1" y="4690"/>
                    <a:pt x="101" y="5836"/>
                  </a:cubicBezTo>
                  <a:cubicBezTo>
                    <a:pt x="200" y="6981"/>
                    <a:pt x="1033" y="7928"/>
                    <a:pt x="2155" y="8172"/>
                  </a:cubicBezTo>
                  <a:cubicBezTo>
                    <a:pt x="2341" y="8213"/>
                    <a:pt x="2528" y="8232"/>
                    <a:pt x="2713" y="8232"/>
                  </a:cubicBezTo>
                  <a:cubicBezTo>
                    <a:pt x="3644" y="8232"/>
                    <a:pt x="4524" y="7736"/>
                    <a:pt x="4997" y="6901"/>
                  </a:cubicBezTo>
                  <a:cubicBezTo>
                    <a:pt x="5743" y="8727"/>
                    <a:pt x="7536" y="10015"/>
                    <a:pt x="9630" y="10015"/>
                  </a:cubicBezTo>
                  <a:cubicBezTo>
                    <a:pt x="11805" y="10015"/>
                    <a:pt x="13650" y="8625"/>
                    <a:pt x="14342" y="6688"/>
                  </a:cubicBezTo>
                  <a:cubicBezTo>
                    <a:pt x="14713" y="7324"/>
                    <a:pt x="15397" y="7755"/>
                    <a:pt x="16186" y="7755"/>
                  </a:cubicBezTo>
                  <a:cubicBezTo>
                    <a:pt x="17364" y="7744"/>
                    <a:pt x="18312" y="6787"/>
                    <a:pt x="18312" y="5609"/>
                  </a:cubicBezTo>
                  <a:cubicBezTo>
                    <a:pt x="18312" y="4433"/>
                    <a:pt x="17364" y="3476"/>
                    <a:pt x="16186" y="3463"/>
                  </a:cubicBezTo>
                  <a:lnTo>
                    <a:pt x="16186" y="3463"/>
                  </a:lnTo>
                  <a:cubicBezTo>
                    <a:pt x="15536" y="3464"/>
                    <a:pt x="14961" y="3758"/>
                    <a:pt x="14568" y="4215"/>
                  </a:cubicBezTo>
                  <a:cubicBezTo>
                    <a:pt x="14188" y="1827"/>
                    <a:pt x="12125" y="0"/>
                    <a:pt x="9630"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1" name="Google Shape;2197;p37">
              <a:extLst>
                <a:ext uri="{FF2B5EF4-FFF2-40B4-BE49-F238E27FC236}">
                  <a16:creationId xmlns:a16="http://schemas.microsoft.com/office/drawing/2014/main" id="{D9F04D68-1E45-45C0-8441-3E446B6EC8AB}"/>
                </a:ext>
              </a:extLst>
            </p:cNvPr>
            <p:cNvSpPr/>
            <p:nvPr/>
          </p:nvSpPr>
          <p:spPr>
            <a:xfrm>
              <a:off x="1545700" y="3375325"/>
              <a:ext cx="865800" cy="390550"/>
            </a:xfrm>
            <a:custGeom>
              <a:avLst/>
              <a:gdLst/>
              <a:ahLst/>
              <a:cxnLst/>
              <a:rect l="l" t="t" r="r" b="b"/>
              <a:pathLst>
                <a:path w="34632" h="15622" extrusionOk="0">
                  <a:moveTo>
                    <a:pt x="21395" y="1"/>
                  </a:moveTo>
                  <a:cubicBezTo>
                    <a:pt x="18310" y="1"/>
                    <a:pt x="15695" y="1981"/>
                    <a:pt x="14733" y="4738"/>
                  </a:cubicBezTo>
                  <a:cubicBezTo>
                    <a:pt x="13749" y="4070"/>
                    <a:pt x="12588" y="3712"/>
                    <a:pt x="11399" y="3712"/>
                  </a:cubicBezTo>
                  <a:cubicBezTo>
                    <a:pt x="11396" y="3712"/>
                    <a:pt x="11394" y="3712"/>
                    <a:pt x="11391" y="3712"/>
                  </a:cubicBezTo>
                  <a:cubicBezTo>
                    <a:pt x="9145" y="3712"/>
                    <a:pt x="7192" y="4956"/>
                    <a:pt x="6177" y="6792"/>
                  </a:cubicBezTo>
                  <a:cubicBezTo>
                    <a:pt x="5501" y="6221"/>
                    <a:pt x="4645" y="5909"/>
                    <a:pt x="3758" y="5909"/>
                  </a:cubicBezTo>
                  <a:cubicBezTo>
                    <a:pt x="1683" y="5909"/>
                    <a:pt x="0" y="7592"/>
                    <a:pt x="0" y="9667"/>
                  </a:cubicBezTo>
                  <a:cubicBezTo>
                    <a:pt x="0" y="11743"/>
                    <a:pt x="1683" y="13425"/>
                    <a:pt x="3758" y="13425"/>
                  </a:cubicBezTo>
                  <a:cubicBezTo>
                    <a:pt x="4645" y="13425"/>
                    <a:pt x="5501" y="13112"/>
                    <a:pt x="6177" y="12541"/>
                  </a:cubicBezTo>
                  <a:cubicBezTo>
                    <a:pt x="7192" y="14377"/>
                    <a:pt x="9145" y="15621"/>
                    <a:pt x="11391" y="15621"/>
                  </a:cubicBezTo>
                  <a:cubicBezTo>
                    <a:pt x="13719" y="15621"/>
                    <a:pt x="15729" y="14283"/>
                    <a:pt x="16709" y="12335"/>
                  </a:cubicBezTo>
                  <a:cubicBezTo>
                    <a:pt x="17956" y="13446"/>
                    <a:pt x="19594" y="14125"/>
                    <a:pt x="21395" y="14125"/>
                  </a:cubicBezTo>
                  <a:cubicBezTo>
                    <a:pt x="23850" y="14125"/>
                    <a:pt x="26013" y="12870"/>
                    <a:pt x="27278" y="10968"/>
                  </a:cubicBezTo>
                  <a:cubicBezTo>
                    <a:pt x="27808" y="12421"/>
                    <a:pt x="29199" y="13461"/>
                    <a:pt x="30837" y="13461"/>
                  </a:cubicBezTo>
                  <a:cubicBezTo>
                    <a:pt x="32932" y="13461"/>
                    <a:pt x="34631" y="11761"/>
                    <a:pt x="34631" y="9667"/>
                  </a:cubicBezTo>
                  <a:cubicBezTo>
                    <a:pt x="34631" y="7572"/>
                    <a:pt x="32933" y="5873"/>
                    <a:pt x="30837" y="5873"/>
                  </a:cubicBezTo>
                  <a:cubicBezTo>
                    <a:pt x="30835" y="5873"/>
                    <a:pt x="30833" y="5873"/>
                    <a:pt x="30831" y="5873"/>
                  </a:cubicBezTo>
                  <a:cubicBezTo>
                    <a:pt x="29959" y="5873"/>
                    <a:pt x="29115" y="6175"/>
                    <a:pt x="28441" y="6726"/>
                  </a:cubicBezTo>
                  <a:cubicBezTo>
                    <a:pt x="28263" y="2983"/>
                    <a:pt x="25182" y="1"/>
                    <a:pt x="21395"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2" name="Google Shape;2198;p37">
              <a:extLst>
                <a:ext uri="{FF2B5EF4-FFF2-40B4-BE49-F238E27FC236}">
                  <a16:creationId xmlns:a16="http://schemas.microsoft.com/office/drawing/2014/main" id="{4BC31737-EFA5-4931-87CD-3AAFB89E3140}"/>
                </a:ext>
              </a:extLst>
            </p:cNvPr>
            <p:cNvSpPr/>
            <p:nvPr/>
          </p:nvSpPr>
          <p:spPr>
            <a:xfrm>
              <a:off x="829400" y="3645325"/>
              <a:ext cx="5960425" cy="302890"/>
            </a:xfrm>
            <a:custGeom>
              <a:avLst/>
              <a:gdLst/>
              <a:ahLst/>
              <a:cxnLst/>
              <a:rect l="l" t="t" r="r" b="b"/>
              <a:pathLst>
                <a:path w="238417" h="7853" extrusionOk="0">
                  <a:moveTo>
                    <a:pt x="0" y="0"/>
                  </a:moveTo>
                  <a:lnTo>
                    <a:pt x="0" y="7852"/>
                  </a:lnTo>
                  <a:lnTo>
                    <a:pt x="238416" y="7852"/>
                  </a:lnTo>
                  <a:lnTo>
                    <a:pt x="238416" y="0"/>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73" name="Google Shape;2199;p37">
              <a:extLst>
                <a:ext uri="{FF2B5EF4-FFF2-40B4-BE49-F238E27FC236}">
                  <a16:creationId xmlns:a16="http://schemas.microsoft.com/office/drawing/2014/main" id="{BBC18082-9A7F-4899-99BC-A3C2020543CB}"/>
                </a:ext>
              </a:extLst>
            </p:cNvPr>
            <p:cNvSpPr/>
            <p:nvPr/>
          </p:nvSpPr>
          <p:spPr>
            <a:xfrm>
              <a:off x="5421450" y="2376663"/>
              <a:ext cx="1148625" cy="629475"/>
            </a:xfrm>
            <a:custGeom>
              <a:avLst/>
              <a:gdLst/>
              <a:ahLst/>
              <a:cxnLst/>
              <a:rect l="l" t="t" r="r" b="b"/>
              <a:pathLst>
                <a:path w="45945" h="25179" extrusionOk="0">
                  <a:moveTo>
                    <a:pt x="84" y="0"/>
                  </a:moveTo>
                  <a:cubicBezTo>
                    <a:pt x="38" y="0"/>
                    <a:pt x="0" y="38"/>
                    <a:pt x="0" y="84"/>
                  </a:cubicBezTo>
                  <a:lnTo>
                    <a:pt x="0" y="25094"/>
                  </a:lnTo>
                  <a:cubicBezTo>
                    <a:pt x="0" y="25141"/>
                    <a:pt x="38" y="25178"/>
                    <a:pt x="84" y="25178"/>
                  </a:cubicBezTo>
                  <a:lnTo>
                    <a:pt x="45861" y="25178"/>
                  </a:lnTo>
                  <a:cubicBezTo>
                    <a:pt x="45907" y="25178"/>
                    <a:pt x="45945" y="25141"/>
                    <a:pt x="45945" y="25094"/>
                  </a:cubicBezTo>
                  <a:lnTo>
                    <a:pt x="45945" y="84"/>
                  </a:lnTo>
                  <a:cubicBezTo>
                    <a:pt x="45945" y="38"/>
                    <a:pt x="45907" y="0"/>
                    <a:pt x="45861"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74" name="Google Shape;2200;p37">
              <a:extLst>
                <a:ext uri="{FF2B5EF4-FFF2-40B4-BE49-F238E27FC236}">
                  <a16:creationId xmlns:a16="http://schemas.microsoft.com/office/drawing/2014/main" id="{6054FA92-EC21-43E9-915A-94C68C56062E}"/>
                </a:ext>
              </a:extLst>
            </p:cNvPr>
            <p:cNvSpPr/>
            <p:nvPr/>
          </p:nvSpPr>
          <p:spPr>
            <a:xfrm>
              <a:off x="5479725" y="2434963"/>
              <a:ext cx="1032050" cy="512875"/>
            </a:xfrm>
            <a:custGeom>
              <a:avLst/>
              <a:gdLst/>
              <a:ahLst/>
              <a:cxnLst/>
              <a:rect l="l" t="t" r="r" b="b"/>
              <a:pathLst>
                <a:path w="41282" h="20515" extrusionOk="0">
                  <a:moveTo>
                    <a:pt x="1" y="0"/>
                  </a:moveTo>
                  <a:lnTo>
                    <a:pt x="1" y="20514"/>
                  </a:lnTo>
                  <a:lnTo>
                    <a:pt x="41282" y="20514"/>
                  </a:lnTo>
                  <a:lnTo>
                    <a:pt x="41282" y="0"/>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75" name="Google Shape;2201;p37">
              <a:extLst>
                <a:ext uri="{FF2B5EF4-FFF2-40B4-BE49-F238E27FC236}">
                  <a16:creationId xmlns:a16="http://schemas.microsoft.com/office/drawing/2014/main" id="{7A52614C-AF30-4C6F-B993-180C7EBFC30C}"/>
                </a:ext>
              </a:extLst>
            </p:cNvPr>
            <p:cNvSpPr/>
            <p:nvPr/>
          </p:nvSpPr>
          <p:spPr>
            <a:xfrm>
              <a:off x="5593850" y="2519288"/>
              <a:ext cx="56750" cy="90775"/>
            </a:xfrm>
            <a:custGeom>
              <a:avLst/>
              <a:gdLst/>
              <a:ahLst/>
              <a:cxnLst/>
              <a:rect l="l" t="t" r="r" b="b"/>
              <a:pathLst>
                <a:path w="2270" h="3631" extrusionOk="0">
                  <a:moveTo>
                    <a:pt x="286" y="0"/>
                  </a:moveTo>
                  <a:cubicBezTo>
                    <a:pt x="128" y="0"/>
                    <a:pt x="1" y="128"/>
                    <a:pt x="1" y="286"/>
                  </a:cubicBezTo>
                  <a:lnTo>
                    <a:pt x="1" y="3345"/>
                  </a:lnTo>
                  <a:cubicBezTo>
                    <a:pt x="1" y="3503"/>
                    <a:pt x="128" y="3631"/>
                    <a:pt x="286" y="3631"/>
                  </a:cubicBezTo>
                  <a:cubicBezTo>
                    <a:pt x="445" y="3631"/>
                    <a:pt x="575" y="3503"/>
                    <a:pt x="576" y="3345"/>
                  </a:cubicBezTo>
                  <a:lnTo>
                    <a:pt x="576" y="2101"/>
                  </a:lnTo>
                  <a:lnTo>
                    <a:pt x="1784" y="2101"/>
                  </a:lnTo>
                  <a:cubicBezTo>
                    <a:pt x="1940" y="2096"/>
                    <a:pt x="2065" y="1969"/>
                    <a:pt x="2065" y="1812"/>
                  </a:cubicBezTo>
                  <a:cubicBezTo>
                    <a:pt x="2065" y="1656"/>
                    <a:pt x="1940" y="1528"/>
                    <a:pt x="1784" y="1525"/>
                  </a:cubicBezTo>
                  <a:lnTo>
                    <a:pt x="576" y="1525"/>
                  </a:lnTo>
                  <a:lnTo>
                    <a:pt x="576" y="576"/>
                  </a:lnTo>
                  <a:lnTo>
                    <a:pt x="1983" y="576"/>
                  </a:lnTo>
                  <a:cubicBezTo>
                    <a:pt x="2140" y="576"/>
                    <a:pt x="2270" y="447"/>
                    <a:pt x="2270" y="287"/>
                  </a:cubicBezTo>
                  <a:cubicBezTo>
                    <a:pt x="2270" y="130"/>
                    <a:pt x="2140" y="0"/>
                    <a:pt x="1983"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6" name="Google Shape;2202;p37">
              <a:extLst>
                <a:ext uri="{FF2B5EF4-FFF2-40B4-BE49-F238E27FC236}">
                  <a16:creationId xmlns:a16="http://schemas.microsoft.com/office/drawing/2014/main" id="{B4D80D80-EDAC-48C2-94B5-84B90A25CA3D}"/>
                </a:ext>
              </a:extLst>
            </p:cNvPr>
            <p:cNvSpPr/>
            <p:nvPr/>
          </p:nvSpPr>
          <p:spPr>
            <a:xfrm>
              <a:off x="5665650" y="2516688"/>
              <a:ext cx="93125" cy="93400"/>
            </a:xfrm>
            <a:custGeom>
              <a:avLst/>
              <a:gdLst/>
              <a:ahLst/>
              <a:cxnLst/>
              <a:rect l="l" t="t" r="r" b="b"/>
              <a:pathLst>
                <a:path w="3725" h="3736" extrusionOk="0">
                  <a:moveTo>
                    <a:pt x="1778" y="593"/>
                  </a:moveTo>
                  <a:cubicBezTo>
                    <a:pt x="1781" y="593"/>
                    <a:pt x="1785" y="593"/>
                    <a:pt x="1788" y="593"/>
                  </a:cubicBezTo>
                  <a:cubicBezTo>
                    <a:pt x="2099" y="593"/>
                    <a:pt x="2389" y="726"/>
                    <a:pt x="2607" y="961"/>
                  </a:cubicBezTo>
                  <a:cubicBezTo>
                    <a:pt x="2834" y="1207"/>
                    <a:pt x="2960" y="1532"/>
                    <a:pt x="2960" y="1868"/>
                  </a:cubicBezTo>
                  <a:cubicBezTo>
                    <a:pt x="2960" y="2220"/>
                    <a:pt x="2819" y="2547"/>
                    <a:pt x="2607" y="2770"/>
                  </a:cubicBezTo>
                  <a:cubicBezTo>
                    <a:pt x="2389" y="3003"/>
                    <a:pt x="2099" y="3143"/>
                    <a:pt x="1788" y="3143"/>
                  </a:cubicBezTo>
                  <a:cubicBezTo>
                    <a:pt x="1455" y="3143"/>
                    <a:pt x="1166" y="3003"/>
                    <a:pt x="948" y="2770"/>
                  </a:cubicBezTo>
                  <a:cubicBezTo>
                    <a:pt x="730" y="2547"/>
                    <a:pt x="595" y="2220"/>
                    <a:pt x="595" y="1868"/>
                  </a:cubicBezTo>
                  <a:cubicBezTo>
                    <a:pt x="595" y="1515"/>
                    <a:pt x="730" y="1188"/>
                    <a:pt x="948" y="961"/>
                  </a:cubicBezTo>
                  <a:cubicBezTo>
                    <a:pt x="1161" y="726"/>
                    <a:pt x="1461" y="593"/>
                    <a:pt x="1778" y="593"/>
                  </a:cubicBezTo>
                  <a:close/>
                  <a:moveTo>
                    <a:pt x="1787" y="1"/>
                  </a:moveTo>
                  <a:cubicBezTo>
                    <a:pt x="1304" y="1"/>
                    <a:pt x="844" y="202"/>
                    <a:pt x="517" y="557"/>
                  </a:cubicBezTo>
                  <a:cubicBezTo>
                    <a:pt x="183" y="911"/>
                    <a:pt x="0" y="1382"/>
                    <a:pt x="3" y="1868"/>
                  </a:cubicBezTo>
                  <a:cubicBezTo>
                    <a:pt x="3" y="2382"/>
                    <a:pt x="195" y="2843"/>
                    <a:pt x="517" y="3180"/>
                  </a:cubicBezTo>
                  <a:cubicBezTo>
                    <a:pt x="846" y="3532"/>
                    <a:pt x="1306" y="3733"/>
                    <a:pt x="1787" y="3736"/>
                  </a:cubicBezTo>
                  <a:cubicBezTo>
                    <a:pt x="2264" y="3736"/>
                    <a:pt x="2721" y="3518"/>
                    <a:pt x="3026" y="3180"/>
                  </a:cubicBezTo>
                  <a:cubicBezTo>
                    <a:pt x="3725" y="2445"/>
                    <a:pt x="3725" y="1291"/>
                    <a:pt x="3026" y="557"/>
                  </a:cubicBezTo>
                  <a:cubicBezTo>
                    <a:pt x="2711" y="205"/>
                    <a:pt x="2260" y="4"/>
                    <a:pt x="1787"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7" name="Google Shape;2203;p37">
              <a:extLst>
                <a:ext uri="{FF2B5EF4-FFF2-40B4-BE49-F238E27FC236}">
                  <a16:creationId xmlns:a16="http://schemas.microsoft.com/office/drawing/2014/main" id="{CCEAD6B5-F45B-47CF-A82E-294291C2C47E}"/>
                </a:ext>
              </a:extLst>
            </p:cNvPr>
            <p:cNvSpPr/>
            <p:nvPr/>
          </p:nvSpPr>
          <p:spPr>
            <a:xfrm>
              <a:off x="5778150" y="2519288"/>
              <a:ext cx="63150" cy="90775"/>
            </a:xfrm>
            <a:custGeom>
              <a:avLst/>
              <a:gdLst/>
              <a:ahLst/>
              <a:cxnLst/>
              <a:rect l="l" t="t" r="r" b="b"/>
              <a:pathLst>
                <a:path w="2526" h="3631" extrusionOk="0">
                  <a:moveTo>
                    <a:pt x="1216" y="576"/>
                  </a:moveTo>
                  <a:cubicBezTo>
                    <a:pt x="1512" y="576"/>
                    <a:pt x="1752" y="818"/>
                    <a:pt x="1749" y="1115"/>
                  </a:cubicBezTo>
                  <a:cubicBezTo>
                    <a:pt x="1748" y="1408"/>
                    <a:pt x="1509" y="1644"/>
                    <a:pt x="1216" y="1644"/>
                  </a:cubicBezTo>
                  <a:lnTo>
                    <a:pt x="577" y="1644"/>
                  </a:lnTo>
                  <a:lnTo>
                    <a:pt x="577" y="576"/>
                  </a:lnTo>
                  <a:close/>
                  <a:moveTo>
                    <a:pt x="284" y="0"/>
                  </a:moveTo>
                  <a:cubicBezTo>
                    <a:pt x="126" y="0"/>
                    <a:pt x="0" y="127"/>
                    <a:pt x="2" y="286"/>
                  </a:cubicBezTo>
                  <a:lnTo>
                    <a:pt x="2" y="3345"/>
                  </a:lnTo>
                  <a:cubicBezTo>
                    <a:pt x="2" y="3503"/>
                    <a:pt x="129" y="3631"/>
                    <a:pt x="287" y="3631"/>
                  </a:cubicBezTo>
                  <a:cubicBezTo>
                    <a:pt x="446" y="3631"/>
                    <a:pt x="576" y="3504"/>
                    <a:pt x="577" y="3345"/>
                  </a:cubicBezTo>
                  <a:lnTo>
                    <a:pt x="577" y="2220"/>
                  </a:lnTo>
                  <a:lnTo>
                    <a:pt x="1190" y="2220"/>
                  </a:lnTo>
                  <a:cubicBezTo>
                    <a:pt x="1292" y="2245"/>
                    <a:pt x="1390" y="2287"/>
                    <a:pt x="1480" y="2344"/>
                  </a:cubicBezTo>
                  <a:cubicBezTo>
                    <a:pt x="1542" y="2386"/>
                    <a:pt x="1603" y="2439"/>
                    <a:pt x="1635" y="2495"/>
                  </a:cubicBezTo>
                  <a:cubicBezTo>
                    <a:pt x="1671" y="2552"/>
                    <a:pt x="1692" y="2619"/>
                    <a:pt x="1698" y="2718"/>
                  </a:cubicBezTo>
                  <a:cubicBezTo>
                    <a:pt x="1698" y="3004"/>
                    <a:pt x="1734" y="3190"/>
                    <a:pt x="1806" y="3341"/>
                  </a:cubicBezTo>
                  <a:cubicBezTo>
                    <a:pt x="1845" y="3414"/>
                    <a:pt x="1902" y="3476"/>
                    <a:pt x="1973" y="3522"/>
                  </a:cubicBezTo>
                  <a:cubicBezTo>
                    <a:pt x="2031" y="3559"/>
                    <a:pt x="2099" y="3578"/>
                    <a:pt x="2167" y="3578"/>
                  </a:cubicBezTo>
                  <a:cubicBezTo>
                    <a:pt x="2169" y="3578"/>
                    <a:pt x="2172" y="3578"/>
                    <a:pt x="2174" y="3578"/>
                  </a:cubicBezTo>
                  <a:lnTo>
                    <a:pt x="2180" y="3578"/>
                  </a:lnTo>
                  <a:cubicBezTo>
                    <a:pt x="2218" y="3578"/>
                    <a:pt x="2257" y="3573"/>
                    <a:pt x="2295" y="3563"/>
                  </a:cubicBezTo>
                  <a:cubicBezTo>
                    <a:pt x="2445" y="3513"/>
                    <a:pt x="2526" y="3350"/>
                    <a:pt x="2475" y="3201"/>
                  </a:cubicBezTo>
                  <a:cubicBezTo>
                    <a:pt x="2446" y="3115"/>
                    <a:pt x="2379" y="3051"/>
                    <a:pt x="2295" y="3023"/>
                  </a:cubicBezTo>
                  <a:cubicBezTo>
                    <a:pt x="2275" y="2923"/>
                    <a:pt x="2268" y="2821"/>
                    <a:pt x="2274" y="2717"/>
                  </a:cubicBezTo>
                  <a:cubicBezTo>
                    <a:pt x="2274" y="2517"/>
                    <a:pt x="2215" y="2322"/>
                    <a:pt x="2102" y="2158"/>
                  </a:cubicBezTo>
                  <a:cubicBezTo>
                    <a:pt x="2053" y="2084"/>
                    <a:pt x="1991" y="2020"/>
                    <a:pt x="1920" y="1966"/>
                  </a:cubicBezTo>
                  <a:cubicBezTo>
                    <a:pt x="2170" y="1758"/>
                    <a:pt x="2325" y="1458"/>
                    <a:pt x="2325" y="1115"/>
                  </a:cubicBezTo>
                  <a:cubicBezTo>
                    <a:pt x="2329" y="500"/>
                    <a:pt x="1832" y="0"/>
                    <a:pt x="1219" y="0"/>
                  </a:cubicBezTo>
                  <a:cubicBezTo>
                    <a:pt x="1218" y="0"/>
                    <a:pt x="1217" y="0"/>
                    <a:pt x="1216" y="0"/>
                  </a:cubicBezTo>
                  <a:lnTo>
                    <a:pt x="287" y="0"/>
                  </a:lnTo>
                  <a:cubicBezTo>
                    <a:pt x="286" y="0"/>
                    <a:pt x="285" y="0"/>
                    <a:pt x="28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8" name="Google Shape;2204;p37">
              <a:extLst>
                <a:ext uri="{FF2B5EF4-FFF2-40B4-BE49-F238E27FC236}">
                  <a16:creationId xmlns:a16="http://schemas.microsoft.com/office/drawing/2014/main" id="{5102BA54-7563-4203-A0FB-59A6362BDD74}"/>
                </a:ext>
              </a:extLst>
            </p:cNvPr>
            <p:cNvSpPr/>
            <p:nvPr/>
          </p:nvSpPr>
          <p:spPr>
            <a:xfrm>
              <a:off x="5593750" y="2638813"/>
              <a:ext cx="158275" cy="227275"/>
            </a:xfrm>
            <a:custGeom>
              <a:avLst/>
              <a:gdLst/>
              <a:ahLst/>
              <a:cxnLst/>
              <a:rect l="l" t="t" r="r" b="b"/>
              <a:pathLst>
                <a:path w="6331" h="9091" extrusionOk="0">
                  <a:moveTo>
                    <a:pt x="3044" y="1441"/>
                  </a:moveTo>
                  <a:cubicBezTo>
                    <a:pt x="3785" y="1441"/>
                    <a:pt x="4382" y="2039"/>
                    <a:pt x="4382" y="2792"/>
                  </a:cubicBezTo>
                  <a:cubicBezTo>
                    <a:pt x="4382" y="3519"/>
                    <a:pt x="3785" y="4117"/>
                    <a:pt x="3044" y="4117"/>
                  </a:cubicBezTo>
                  <a:lnTo>
                    <a:pt x="1447" y="4117"/>
                  </a:lnTo>
                  <a:lnTo>
                    <a:pt x="1447" y="1441"/>
                  </a:lnTo>
                  <a:close/>
                  <a:moveTo>
                    <a:pt x="708" y="0"/>
                  </a:moveTo>
                  <a:cubicBezTo>
                    <a:pt x="316" y="0"/>
                    <a:pt x="0" y="321"/>
                    <a:pt x="5" y="714"/>
                  </a:cubicBezTo>
                  <a:lnTo>
                    <a:pt x="5" y="8377"/>
                  </a:lnTo>
                  <a:cubicBezTo>
                    <a:pt x="5" y="8771"/>
                    <a:pt x="325" y="9091"/>
                    <a:pt x="718" y="9091"/>
                  </a:cubicBezTo>
                  <a:cubicBezTo>
                    <a:pt x="1121" y="9091"/>
                    <a:pt x="1446" y="8766"/>
                    <a:pt x="1446" y="8377"/>
                  </a:cubicBezTo>
                  <a:lnTo>
                    <a:pt x="1446" y="5558"/>
                  </a:lnTo>
                  <a:lnTo>
                    <a:pt x="2978" y="5558"/>
                  </a:lnTo>
                  <a:cubicBezTo>
                    <a:pt x="3095" y="5584"/>
                    <a:pt x="3434" y="5689"/>
                    <a:pt x="3705" y="5871"/>
                  </a:cubicBezTo>
                  <a:cubicBezTo>
                    <a:pt x="3862" y="5975"/>
                    <a:pt x="4018" y="6104"/>
                    <a:pt x="4096" y="6247"/>
                  </a:cubicBezTo>
                  <a:cubicBezTo>
                    <a:pt x="4186" y="6389"/>
                    <a:pt x="4239" y="6559"/>
                    <a:pt x="4251" y="6806"/>
                  </a:cubicBezTo>
                  <a:cubicBezTo>
                    <a:pt x="4251" y="7519"/>
                    <a:pt x="4343" y="7988"/>
                    <a:pt x="4524" y="8364"/>
                  </a:cubicBezTo>
                  <a:cubicBezTo>
                    <a:pt x="4628" y="8545"/>
                    <a:pt x="4771" y="8715"/>
                    <a:pt x="4941" y="8819"/>
                  </a:cubicBezTo>
                  <a:cubicBezTo>
                    <a:pt x="5090" y="8912"/>
                    <a:pt x="5263" y="8962"/>
                    <a:pt x="5439" y="8962"/>
                  </a:cubicBezTo>
                  <a:cubicBezTo>
                    <a:pt x="5442" y="8962"/>
                    <a:pt x="5444" y="8962"/>
                    <a:pt x="5447" y="8962"/>
                  </a:cubicBezTo>
                  <a:lnTo>
                    <a:pt x="5460" y="8962"/>
                  </a:lnTo>
                  <a:cubicBezTo>
                    <a:pt x="5557" y="8960"/>
                    <a:pt x="5653" y="8948"/>
                    <a:pt x="5746" y="8923"/>
                  </a:cubicBezTo>
                  <a:cubicBezTo>
                    <a:pt x="6123" y="8793"/>
                    <a:pt x="6330" y="8391"/>
                    <a:pt x="6201" y="8014"/>
                  </a:cubicBezTo>
                  <a:cubicBezTo>
                    <a:pt x="6128" y="7802"/>
                    <a:pt x="5959" y="7638"/>
                    <a:pt x="5746" y="7572"/>
                  </a:cubicBezTo>
                  <a:cubicBezTo>
                    <a:pt x="5719" y="7443"/>
                    <a:pt x="5680" y="7196"/>
                    <a:pt x="5693" y="6806"/>
                  </a:cubicBezTo>
                  <a:cubicBezTo>
                    <a:pt x="5696" y="6305"/>
                    <a:pt x="5548" y="5817"/>
                    <a:pt x="5265" y="5404"/>
                  </a:cubicBezTo>
                  <a:cubicBezTo>
                    <a:pt x="5140" y="5219"/>
                    <a:pt x="4987" y="5057"/>
                    <a:pt x="4810" y="4923"/>
                  </a:cubicBezTo>
                  <a:cubicBezTo>
                    <a:pt x="5433" y="4403"/>
                    <a:pt x="5823" y="3650"/>
                    <a:pt x="5823" y="2792"/>
                  </a:cubicBezTo>
                  <a:cubicBezTo>
                    <a:pt x="5823" y="1248"/>
                    <a:pt x="4589" y="0"/>
                    <a:pt x="3043" y="0"/>
                  </a:cubicBezTo>
                  <a:lnTo>
                    <a:pt x="718" y="0"/>
                  </a:lnTo>
                  <a:cubicBezTo>
                    <a:pt x="715" y="0"/>
                    <a:pt x="711" y="0"/>
                    <a:pt x="70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9" name="Google Shape;2205;p37">
              <a:extLst>
                <a:ext uri="{FF2B5EF4-FFF2-40B4-BE49-F238E27FC236}">
                  <a16:creationId xmlns:a16="http://schemas.microsoft.com/office/drawing/2014/main" id="{BD31FE77-20F4-41F3-9C4F-2E3D7FC011F5}"/>
                </a:ext>
              </a:extLst>
            </p:cNvPr>
            <p:cNvSpPr/>
            <p:nvPr/>
          </p:nvSpPr>
          <p:spPr>
            <a:xfrm>
              <a:off x="5801175" y="2638813"/>
              <a:ext cx="142000" cy="227275"/>
            </a:xfrm>
            <a:custGeom>
              <a:avLst/>
              <a:gdLst/>
              <a:ahLst/>
              <a:cxnLst/>
              <a:rect l="l" t="t" r="r" b="b"/>
              <a:pathLst>
                <a:path w="5680" h="9091" extrusionOk="0">
                  <a:moveTo>
                    <a:pt x="708" y="0"/>
                  </a:moveTo>
                  <a:cubicBezTo>
                    <a:pt x="316" y="0"/>
                    <a:pt x="0" y="321"/>
                    <a:pt x="5" y="714"/>
                  </a:cubicBezTo>
                  <a:lnTo>
                    <a:pt x="5" y="8377"/>
                  </a:lnTo>
                  <a:cubicBezTo>
                    <a:pt x="5" y="8771"/>
                    <a:pt x="323" y="9091"/>
                    <a:pt x="717" y="9091"/>
                  </a:cubicBezTo>
                  <a:cubicBezTo>
                    <a:pt x="718" y="9091"/>
                    <a:pt x="719" y="9091"/>
                    <a:pt x="720" y="9091"/>
                  </a:cubicBezTo>
                  <a:lnTo>
                    <a:pt x="732" y="9077"/>
                  </a:lnTo>
                  <a:cubicBezTo>
                    <a:pt x="732" y="9077"/>
                    <a:pt x="732" y="9091"/>
                    <a:pt x="759" y="9091"/>
                  </a:cubicBezTo>
                  <a:lnTo>
                    <a:pt x="4966" y="9091"/>
                  </a:lnTo>
                  <a:cubicBezTo>
                    <a:pt x="5342" y="9091"/>
                    <a:pt x="5680" y="8766"/>
                    <a:pt x="5680" y="8377"/>
                  </a:cubicBezTo>
                  <a:cubicBezTo>
                    <a:pt x="5680" y="7974"/>
                    <a:pt x="5343" y="7650"/>
                    <a:pt x="4966" y="7650"/>
                  </a:cubicBezTo>
                  <a:lnTo>
                    <a:pt x="1447" y="7650"/>
                  </a:lnTo>
                  <a:lnTo>
                    <a:pt x="1447" y="5259"/>
                  </a:lnTo>
                  <a:lnTo>
                    <a:pt x="4473" y="5259"/>
                  </a:lnTo>
                  <a:cubicBezTo>
                    <a:pt x="4862" y="5259"/>
                    <a:pt x="5187" y="4935"/>
                    <a:pt x="5187" y="4532"/>
                  </a:cubicBezTo>
                  <a:cubicBezTo>
                    <a:pt x="5187" y="4157"/>
                    <a:pt x="4862" y="3818"/>
                    <a:pt x="4473" y="3818"/>
                  </a:cubicBezTo>
                  <a:lnTo>
                    <a:pt x="1447" y="3818"/>
                  </a:lnTo>
                  <a:lnTo>
                    <a:pt x="1447" y="1441"/>
                  </a:lnTo>
                  <a:lnTo>
                    <a:pt x="4966" y="1441"/>
                  </a:lnTo>
                  <a:cubicBezTo>
                    <a:pt x="5342" y="1441"/>
                    <a:pt x="5680" y="1117"/>
                    <a:pt x="5680" y="714"/>
                  </a:cubicBezTo>
                  <a:cubicBezTo>
                    <a:pt x="5680" y="311"/>
                    <a:pt x="5343" y="0"/>
                    <a:pt x="4966" y="0"/>
                  </a:cubicBezTo>
                  <a:lnTo>
                    <a:pt x="718" y="0"/>
                  </a:lnTo>
                  <a:cubicBezTo>
                    <a:pt x="715" y="0"/>
                    <a:pt x="711" y="0"/>
                    <a:pt x="70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80" name="Google Shape;2206;p37">
              <a:extLst>
                <a:ext uri="{FF2B5EF4-FFF2-40B4-BE49-F238E27FC236}">
                  <a16:creationId xmlns:a16="http://schemas.microsoft.com/office/drawing/2014/main" id="{30D0E8F8-87A2-461D-951A-87E4ED84766C}"/>
                </a:ext>
              </a:extLst>
            </p:cNvPr>
            <p:cNvSpPr/>
            <p:nvPr/>
          </p:nvSpPr>
          <p:spPr>
            <a:xfrm>
              <a:off x="5993825" y="2641063"/>
              <a:ext cx="172400" cy="225025"/>
            </a:xfrm>
            <a:custGeom>
              <a:avLst/>
              <a:gdLst/>
              <a:ahLst/>
              <a:cxnLst/>
              <a:rect l="l" t="t" r="r" b="b"/>
              <a:pathLst>
                <a:path w="6896" h="9001" extrusionOk="0">
                  <a:moveTo>
                    <a:pt x="719" y="0"/>
                  </a:moveTo>
                  <a:cubicBezTo>
                    <a:pt x="574" y="0"/>
                    <a:pt x="427" y="43"/>
                    <a:pt x="298" y="130"/>
                  </a:cubicBezTo>
                  <a:cubicBezTo>
                    <a:pt x="109" y="270"/>
                    <a:pt x="1" y="493"/>
                    <a:pt x="11" y="728"/>
                  </a:cubicBezTo>
                  <a:lnTo>
                    <a:pt x="11" y="8287"/>
                  </a:lnTo>
                  <a:cubicBezTo>
                    <a:pt x="11" y="8682"/>
                    <a:pt x="331" y="9001"/>
                    <a:pt x="725" y="9001"/>
                  </a:cubicBezTo>
                  <a:cubicBezTo>
                    <a:pt x="1102" y="9001"/>
                    <a:pt x="1427" y="8676"/>
                    <a:pt x="1427" y="8287"/>
                  </a:cubicBezTo>
                  <a:lnTo>
                    <a:pt x="1428" y="2898"/>
                  </a:lnTo>
                  <a:lnTo>
                    <a:pt x="5584" y="8663"/>
                  </a:lnTo>
                  <a:cubicBezTo>
                    <a:pt x="5602" y="8693"/>
                    <a:pt x="5623" y="8718"/>
                    <a:pt x="5649" y="8741"/>
                  </a:cubicBezTo>
                  <a:cubicBezTo>
                    <a:pt x="5780" y="8897"/>
                    <a:pt x="5973" y="9001"/>
                    <a:pt x="6182" y="9001"/>
                  </a:cubicBezTo>
                  <a:cubicBezTo>
                    <a:pt x="6574" y="8996"/>
                    <a:pt x="6891" y="8679"/>
                    <a:pt x="6896" y="8287"/>
                  </a:cubicBezTo>
                  <a:lnTo>
                    <a:pt x="6896" y="741"/>
                  </a:lnTo>
                  <a:cubicBezTo>
                    <a:pt x="6896" y="364"/>
                    <a:pt x="6571" y="40"/>
                    <a:pt x="6182" y="40"/>
                  </a:cubicBezTo>
                  <a:cubicBezTo>
                    <a:pt x="5796" y="43"/>
                    <a:pt x="5484" y="355"/>
                    <a:pt x="5481" y="741"/>
                  </a:cubicBezTo>
                  <a:lnTo>
                    <a:pt x="5481" y="6092"/>
                  </a:lnTo>
                  <a:lnTo>
                    <a:pt x="1284" y="286"/>
                  </a:lnTo>
                  <a:cubicBezTo>
                    <a:pt x="1152" y="98"/>
                    <a:pt x="938" y="0"/>
                    <a:pt x="71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81" name="Google Shape;2207;p37">
              <a:extLst>
                <a:ext uri="{FF2B5EF4-FFF2-40B4-BE49-F238E27FC236}">
                  <a16:creationId xmlns:a16="http://schemas.microsoft.com/office/drawing/2014/main" id="{605E3C14-840C-4498-9E4F-B91ED77821BC}"/>
                </a:ext>
              </a:extLst>
            </p:cNvPr>
            <p:cNvSpPr/>
            <p:nvPr/>
          </p:nvSpPr>
          <p:spPr>
            <a:xfrm>
              <a:off x="6223125" y="2638813"/>
              <a:ext cx="174550" cy="227275"/>
            </a:xfrm>
            <a:custGeom>
              <a:avLst/>
              <a:gdLst/>
              <a:ahLst/>
              <a:cxnLst/>
              <a:rect l="l" t="t" r="r" b="b"/>
              <a:pathLst>
                <a:path w="6982" h="9091" extrusionOk="0">
                  <a:moveTo>
                    <a:pt x="709" y="0"/>
                  </a:moveTo>
                  <a:cubicBezTo>
                    <a:pt x="317" y="0"/>
                    <a:pt x="0" y="321"/>
                    <a:pt x="6" y="714"/>
                  </a:cubicBezTo>
                  <a:cubicBezTo>
                    <a:pt x="6" y="1103"/>
                    <a:pt x="317" y="1441"/>
                    <a:pt x="720" y="1441"/>
                  </a:cubicBezTo>
                  <a:lnTo>
                    <a:pt x="2774" y="1441"/>
                  </a:lnTo>
                  <a:lnTo>
                    <a:pt x="2774" y="8377"/>
                  </a:lnTo>
                  <a:cubicBezTo>
                    <a:pt x="2773" y="8772"/>
                    <a:pt x="3093" y="9091"/>
                    <a:pt x="3488" y="9091"/>
                  </a:cubicBezTo>
                  <a:cubicBezTo>
                    <a:pt x="3491" y="9091"/>
                    <a:pt x="3495" y="9091"/>
                    <a:pt x="3499" y="9091"/>
                  </a:cubicBezTo>
                  <a:cubicBezTo>
                    <a:pt x="3890" y="9091"/>
                    <a:pt x="4206" y="8770"/>
                    <a:pt x="4201" y="8377"/>
                  </a:cubicBezTo>
                  <a:lnTo>
                    <a:pt x="4201" y="1441"/>
                  </a:lnTo>
                  <a:lnTo>
                    <a:pt x="6266" y="1441"/>
                  </a:lnTo>
                  <a:cubicBezTo>
                    <a:pt x="6657" y="1441"/>
                    <a:pt x="6981" y="1103"/>
                    <a:pt x="6980" y="714"/>
                  </a:cubicBezTo>
                  <a:cubicBezTo>
                    <a:pt x="6981" y="320"/>
                    <a:pt x="6663" y="0"/>
                    <a:pt x="6269" y="0"/>
                  </a:cubicBezTo>
                  <a:cubicBezTo>
                    <a:pt x="6268" y="0"/>
                    <a:pt x="6267" y="0"/>
                    <a:pt x="6266" y="0"/>
                  </a:cubicBezTo>
                  <a:lnTo>
                    <a:pt x="720" y="0"/>
                  </a:lnTo>
                  <a:cubicBezTo>
                    <a:pt x="716" y="0"/>
                    <a:pt x="713" y="0"/>
                    <a:pt x="70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30"/>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LASIC PRINCIPLES</a:t>
            </a:r>
            <a:endParaRPr dirty="0"/>
          </a:p>
        </p:txBody>
      </p:sp>
      <p:sp>
        <p:nvSpPr>
          <p:cNvPr id="1144" name="Google Shape;1144;p30"/>
          <p:cNvSpPr/>
          <p:nvPr/>
        </p:nvSpPr>
        <p:spPr>
          <a:xfrm>
            <a:off x="-9022785" y="987501"/>
            <a:ext cx="93433" cy="23367"/>
          </a:xfrm>
          <a:custGeom>
            <a:avLst/>
            <a:gdLst/>
            <a:ahLst/>
            <a:cxnLst/>
            <a:rect l="l" t="t" r="r" b="b"/>
            <a:pathLst>
              <a:path w="2803" h="701" extrusionOk="0">
                <a:moveTo>
                  <a:pt x="367" y="1"/>
                </a:moveTo>
                <a:cubicBezTo>
                  <a:pt x="167" y="1"/>
                  <a:pt x="0" y="134"/>
                  <a:pt x="0" y="334"/>
                </a:cubicBezTo>
                <a:cubicBezTo>
                  <a:pt x="0" y="534"/>
                  <a:pt x="167" y="701"/>
                  <a:pt x="367" y="701"/>
                </a:cubicBezTo>
                <a:lnTo>
                  <a:pt x="2435" y="701"/>
                </a:lnTo>
                <a:cubicBezTo>
                  <a:pt x="2636" y="701"/>
                  <a:pt x="2769" y="534"/>
                  <a:pt x="2802" y="334"/>
                </a:cubicBezTo>
                <a:cubicBezTo>
                  <a:pt x="2802" y="134"/>
                  <a:pt x="2636" y="1"/>
                  <a:pt x="243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145" name="Google Shape;1145;p30"/>
          <p:cNvSpPr/>
          <p:nvPr/>
        </p:nvSpPr>
        <p:spPr>
          <a:xfrm>
            <a:off x="-9004985" y="1030867"/>
            <a:ext cx="57833" cy="23367"/>
          </a:xfrm>
          <a:custGeom>
            <a:avLst/>
            <a:gdLst/>
            <a:ahLst/>
            <a:cxnLst/>
            <a:rect l="l" t="t" r="r" b="b"/>
            <a:pathLst>
              <a:path w="1735" h="701" extrusionOk="0">
                <a:moveTo>
                  <a:pt x="334" y="0"/>
                </a:moveTo>
                <a:cubicBezTo>
                  <a:pt x="134" y="0"/>
                  <a:pt x="0" y="167"/>
                  <a:pt x="0" y="367"/>
                </a:cubicBezTo>
                <a:cubicBezTo>
                  <a:pt x="0" y="568"/>
                  <a:pt x="134" y="701"/>
                  <a:pt x="334" y="701"/>
                </a:cubicBezTo>
                <a:lnTo>
                  <a:pt x="1401" y="701"/>
                </a:lnTo>
                <a:cubicBezTo>
                  <a:pt x="1601" y="701"/>
                  <a:pt x="1735" y="568"/>
                  <a:pt x="1735" y="367"/>
                </a:cubicBezTo>
                <a:cubicBezTo>
                  <a:pt x="1735" y="167"/>
                  <a:pt x="1601" y="0"/>
                  <a:pt x="1401" y="0"/>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6" name="Google Shape;634;p21">
            <a:extLst>
              <a:ext uri="{FF2B5EF4-FFF2-40B4-BE49-F238E27FC236}">
                <a16:creationId xmlns:a16="http://schemas.microsoft.com/office/drawing/2014/main" id="{65E43C93-CF57-48AC-A568-775B2698CB55}"/>
              </a:ext>
            </a:extLst>
          </p:cNvPr>
          <p:cNvSpPr/>
          <p:nvPr/>
        </p:nvSpPr>
        <p:spPr>
          <a:xfrm>
            <a:off x="1997986" y="2849692"/>
            <a:ext cx="1872300" cy="1872300"/>
          </a:xfrm>
          <a:prstGeom prst="ellipse">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635;p21">
            <a:extLst>
              <a:ext uri="{FF2B5EF4-FFF2-40B4-BE49-F238E27FC236}">
                <a16:creationId xmlns:a16="http://schemas.microsoft.com/office/drawing/2014/main" id="{FFD9CDEB-596D-4656-AC0F-22E411203EB0}"/>
              </a:ext>
            </a:extLst>
          </p:cNvPr>
          <p:cNvSpPr/>
          <p:nvPr/>
        </p:nvSpPr>
        <p:spPr>
          <a:xfrm>
            <a:off x="3578917" y="2849692"/>
            <a:ext cx="1872300" cy="1872300"/>
          </a:xfrm>
          <a:prstGeom prst="ellipse">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636;p21">
            <a:extLst>
              <a:ext uri="{FF2B5EF4-FFF2-40B4-BE49-F238E27FC236}">
                <a16:creationId xmlns:a16="http://schemas.microsoft.com/office/drawing/2014/main" id="{0BD0D9AD-453F-427F-A0FB-1D5F2984A572}"/>
              </a:ext>
            </a:extLst>
          </p:cNvPr>
          <p:cNvSpPr/>
          <p:nvPr/>
        </p:nvSpPr>
        <p:spPr>
          <a:xfrm>
            <a:off x="5159849" y="2849692"/>
            <a:ext cx="1872300" cy="1872300"/>
          </a:xfrm>
          <a:prstGeom prst="ellipse">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637;p21">
            <a:extLst>
              <a:ext uri="{FF2B5EF4-FFF2-40B4-BE49-F238E27FC236}">
                <a16:creationId xmlns:a16="http://schemas.microsoft.com/office/drawing/2014/main" id="{00231219-0867-4A96-9F66-DB51D0276817}"/>
              </a:ext>
            </a:extLst>
          </p:cNvPr>
          <p:cNvSpPr/>
          <p:nvPr/>
        </p:nvSpPr>
        <p:spPr>
          <a:xfrm>
            <a:off x="6740781" y="2849692"/>
            <a:ext cx="1872300" cy="1872300"/>
          </a:xfrm>
          <a:prstGeom prst="ellipse">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 name="Google Shape;638;p21">
            <a:extLst>
              <a:ext uri="{FF2B5EF4-FFF2-40B4-BE49-F238E27FC236}">
                <a16:creationId xmlns:a16="http://schemas.microsoft.com/office/drawing/2014/main" id="{9128C40B-AC6B-4D5B-83AC-76778F2DA4AD}"/>
              </a:ext>
            </a:extLst>
          </p:cNvPr>
          <p:cNvSpPr/>
          <p:nvPr/>
        </p:nvSpPr>
        <p:spPr>
          <a:xfrm>
            <a:off x="8321713" y="2849692"/>
            <a:ext cx="1872300" cy="1872300"/>
          </a:xfrm>
          <a:prstGeom prst="ellipse">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154;p30">
            <a:extLst>
              <a:ext uri="{FF2B5EF4-FFF2-40B4-BE49-F238E27FC236}">
                <a16:creationId xmlns:a16="http://schemas.microsoft.com/office/drawing/2014/main" id="{8989CAEB-ACCE-4D72-A742-62737B89353B}"/>
              </a:ext>
            </a:extLst>
          </p:cNvPr>
          <p:cNvSpPr txBox="1"/>
          <p:nvPr/>
        </p:nvSpPr>
        <p:spPr>
          <a:xfrm>
            <a:off x="2404663" y="3785842"/>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EB Garamond"/>
                <a:cs typeface="EB Garamond"/>
                <a:sym typeface="Montserrat ExtraBold"/>
              </a:rPr>
              <a:t>L</a:t>
            </a:r>
            <a:r>
              <a:rPr lang="en-SG" sz="1467" dirty="0">
                <a:solidFill>
                  <a:srgbClr val="434343"/>
                </a:solidFill>
                <a:latin typeface="Montserrat ExtraBold"/>
                <a:ea typeface="EB Garamond"/>
                <a:cs typeface="EB Garamond"/>
                <a:sym typeface="Montserrat ExtraBold"/>
              </a:rPr>
              <a:t>OW MARGIN</a:t>
            </a:r>
            <a:endParaRPr sz="1200" dirty="0">
              <a:solidFill>
                <a:srgbClr val="434343"/>
              </a:solidFill>
              <a:latin typeface="EB Garamond"/>
              <a:ea typeface="EB Garamond"/>
              <a:cs typeface="EB Garamond"/>
              <a:sym typeface="EB Garamond"/>
            </a:endParaRPr>
          </a:p>
        </p:txBody>
      </p:sp>
      <p:sp>
        <p:nvSpPr>
          <p:cNvPr id="65" name="Google Shape;1149;p30">
            <a:extLst>
              <a:ext uri="{FF2B5EF4-FFF2-40B4-BE49-F238E27FC236}">
                <a16:creationId xmlns:a16="http://schemas.microsoft.com/office/drawing/2014/main" id="{A4C527E1-1156-4A05-A14D-4B9674C9A368}"/>
              </a:ext>
            </a:extLst>
          </p:cNvPr>
          <p:cNvSpPr txBox="1"/>
          <p:nvPr/>
        </p:nvSpPr>
        <p:spPr>
          <a:xfrm>
            <a:off x="4033448" y="3778572"/>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Montserrat ExtraBold"/>
                <a:cs typeface="Montserrat ExtraBold"/>
                <a:sym typeface="Montserrat ExtraBold"/>
              </a:rPr>
              <a:t>A</a:t>
            </a:r>
            <a:r>
              <a:rPr lang="en-SG" sz="1467" dirty="0">
                <a:solidFill>
                  <a:srgbClr val="434343"/>
                </a:solidFill>
                <a:latin typeface="Montserrat ExtraBold"/>
                <a:ea typeface="Montserrat ExtraBold"/>
                <a:cs typeface="Montserrat ExtraBold"/>
                <a:sym typeface="Montserrat ExtraBold"/>
              </a:rPr>
              <a:t>SSET LIGHT</a:t>
            </a:r>
            <a:endParaRPr sz="1200" dirty="0">
              <a:solidFill>
                <a:srgbClr val="434343"/>
              </a:solidFill>
              <a:latin typeface="EB Garamond"/>
              <a:ea typeface="EB Garamond"/>
              <a:cs typeface="EB Garamond"/>
              <a:sym typeface="EB Garamond"/>
            </a:endParaRPr>
          </a:p>
        </p:txBody>
      </p:sp>
      <p:sp>
        <p:nvSpPr>
          <p:cNvPr id="66" name="Google Shape;1149;p30">
            <a:extLst>
              <a:ext uri="{FF2B5EF4-FFF2-40B4-BE49-F238E27FC236}">
                <a16:creationId xmlns:a16="http://schemas.microsoft.com/office/drawing/2014/main" id="{FE1369FC-17F7-4BA6-88E5-0173B083A7F8}"/>
              </a:ext>
            </a:extLst>
          </p:cNvPr>
          <p:cNvSpPr txBox="1"/>
          <p:nvPr/>
        </p:nvSpPr>
        <p:spPr>
          <a:xfrm>
            <a:off x="5590859" y="3790309"/>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EB Garamond"/>
                <a:cs typeface="EB Garamond"/>
                <a:sym typeface="Montserrat ExtraBold"/>
              </a:rPr>
              <a:t>S</a:t>
            </a:r>
            <a:r>
              <a:rPr lang="en-SG" sz="1467" dirty="0">
                <a:solidFill>
                  <a:srgbClr val="434343"/>
                </a:solidFill>
                <a:latin typeface="Montserrat ExtraBold"/>
                <a:ea typeface="EB Garamond"/>
                <a:cs typeface="EB Garamond"/>
                <a:sym typeface="Montserrat ExtraBold"/>
              </a:rPr>
              <a:t>CALABLE</a:t>
            </a:r>
            <a:endParaRPr sz="1200" dirty="0">
              <a:solidFill>
                <a:srgbClr val="434343"/>
              </a:solidFill>
              <a:latin typeface="EB Garamond"/>
              <a:ea typeface="EB Garamond"/>
              <a:cs typeface="EB Garamond"/>
              <a:sym typeface="EB Garamond"/>
            </a:endParaRPr>
          </a:p>
        </p:txBody>
      </p:sp>
      <p:sp>
        <p:nvSpPr>
          <p:cNvPr id="67" name="Google Shape;1154;p30">
            <a:extLst>
              <a:ext uri="{FF2B5EF4-FFF2-40B4-BE49-F238E27FC236}">
                <a16:creationId xmlns:a16="http://schemas.microsoft.com/office/drawing/2014/main" id="{9ADEC1D4-CD4B-492C-A145-9299CCBBDB6B}"/>
              </a:ext>
            </a:extLst>
          </p:cNvPr>
          <p:cNvSpPr txBox="1"/>
          <p:nvPr/>
        </p:nvSpPr>
        <p:spPr>
          <a:xfrm>
            <a:off x="6891551" y="3761648"/>
            <a:ext cx="1550400" cy="652400"/>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EB Garamond"/>
                <a:cs typeface="EB Garamond"/>
                <a:sym typeface="Montserrat ExtraBold"/>
              </a:rPr>
              <a:t>I</a:t>
            </a:r>
            <a:r>
              <a:rPr lang="en-SG" sz="1467" dirty="0">
                <a:solidFill>
                  <a:srgbClr val="434343"/>
                </a:solidFill>
                <a:latin typeface="Montserrat ExtraBold"/>
                <a:ea typeface="EB Garamond"/>
                <a:cs typeface="EB Garamond"/>
                <a:sym typeface="Montserrat ExtraBold"/>
              </a:rPr>
              <a:t>NNOVATIVE</a:t>
            </a:r>
            <a:endParaRPr sz="1200" dirty="0">
              <a:solidFill>
                <a:srgbClr val="434343"/>
              </a:solidFill>
              <a:latin typeface="EB Garamond"/>
              <a:ea typeface="EB Garamond"/>
              <a:cs typeface="EB Garamond"/>
              <a:sym typeface="EB Garamond"/>
            </a:endParaRPr>
          </a:p>
        </p:txBody>
      </p:sp>
      <p:sp>
        <p:nvSpPr>
          <p:cNvPr id="68" name="Google Shape;1149;p30">
            <a:extLst>
              <a:ext uri="{FF2B5EF4-FFF2-40B4-BE49-F238E27FC236}">
                <a16:creationId xmlns:a16="http://schemas.microsoft.com/office/drawing/2014/main" id="{9BA6450A-2975-427D-BF7B-9349CBF88609}"/>
              </a:ext>
            </a:extLst>
          </p:cNvPr>
          <p:cNvSpPr txBox="1"/>
          <p:nvPr/>
        </p:nvSpPr>
        <p:spPr>
          <a:xfrm>
            <a:off x="8532453" y="3744346"/>
            <a:ext cx="1550400" cy="652400"/>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Montserrat ExtraBold"/>
                <a:cs typeface="Montserrat ExtraBold"/>
                <a:sym typeface="Montserrat ExtraBold"/>
              </a:rPr>
              <a:t>C</a:t>
            </a:r>
            <a:r>
              <a:rPr lang="en-SG" sz="1467" dirty="0">
                <a:solidFill>
                  <a:srgbClr val="434343"/>
                </a:solidFill>
                <a:latin typeface="Montserrat ExtraBold"/>
                <a:ea typeface="Montserrat ExtraBold"/>
                <a:cs typeface="Montserrat ExtraBold"/>
                <a:sym typeface="Montserrat ExtraBold"/>
              </a:rPr>
              <a:t>OMPLIANCE EASY</a:t>
            </a:r>
            <a:endParaRPr sz="1200" dirty="0">
              <a:solidFill>
                <a:srgbClr val="434343"/>
              </a:solidFill>
              <a:latin typeface="EB Garamond"/>
              <a:ea typeface="EB Garamond"/>
              <a:cs typeface="EB Garamond"/>
              <a:sym typeface="EB Garamond"/>
            </a:endParaRPr>
          </a:p>
        </p:txBody>
      </p:sp>
      <p:grpSp>
        <p:nvGrpSpPr>
          <p:cNvPr id="69" name="Google Shape;7394;p45">
            <a:extLst>
              <a:ext uri="{FF2B5EF4-FFF2-40B4-BE49-F238E27FC236}">
                <a16:creationId xmlns:a16="http://schemas.microsoft.com/office/drawing/2014/main" id="{A8CA0246-1BC4-4541-9533-B2F3F90EFFCC}"/>
              </a:ext>
            </a:extLst>
          </p:cNvPr>
          <p:cNvGrpSpPr/>
          <p:nvPr/>
        </p:nvGrpSpPr>
        <p:grpSpPr>
          <a:xfrm>
            <a:off x="2833485" y="3068915"/>
            <a:ext cx="221219" cy="494159"/>
            <a:chOff x="2749016" y="4291176"/>
            <a:chExt cx="150831" cy="336926"/>
          </a:xfrm>
          <a:solidFill>
            <a:schemeClr val="tx1"/>
          </a:solidFill>
        </p:grpSpPr>
        <p:sp>
          <p:nvSpPr>
            <p:cNvPr id="70" name="Google Shape;7395;p45">
              <a:extLst>
                <a:ext uri="{FF2B5EF4-FFF2-40B4-BE49-F238E27FC236}">
                  <a16:creationId xmlns:a16="http://schemas.microsoft.com/office/drawing/2014/main" id="{56D1D410-41B5-4726-BE79-2A5DF0B92E4C}"/>
                </a:ext>
              </a:extLst>
            </p:cNvPr>
            <p:cNvSpPr/>
            <p:nvPr/>
          </p:nvSpPr>
          <p:spPr>
            <a:xfrm>
              <a:off x="2799399" y="4307472"/>
              <a:ext cx="51942" cy="114865"/>
            </a:xfrm>
            <a:custGeom>
              <a:avLst/>
              <a:gdLst/>
              <a:ahLst/>
              <a:cxnLst/>
              <a:rect l="l" t="t" r="r" b="b"/>
              <a:pathLst>
                <a:path w="1632" h="3609" extrusionOk="0">
                  <a:moveTo>
                    <a:pt x="810" y="1"/>
                  </a:moveTo>
                  <a:cubicBezTo>
                    <a:pt x="727" y="1"/>
                    <a:pt x="667" y="72"/>
                    <a:pt x="667" y="144"/>
                  </a:cubicBezTo>
                  <a:lnTo>
                    <a:pt x="667" y="489"/>
                  </a:lnTo>
                  <a:cubicBezTo>
                    <a:pt x="298" y="525"/>
                    <a:pt x="1" y="846"/>
                    <a:pt x="1" y="1215"/>
                  </a:cubicBezTo>
                  <a:cubicBezTo>
                    <a:pt x="1" y="1620"/>
                    <a:pt x="322" y="1942"/>
                    <a:pt x="727" y="1942"/>
                  </a:cubicBezTo>
                  <a:lnTo>
                    <a:pt x="894" y="1942"/>
                  </a:lnTo>
                  <a:cubicBezTo>
                    <a:pt x="1132" y="1942"/>
                    <a:pt x="1322" y="2144"/>
                    <a:pt x="1322" y="2382"/>
                  </a:cubicBezTo>
                  <a:cubicBezTo>
                    <a:pt x="1322" y="2620"/>
                    <a:pt x="1132" y="2811"/>
                    <a:pt x="894" y="2811"/>
                  </a:cubicBezTo>
                  <a:lnTo>
                    <a:pt x="632" y="2811"/>
                  </a:lnTo>
                  <a:cubicBezTo>
                    <a:pt x="441" y="2811"/>
                    <a:pt x="298" y="2656"/>
                    <a:pt x="298" y="2466"/>
                  </a:cubicBezTo>
                  <a:cubicBezTo>
                    <a:pt x="298" y="2382"/>
                    <a:pt x="215" y="2323"/>
                    <a:pt x="144" y="2323"/>
                  </a:cubicBezTo>
                  <a:cubicBezTo>
                    <a:pt x="48" y="2323"/>
                    <a:pt x="1" y="2394"/>
                    <a:pt x="1" y="2466"/>
                  </a:cubicBezTo>
                  <a:cubicBezTo>
                    <a:pt x="1" y="2823"/>
                    <a:pt x="298" y="3120"/>
                    <a:pt x="644" y="3120"/>
                  </a:cubicBezTo>
                  <a:lnTo>
                    <a:pt x="667" y="3120"/>
                  </a:lnTo>
                  <a:lnTo>
                    <a:pt x="667" y="3466"/>
                  </a:lnTo>
                  <a:cubicBezTo>
                    <a:pt x="667" y="3549"/>
                    <a:pt x="739" y="3609"/>
                    <a:pt x="810" y="3609"/>
                  </a:cubicBezTo>
                  <a:cubicBezTo>
                    <a:pt x="906" y="3609"/>
                    <a:pt x="965" y="3537"/>
                    <a:pt x="965" y="3466"/>
                  </a:cubicBezTo>
                  <a:lnTo>
                    <a:pt x="965" y="3120"/>
                  </a:lnTo>
                  <a:cubicBezTo>
                    <a:pt x="1334" y="3097"/>
                    <a:pt x="1632" y="2763"/>
                    <a:pt x="1632" y="2394"/>
                  </a:cubicBezTo>
                  <a:cubicBezTo>
                    <a:pt x="1632" y="1989"/>
                    <a:pt x="1298" y="1668"/>
                    <a:pt x="906" y="1668"/>
                  </a:cubicBezTo>
                  <a:lnTo>
                    <a:pt x="739" y="1668"/>
                  </a:lnTo>
                  <a:cubicBezTo>
                    <a:pt x="501" y="1668"/>
                    <a:pt x="310" y="1477"/>
                    <a:pt x="310" y="1239"/>
                  </a:cubicBezTo>
                  <a:cubicBezTo>
                    <a:pt x="310" y="1001"/>
                    <a:pt x="501" y="799"/>
                    <a:pt x="739" y="799"/>
                  </a:cubicBezTo>
                  <a:lnTo>
                    <a:pt x="989" y="799"/>
                  </a:lnTo>
                  <a:cubicBezTo>
                    <a:pt x="1191" y="799"/>
                    <a:pt x="1334" y="953"/>
                    <a:pt x="1334" y="1144"/>
                  </a:cubicBezTo>
                  <a:lnTo>
                    <a:pt x="1334" y="1311"/>
                  </a:lnTo>
                  <a:cubicBezTo>
                    <a:pt x="1322" y="1382"/>
                    <a:pt x="1394" y="1453"/>
                    <a:pt x="1489" y="1453"/>
                  </a:cubicBezTo>
                  <a:cubicBezTo>
                    <a:pt x="1572" y="1453"/>
                    <a:pt x="1632" y="1382"/>
                    <a:pt x="1632" y="1311"/>
                  </a:cubicBezTo>
                  <a:lnTo>
                    <a:pt x="1632" y="1144"/>
                  </a:lnTo>
                  <a:cubicBezTo>
                    <a:pt x="1632" y="787"/>
                    <a:pt x="1334" y="489"/>
                    <a:pt x="977" y="489"/>
                  </a:cubicBezTo>
                  <a:lnTo>
                    <a:pt x="965" y="489"/>
                  </a:lnTo>
                  <a:lnTo>
                    <a:pt x="965" y="144"/>
                  </a:lnTo>
                  <a:cubicBezTo>
                    <a:pt x="965" y="60"/>
                    <a:pt x="894" y="1"/>
                    <a:pt x="810" y="1"/>
                  </a:cubicBezTo>
                  <a:close/>
                </a:path>
              </a:pathLst>
            </a:custGeom>
            <a:grpFill/>
            <a:ln>
              <a:noFill/>
            </a:ln>
          </p:spPr>
          <p:txBody>
            <a:bodyPr spcFirstLastPara="1" wrap="square" lIns="121900" tIns="121900" rIns="121900" bIns="121900" anchor="ctr" anchorCtr="0">
              <a:noAutofit/>
            </a:bodyPr>
            <a:lstStyle/>
            <a:p>
              <a:endParaRPr sz="2489"/>
            </a:p>
          </p:txBody>
        </p:sp>
        <p:sp>
          <p:nvSpPr>
            <p:cNvPr id="71" name="Google Shape;7396;p45">
              <a:extLst>
                <a:ext uri="{FF2B5EF4-FFF2-40B4-BE49-F238E27FC236}">
                  <a16:creationId xmlns:a16="http://schemas.microsoft.com/office/drawing/2014/main" id="{1F9ACDF1-47C8-46E8-B78C-CCD56308978F}"/>
                </a:ext>
              </a:extLst>
            </p:cNvPr>
            <p:cNvSpPr/>
            <p:nvPr/>
          </p:nvSpPr>
          <p:spPr>
            <a:xfrm>
              <a:off x="2750894" y="4291176"/>
              <a:ext cx="147075" cy="336926"/>
            </a:xfrm>
            <a:custGeom>
              <a:avLst/>
              <a:gdLst/>
              <a:ahLst/>
              <a:cxnLst/>
              <a:rect l="l" t="t" r="r" b="b"/>
              <a:pathLst>
                <a:path w="4621" h="10586" extrusionOk="0">
                  <a:moveTo>
                    <a:pt x="2310" y="299"/>
                  </a:moveTo>
                  <a:cubicBezTo>
                    <a:pt x="3406" y="299"/>
                    <a:pt x="4323" y="1192"/>
                    <a:pt x="4323" y="2311"/>
                  </a:cubicBezTo>
                  <a:cubicBezTo>
                    <a:pt x="4323" y="3418"/>
                    <a:pt x="3430" y="4323"/>
                    <a:pt x="2310" y="4323"/>
                  </a:cubicBezTo>
                  <a:cubicBezTo>
                    <a:pt x="1203" y="4311"/>
                    <a:pt x="298" y="3418"/>
                    <a:pt x="298" y="2311"/>
                  </a:cubicBezTo>
                  <a:cubicBezTo>
                    <a:pt x="298" y="1215"/>
                    <a:pt x="1191" y="299"/>
                    <a:pt x="2310" y="299"/>
                  </a:cubicBezTo>
                  <a:close/>
                  <a:moveTo>
                    <a:pt x="4299" y="7288"/>
                  </a:moveTo>
                  <a:lnTo>
                    <a:pt x="4299" y="7621"/>
                  </a:lnTo>
                  <a:lnTo>
                    <a:pt x="3620" y="7621"/>
                  </a:lnTo>
                  <a:cubicBezTo>
                    <a:pt x="3525" y="7621"/>
                    <a:pt x="3465" y="7704"/>
                    <a:pt x="3465" y="7776"/>
                  </a:cubicBezTo>
                  <a:cubicBezTo>
                    <a:pt x="3465" y="7859"/>
                    <a:pt x="3549" y="7919"/>
                    <a:pt x="3620" y="7919"/>
                  </a:cubicBezTo>
                  <a:lnTo>
                    <a:pt x="3787" y="7919"/>
                  </a:lnTo>
                  <a:lnTo>
                    <a:pt x="3727" y="8442"/>
                  </a:lnTo>
                  <a:lnTo>
                    <a:pt x="882" y="8442"/>
                  </a:lnTo>
                  <a:lnTo>
                    <a:pt x="822" y="7919"/>
                  </a:lnTo>
                  <a:lnTo>
                    <a:pt x="2894" y="7919"/>
                  </a:lnTo>
                  <a:cubicBezTo>
                    <a:pt x="2977" y="7919"/>
                    <a:pt x="3037" y="7847"/>
                    <a:pt x="3037" y="7776"/>
                  </a:cubicBezTo>
                  <a:cubicBezTo>
                    <a:pt x="3037" y="7680"/>
                    <a:pt x="2965" y="7621"/>
                    <a:pt x="2894" y="7621"/>
                  </a:cubicBezTo>
                  <a:lnTo>
                    <a:pt x="298" y="7621"/>
                  </a:lnTo>
                  <a:lnTo>
                    <a:pt x="298" y="7288"/>
                  </a:lnTo>
                  <a:close/>
                  <a:moveTo>
                    <a:pt x="3692" y="8776"/>
                  </a:moveTo>
                  <a:lnTo>
                    <a:pt x="3608" y="9455"/>
                  </a:lnTo>
                  <a:lnTo>
                    <a:pt x="1013" y="9455"/>
                  </a:lnTo>
                  <a:lnTo>
                    <a:pt x="929" y="8776"/>
                  </a:lnTo>
                  <a:close/>
                  <a:moveTo>
                    <a:pt x="3573" y="9764"/>
                  </a:moveTo>
                  <a:lnTo>
                    <a:pt x="3501" y="10288"/>
                  </a:lnTo>
                  <a:lnTo>
                    <a:pt x="1120" y="10288"/>
                  </a:lnTo>
                  <a:lnTo>
                    <a:pt x="1060" y="9764"/>
                  </a:lnTo>
                  <a:close/>
                  <a:moveTo>
                    <a:pt x="2310" y="1"/>
                  </a:moveTo>
                  <a:cubicBezTo>
                    <a:pt x="1048" y="1"/>
                    <a:pt x="1" y="1049"/>
                    <a:pt x="1" y="2311"/>
                  </a:cubicBezTo>
                  <a:cubicBezTo>
                    <a:pt x="1" y="3537"/>
                    <a:pt x="953" y="4549"/>
                    <a:pt x="2156" y="4621"/>
                  </a:cubicBezTo>
                  <a:lnTo>
                    <a:pt x="2156" y="6966"/>
                  </a:lnTo>
                  <a:lnTo>
                    <a:pt x="155" y="6966"/>
                  </a:lnTo>
                  <a:cubicBezTo>
                    <a:pt x="60" y="6966"/>
                    <a:pt x="1" y="7049"/>
                    <a:pt x="1" y="7121"/>
                  </a:cubicBezTo>
                  <a:lnTo>
                    <a:pt x="1" y="7788"/>
                  </a:lnTo>
                  <a:cubicBezTo>
                    <a:pt x="1" y="7883"/>
                    <a:pt x="72" y="7942"/>
                    <a:pt x="155" y="7942"/>
                  </a:cubicBezTo>
                  <a:lnTo>
                    <a:pt x="513" y="7942"/>
                  </a:lnTo>
                  <a:lnTo>
                    <a:pt x="822" y="10455"/>
                  </a:lnTo>
                  <a:cubicBezTo>
                    <a:pt x="834" y="10526"/>
                    <a:pt x="894" y="10586"/>
                    <a:pt x="965" y="10586"/>
                  </a:cubicBezTo>
                  <a:lnTo>
                    <a:pt x="3620" y="10586"/>
                  </a:lnTo>
                  <a:cubicBezTo>
                    <a:pt x="3692" y="10586"/>
                    <a:pt x="3763" y="10526"/>
                    <a:pt x="3763" y="10455"/>
                  </a:cubicBezTo>
                  <a:lnTo>
                    <a:pt x="4084" y="7942"/>
                  </a:lnTo>
                  <a:lnTo>
                    <a:pt x="4442" y="7942"/>
                  </a:lnTo>
                  <a:cubicBezTo>
                    <a:pt x="4525" y="7942"/>
                    <a:pt x="4585" y="7859"/>
                    <a:pt x="4585" y="7788"/>
                  </a:cubicBezTo>
                  <a:lnTo>
                    <a:pt x="4585" y="7121"/>
                  </a:lnTo>
                  <a:cubicBezTo>
                    <a:pt x="4620" y="7026"/>
                    <a:pt x="4549" y="6966"/>
                    <a:pt x="4465" y="6966"/>
                  </a:cubicBezTo>
                  <a:lnTo>
                    <a:pt x="2453" y="6966"/>
                  </a:lnTo>
                  <a:lnTo>
                    <a:pt x="2453" y="4621"/>
                  </a:lnTo>
                  <a:cubicBezTo>
                    <a:pt x="3668" y="4549"/>
                    <a:pt x="4620" y="3537"/>
                    <a:pt x="4620" y="2311"/>
                  </a:cubicBezTo>
                  <a:cubicBezTo>
                    <a:pt x="4620" y="1037"/>
                    <a:pt x="3573" y="1"/>
                    <a:pt x="2310" y="1"/>
                  </a:cubicBezTo>
                  <a:close/>
                </a:path>
              </a:pathLst>
            </a:custGeom>
            <a:grpFill/>
            <a:ln>
              <a:noFill/>
            </a:ln>
          </p:spPr>
          <p:txBody>
            <a:bodyPr spcFirstLastPara="1" wrap="square" lIns="121900" tIns="121900" rIns="121900" bIns="121900" anchor="ctr" anchorCtr="0">
              <a:noAutofit/>
            </a:bodyPr>
            <a:lstStyle/>
            <a:p>
              <a:endParaRPr sz="2489"/>
            </a:p>
          </p:txBody>
        </p:sp>
        <p:sp>
          <p:nvSpPr>
            <p:cNvPr id="72" name="Google Shape;7397;p45">
              <a:extLst>
                <a:ext uri="{FF2B5EF4-FFF2-40B4-BE49-F238E27FC236}">
                  <a16:creationId xmlns:a16="http://schemas.microsoft.com/office/drawing/2014/main" id="{55038FAE-5467-4818-B38B-71D47B1D1492}"/>
                </a:ext>
              </a:extLst>
            </p:cNvPr>
            <p:cNvSpPr/>
            <p:nvPr/>
          </p:nvSpPr>
          <p:spPr>
            <a:xfrm>
              <a:off x="2749016" y="4443917"/>
              <a:ext cx="69734" cy="52706"/>
            </a:xfrm>
            <a:custGeom>
              <a:avLst/>
              <a:gdLst/>
              <a:ahLst/>
              <a:cxnLst/>
              <a:rect l="l" t="t" r="r" b="b"/>
              <a:pathLst>
                <a:path w="2191" h="1656" extrusionOk="0">
                  <a:moveTo>
                    <a:pt x="1107" y="310"/>
                  </a:moveTo>
                  <a:cubicBezTo>
                    <a:pt x="1381" y="310"/>
                    <a:pt x="1643" y="441"/>
                    <a:pt x="1786" y="667"/>
                  </a:cubicBezTo>
                  <a:lnTo>
                    <a:pt x="417" y="667"/>
                  </a:lnTo>
                  <a:cubicBezTo>
                    <a:pt x="572" y="441"/>
                    <a:pt x="822" y="310"/>
                    <a:pt x="1107" y="310"/>
                  </a:cubicBezTo>
                  <a:close/>
                  <a:moveTo>
                    <a:pt x="1786" y="976"/>
                  </a:moveTo>
                  <a:cubicBezTo>
                    <a:pt x="1619" y="1203"/>
                    <a:pt x="1369" y="1334"/>
                    <a:pt x="1107" y="1334"/>
                  </a:cubicBezTo>
                  <a:cubicBezTo>
                    <a:pt x="822" y="1334"/>
                    <a:pt x="572" y="1203"/>
                    <a:pt x="417" y="976"/>
                  </a:cubicBezTo>
                  <a:close/>
                  <a:moveTo>
                    <a:pt x="1107" y="0"/>
                  </a:moveTo>
                  <a:cubicBezTo>
                    <a:pt x="607" y="0"/>
                    <a:pt x="179" y="310"/>
                    <a:pt x="12" y="774"/>
                  </a:cubicBezTo>
                  <a:cubicBezTo>
                    <a:pt x="0" y="798"/>
                    <a:pt x="0" y="846"/>
                    <a:pt x="12" y="881"/>
                  </a:cubicBezTo>
                  <a:cubicBezTo>
                    <a:pt x="179" y="1334"/>
                    <a:pt x="607" y="1655"/>
                    <a:pt x="1107" y="1655"/>
                  </a:cubicBezTo>
                  <a:cubicBezTo>
                    <a:pt x="1596" y="1655"/>
                    <a:pt x="2024" y="1334"/>
                    <a:pt x="2191" y="881"/>
                  </a:cubicBezTo>
                  <a:lnTo>
                    <a:pt x="2191" y="846"/>
                  </a:lnTo>
                  <a:lnTo>
                    <a:pt x="2191" y="822"/>
                  </a:lnTo>
                  <a:lnTo>
                    <a:pt x="2191" y="798"/>
                  </a:lnTo>
                  <a:lnTo>
                    <a:pt x="2191" y="774"/>
                  </a:lnTo>
                  <a:cubicBezTo>
                    <a:pt x="2024" y="310"/>
                    <a:pt x="1596" y="0"/>
                    <a:pt x="1107" y="0"/>
                  </a:cubicBezTo>
                  <a:close/>
                </a:path>
              </a:pathLst>
            </a:custGeom>
            <a:grpFill/>
            <a:ln>
              <a:noFill/>
            </a:ln>
          </p:spPr>
          <p:txBody>
            <a:bodyPr spcFirstLastPara="1" wrap="square" lIns="121900" tIns="121900" rIns="121900" bIns="121900" anchor="ctr" anchorCtr="0">
              <a:noAutofit/>
            </a:bodyPr>
            <a:lstStyle/>
            <a:p>
              <a:endParaRPr sz="2489"/>
            </a:p>
          </p:txBody>
        </p:sp>
        <p:sp>
          <p:nvSpPr>
            <p:cNvPr id="73" name="Google Shape;7398;p45">
              <a:extLst>
                <a:ext uri="{FF2B5EF4-FFF2-40B4-BE49-F238E27FC236}">
                  <a16:creationId xmlns:a16="http://schemas.microsoft.com/office/drawing/2014/main" id="{A3D1A309-77D2-4437-8267-0397B3E228FF}"/>
                </a:ext>
              </a:extLst>
            </p:cNvPr>
            <p:cNvSpPr/>
            <p:nvPr/>
          </p:nvSpPr>
          <p:spPr>
            <a:xfrm>
              <a:off x="2829731" y="4443917"/>
              <a:ext cx="70116" cy="52706"/>
            </a:xfrm>
            <a:custGeom>
              <a:avLst/>
              <a:gdLst/>
              <a:ahLst/>
              <a:cxnLst/>
              <a:rect l="l" t="t" r="r" b="b"/>
              <a:pathLst>
                <a:path w="2203" h="1656" extrusionOk="0">
                  <a:moveTo>
                    <a:pt x="1096" y="310"/>
                  </a:moveTo>
                  <a:cubicBezTo>
                    <a:pt x="1381" y="310"/>
                    <a:pt x="1631" y="441"/>
                    <a:pt x="1786" y="667"/>
                  </a:cubicBezTo>
                  <a:lnTo>
                    <a:pt x="417" y="667"/>
                  </a:lnTo>
                  <a:cubicBezTo>
                    <a:pt x="560" y="441"/>
                    <a:pt x="810" y="310"/>
                    <a:pt x="1096" y="310"/>
                  </a:cubicBezTo>
                  <a:close/>
                  <a:moveTo>
                    <a:pt x="1786" y="976"/>
                  </a:moveTo>
                  <a:cubicBezTo>
                    <a:pt x="1631" y="1203"/>
                    <a:pt x="1381" y="1334"/>
                    <a:pt x="1096" y="1334"/>
                  </a:cubicBezTo>
                  <a:cubicBezTo>
                    <a:pt x="810" y="1334"/>
                    <a:pt x="560" y="1203"/>
                    <a:pt x="417" y="976"/>
                  </a:cubicBezTo>
                  <a:close/>
                  <a:moveTo>
                    <a:pt x="1096" y="0"/>
                  </a:moveTo>
                  <a:cubicBezTo>
                    <a:pt x="607" y="0"/>
                    <a:pt x="179" y="310"/>
                    <a:pt x="12" y="774"/>
                  </a:cubicBezTo>
                  <a:cubicBezTo>
                    <a:pt x="0" y="798"/>
                    <a:pt x="0" y="846"/>
                    <a:pt x="12" y="881"/>
                  </a:cubicBezTo>
                  <a:cubicBezTo>
                    <a:pt x="179" y="1334"/>
                    <a:pt x="607" y="1655"/>
                    <a:pt x="1096" y="1655"/>
                  </a:cubicBezTo>
                  <a:cubicBezTo>
                    <a:pt x="1584" y="1655"/>
                    <a:pt x="2024" y="1334"/>
                    <a:pt x="2179" y="881"/>
                  </a:cubicBezTo>
                  <a:cubicBezTo>
                    <a:pt x="2203" y="846"/>
                    <a:pt x="2203" y="822"/>
                    <a:pt x="2179" y="774"/>
                  </a:cubicBezTo>
                  <a:cubicBezTo>
                    <a:pt x="2024" y="310"/>
                    <a:pt x="1584" y="0"/>
                    <a:pt x="1096"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74" name="Google Shape;7253;p45">
            <a:extLst>
              <a:ext uri="{FF2B5EF4-FFF2-40B4-BE49-F238E27FC236}">
                <a16:creationId xmlns:a16="http://schemas.microsoft.com/office/drawing/2014/main" id="{72273EE9-8FB8-4E1E-A4BA-8C9941C47E6F}"/>
              </a:ext>
            </a:extLst>
          </p:cNvPr>
          <p:cNvGrpSpPr/>
          <p:nvPr/>
        </p:nvGrpSpPr>
        <p:grpSpPr>
          <a:xfrm>
            <a:off x="4301916" y="3154312"/>
            <a:ext cx="446221" cy="446179"/>
            <a:chOff x="7976174" y="2925108"/>
            <a:chExt cx="334666" cy="334634"/>
          </a:xfrm>
          <a:solidFill>
            <a:schemeClr val="tx1"/>
          </a:solidFill>
        </p:grpSpPr>
        <p:sp>
          <p:nvSpPr>
            <p:cNvPr id="75" name="Google Shape;7254;p45">
              <a:extLst>
                <a:ext uri="{FF2B5EF4-FFF2-40B4-BE49-F238E27FC236}">
                  <a16:creationId xmlns:a16="http://schemas.microsoft.com/office/drawing/2014/main" id="{B3E9CB09-6C0B-4507-BB7F-9AFAD72963C8}"/>
                </a:ext>
              </a:extLst>
            </p:cNvPr>
            <p:cNvSpPr/>
            <p:nvPr/>
          </p:nvSpPr>
          <p:spPr>
            <a:xfrm>
              <a:off x="8003100" y="3064545"/>
              <a:ext cx="10630" cy="14068"/>
            </a:xfrm>
            <a:custGeom>
              <a:avLst/>
              <a:gdLst/>
              <a:ahLst/>
              <a:cxnLst/>
              <a:rect l="l" t="t" r="r" b="b"/>
              <a:pathLst>
                <a:path w="334" h="442" extrusionOk="0">
                  <a:moveTo>
                    <a:pt x="167" y="1"/>
                  </a:moveTo>
                  <a:cubicBezTo>
                    <a:pt x="72" y="1"/>
                    <a:pt x="0" y="72"/>
                    <a:pt x="0" y="167"/>
                  </a:cubicBezTo>
                  <a:lnTo>
                    <a:pt x="0" y="286"/>
                  </a:lnTo>
                  <a:cubicBezTo>
                    <a:pt x="0" y="370"/>
                    <a:pt x="72" y="441"/>
                    <a:pt x="167" y="441"/>
                  </a:cubicBezTo>
                  <a:cubicBezTo>
                    <a:pt x="250" y="441"/>
                    <a:pt x="322" y="370"/>
                    <a:pt x="322" y="286"/>
                  </a:cubicBezTo>
                  <a:lnTo>
                    <a:pt x="322" y="167"/>
                  </a:lnTo>
                  <a:cubicBezTo>
                    <a:pt x="334" y="72"/>
                    <a:pt x="250" y="1"/>
                    <a:pt x="167" y="1"/>
                  </a:cubicBezTo>
                  <a:close/>
                </a:path>
              </a:pathLst>
            </a:custGeom>
            <a:grpFill/>
            <a:ln>
              <a:noFill/>
            </a:ln>
          </p:spPr>
          <p:txBody>
            <a:bodyPr spcFirstLastPara="1" wrap="square" lIns="121900" tIns="121900" rIns="121900" bIns="121900" anchor="ctr" anchorCtr="0">
              <a:noAutofit/>
            </a:bodyPr>
            <a:lstStyle/>
            <a:p>
              <a:endParaRPr sz="2489"/>
            </a:p>
          </p:txBody>
        </p:sp>
        <p:sp>
          <p:nvSpPr>
            <p:cNvPr id="76" name="Google Shape;7255;p45">
              <a:extLst>
                <a:ext uri="{FF2B5EF4-FFF2-40B4-BE49-F238E27FC236}">
                  <a16:creationId xmlns:a16="http://schemas.microsoft.com/office/drawing/2014/main" id="{A04B90CA-0A5B-4752-9F34-86F5AD0F22F6}"/>
                </a:ext>
              </a:extLst>
            </p:cNvPr>
            <p:cNvSpPr/>
            <p:nvPr/>
          </p:nvSpPr>
          <p:spPr>
            <a:xfrm>
              <a:off x="8003100" y="3046371"/>
              <a:ext cx="10630" cy="14418"/>
            </a:xfrm>
            <a:custGeom>
              <a:avLst/>
              <a:gdLst/>
              <a:ahLst/>
              <a:cxnLst/>
              <a:rect l="l" t="t" r="r" b="b"/>
              <a:pathLst>
                <a:path w="334" h="453" extrusionOk="0">
                  <a:moveTo>
                    <a:pt x="167" y="0"/>
                  </a:moveTo>
                  <a:cubicBezTo>
                    <a:pt x="72" y="0"/>
                    <a:pt x="0" y="71"/>
                    <a:pt x="0" y="167"/>
                  </a:cubicBezTo>
                  <a:lnTo>
                    <a:pt x="0" y="286"/>
                  </a:lnTo>
                  <a:cubicBezTo>
                    <a:pt x="0" y="369"/>
                    <a:pt x="72" y="452"/>
                    <a:pt x="167" y="452"/>
                  </a:cubicBezTo>
                  <a:cubicBezTo>
                    <a:pt x="250" y="452"/>
                    <a:pt x="322" y="369"/>
                    <a:pt x="322" y="286"/>
                  </a:cubicBezTo>
                  <a:lnTo>
                    <a:pt x="322" y="167"/>
                  </a:lnTo>
                  <a:cubicBezTo>
                    <a:pt x="334" y="71"/>
                    <a:pt x="250" y="0"/>
                    <a:pt x="167" y="0"/>
                  </a:cubicBezTo>
                  <a:close/>
                </a:path>
              </a:pathLst>
            </a:custGeom>
            <a:grpFill/>
            <a:ln>
              <a:noFill/>
            </a:ln>
          </p:spPr>
          <p:txBody>
            <a:bodyPr spcFirstLastPara="1" wrap="square" lIns="121900" tIns="121900" rIns="121900" bIns="121900" anchor="ctr" anchorCtr="0">
              <a:noAutofit/>
            </a:bodyPr>
            <a:lstStyle/>
            <a:p>
              <a:endParaRPr sz="2489"/>
            </a:p>
          </p:txBody>
        </p:sp>
        <p:sp>
          <p:nvSpPr>
            <p:cNvPr id="77" name="Google Shape;7256;p45">
              <a:extLst>
                <a:ext uri="{FF2B5EF4-FFF2-40B4-BE49-F238E27FC236}">
                  <a16:creationId xmlns:a16="http://schemas.microsoft.com/office/drawing/2014/main" id="{C643EFE5-DBE1-47A6-9201-5D2F6AD17487}"/>
                </a:ext>
              </a:extLst>
            </p:cNvPr>
            <p:cNvSpPr/>
            <p:nvPr/>
          </p:nvSpPr>
          <p:spPr>
            <a:xfrm>
              <a:off x="8272519" y="3105093"/>
              <a:ext cx="10630" cy="14418"/>
            </a:xfrm>
            <a:custGeom>
              <a:avLst/>
              <a:gdLst/>
              <a:ahLst/>
              <a:cxnLst/>
              <a:rect l="l" t="t" r="r" b="b"/>
              <a:pathLst>
                <a:path w="334" h="453" extrusionOk="0">
                  <a:moveTo>
                    <a:pt x="167" y="0"/>
                  </a:moveTo>
                  <a:cubicBezTo>
                    <a:pt x="84" y="0"/>
                    <a:pt x="1" y="72"/>
                    <a:pt x="1" y="167"/>
                  </a:cubicBezTo>
                  <a:lnTo>
                    <a:pt x="1" y="286"/>
                  </a:lnTo>
                  <a:cubicBezTo>
                    <a:pt x="1" y="370"/>
                    <a:pt x="84" y="453"/>
                    <a:pt x="167" y="453"/>
                  </a:cubicBezTo>
                  <a:cubicBezTo>
                    <a:pt x="263" y="453"/>
                    <a:pt x="334" y="370"/>
                    <a:pt x="334" y="286"/>
                  </a:cubicBezTo>
                  <a:lnTo>
                    <a:pt x="334" y="167"/>
                  </a:lnTo>
                  <a:cubicBezTo>
                    <a:pt x="334" y="72"/>
                    <a:pt x="263" y="0"/>
                    <a:pt x="167" y="0"/>
                  </a:cubicBezTo>
                  <a:close/>
                </a:path>
              </a:pathLst>
            </a:custGeom>
            <a:grpFill/>
            <a:ln>
              <a:noFill/>
            </a:ln>
          </p:spPr>
          <p:txBody>
            <a:bodyPr spcFirstLastPara="1" wrap="square" lIns="121900" tIns="121900" rIns="121900" bIns="121900" anchor="ctr" anchorCtr="0">
              <a:noAutofit/>
            </a:bodyPr>
            <a:lstStyle/>
            <a:p>
              <a:endParaRPr sz="2489"/>
            </a:p>
          </p:txBody>
        </p:sp>
        <p:sp>
          <p:nvSpPr>
            <p:cNvPr id="78" name="Google Shape;7257;p45">
              <a:extLst>
                <a:ext uri="{FF2B5EF4-FFF2-40B4-BE49-F238E27FC236}">
                  <a16:creationId xmlns:a16="http://schemas.microsoft.com/office/drawing/2014/main" id="{434B9AC9-38ED-438A-A955-AD8EBDBE6ED2}"/>
                </a:ext>
              </a:extLst>
            </p:cNvPr>
            <p:cNvSpPr/>
            <p:nvPr/>
          </p:nvSpPr>
          <p:spPr>
            <a:xfrm>
              <a:off x="8272519" y="3123266"/>
              <a:ext cx="10630" cy="14068"/>
            </a:xfrm>
            <a:custGeom>
              <a:avLst/>
              <a:gdLst/>
              <a:ahLst/>
              <a:cxnLst/>
              <a:rect l="l" t="t" r="r" b="b"/>
              <a:pathLst>
                <a:path w="334" h="442" extrusionOk="0">
                  <a:moveTo>
                    <a:pt x="167" y="1"/>
                  </a:moveTo>
                  <a:cubicBezTo>
                    <a:pt x="84" y="1"/>
                    <a:pt x="1" y="72"/>
                    <a:pt x="1" y="168"/>
                  </a:cubicBezTo>
                  <a:lnTo>
                    <a:pt x="1" y="287"/>
                  </a:lnTo>
                  <a:cubicBezTo>
                    <a:pt x="1" y="370"/>
                    <a:pt x="84" y="442"/>
                    <a:pt x="167" y="442"/>
                  </a:cubicBezTo>
                  <a:cubicBezTo>
                    <a:pt x="263" y="442"/>
                    <a:pt x="334" y="370"/>
                    <a:pt x="334" y="287"/>
                  </a:cubicBezTo>
                  <a:lnTo>
                    <a:pt x="334" y="168"/>
                  </a:lnTo>
                  <a:cubicBezTo>
                    <a:pt x="334" y="72"/>
                    <a:pt x="263" y="1"/>
                    <a:pt x="167" y="1"/>
                  </a:cubicBezTo>
                  <a:close/>
                </a:path>
              </a:pathLst>
            </a:custGeom>
            <a:grpFill/>
            <a:ln>
              <a:noFill/>
            </a:ln>
          </p:spPr>
          <p:txBody>
            <a:bodyPr spcFirstLastPara="1" wrap="square" lIns="121900" tIns="121900" rIns="121900" bIns="121900" anchor="ctr" anchorCtr="0">
              <a:noAutofit/>
            </a:bodyPr>
            <a:lstStyle/>
            <a:p>
              <a:endParaRPr sz="2489"/>
            </a:p>
          </p:txBody>
        </p:sp>
        <p:sp>
          <p:nvSpPr>
            <p:cNvPr id="79" name="Google Shape;7258;p45">
              <a:extLst>
                <a:ext uri="{FF2B5EF4-FFF2-40B4-BE49-F238E27FC236}">
                  <a16:creationId xmlns:a16="http://schemas.microsoft.com/office/drawing/2014/main" id="{D02E1211-6B91-4DC2-B7A3-9DB807D2D72D}"/>
                </a:ext>
              </a:extLst>
            </p:cNvPr>
            <p:cNvSpPr/>
            <p:nvPr/>
          </p:nvSpPr>
          <p:spPr>
            <a:xfrm>
              <a:off x="7976174" y="2925108"/>
              <a:ext cx="334666" cy="334634"/>
            </a:xfrm>
            <a:custGeom>
              <a:avLst/>
              <a:gdLst/>
              <a:ahLst/>
              <a:cxnLst/>
              <a:rect l="l" t="t" r="r" b="b"/>
              <a:pathLst>
                <a:path w="10515" h="10514" extrusionOk="0">
                  <a:moveTo>
                    <a:pt x="5109" y="655"/>
                  </a:moveTo>
                  <a:lnTo>
                    <a:pt x="5109" y="2762"/>
                  </a:lnTo>
                  <a:lnTo>
                    <a:pt x="4704" y="2762"/>
                  </a:lnTo>
                  <a:lnTo>
                    <a:pt x="4704" y="655"/>
                  </a:lnTo>
                  <a:close/>
                  <a:moveTo>
                    <a:pt x="7549" y="655"/>
                  </a:moveTo>
                  <a:lnTo>
                    <a:pt x="7549" y="738"/>
                  </a:lnTo>
                  <a:lnTo>
                    <a:pt x="7549" y="750"/>
                  </a:lnTo>
                  <a:lnTo>
                    <a:pt x="7549" y="1584"/>
                  </a:lnTo>
                  <a:lnTo>
                    <a:pt x="7549" y="1774"/>
                  </a:lnTo>
                  <a:cubicBezTo>
                    <a:pt x="7442" y="1667"/>
                    <a:pt x="7311" y="1572"/>
                    <a:pt x="7157" y="1536"/>
                  </a:cubicBezTo>
                  <a:cubicBezTo>
                    <a:pt x="7122" y="1527"/>
                    <a:pt x="7085" y="1523"/>
                    <a:pt x="7048" y="1523"/>
                  </a:cubicBezTo>
                  <a:cubicBezTo>
                    <a:pt x="6935" y="1523"/>
                    <a:pt x="6818" y="1565"/>
                    <a:pt x="6728" y="1655"/>
                  </a:cubicBezTo>
                  <a:cubicBezTo>
                    <a:pt x="6716" y="1667"/>
                    <a:pt x="6371" y="1965"/>
                    <a:pt x="6811" y="2584"/>
                  </a:cubicBezTo>
                  <a:cubicBezTo>
                    <a:pt x="6859" y="2643"/>
                    <a:pt x="6907" y="2691"/>
                    <a:pt x="6918" y="2762"/>
                  </a:cubicBezTo>
                  <a:lnTo>
                    <a:pt x="5430" y="2762"/>
                  </a:lnTo>
                  <a:lnTo>
                    <a:pt x="5430" y="655"/>
                  </a:lnTo>
                  <a:close/>
                  <a:moveTo>
                    <a:pt x="2359" y="523"/>
                  </a:moveTo>
                  <a:cubicBezTo>
                    <a:pt x="2823" y="523"/>
                    <a:pt x="3485" y="630"/>
                    <a:pt x="3620" y="833"/>
                  </a:cubicBezTo>
                  <a:cubicBezTo>
                    <a:pt x="3644" y="881"/>
                    <a:pt x="3704" y="917"/>
                    <a:pt x="3763" y="917"/>
                  </a:cubicBezTo>
                  <a:lnTo>
                    <a:pt x="4359" y="917"/>
                  </a:lnTo>
                  <a:lnTo>
                    <a:pt x="4359" y="2500"/>
                  </a:lnTo>
                  <a:lnTo>
                    <a:pt x="3954" y="2500"/>
                  </a:lnTo>
                  <a:cubicBezTo>
                    <a:pt x="3894" y="2500"/>
                    <a:pt x="3847" y="2536"/>
                    <a:pt x="3823" y="2560"/>
                  </a:cubicBezTo>
                  <a:cubicBezTo>
                    <a:pt x="3466" y="3024"/>
                    <a:pt x="3275" y="3072"/>
                    <a:pt x="3037" y="3119"/>
                  </a:cubicBezTo>
                  <a:cubicBezTo>
                    <a:pt x="2858" y="3143"/>
                    <a:pt x="2644" y="3191"/>
                    <a:pt x="2358" y="3381"/>
                  </a:cubicBezTo>
                  <a:cubicBezTo>
                    <a:pt x="2174" y="3515"/>
                    <a:pt x="2037" y="3549"/>
                    <a:pt x="1955" y="3549"/>
                  </a:cubicBezTo>
                  <a:cubicBezTo>
                    <a:pt x="1921" y="3549"/>
                    <a:pt x="1896" y="3543"/>
                    <a:pt x="1882" y="3536"/>
                  </a:cubicBezTo>
                  <a:cubicBezTo>
                    <a:pt x="1846" y="3477"/>
                    <a:pt x="1846" y="3417"/>
                    <a:pt x="1846" y="3381"/>
                  </a:cubicBezTo>
                  <a:cubicBezTo>
                    <a:pt x="1882" y="3203"/>
                    <a:pt x="2168" y="3000"/>
                    <a:pt x="2346" y="2905"/>
                  </a:cubicBezTo>
                  <a:cubicBezTo>
                    <a:pt x="2442" y="2858"/>
                    <a:pt x="2466" y="2762"/>
                    <a:pt x="2430" y="2679"/>
                  </a:cubicBezTo>
                  <a:cubicBezTo>
                    <a:pt x="2394" y="2619"/>
                    <a:pt x="2335" y="2596"/>
                    <a:pt x="2263" y="2596"/>
                  </a:cubicBezTo>
                  <a:lnTo>
                    <a:pt x="715" y="2596"/>
                  </a:lnTo>
                  <a:cubicBezTo>
                    <a:pt x="644" y="2596"/>
                    <a:pt x="584" y="2536"/>
                    <a:pt x="584" y="2465"/>
                  </a:cubicBezTo>
                  <a:lnTo>
                    <a:pt x="584" y="2441"/>
                  </a:lnTo>
                  <a:cubicBezTo>
                    <a:pt x="584" y="2369"/>
                    <a:pt x="644" y="2310"/>
                    <a:pt x="715" y="2310"/>
                  </a:cubicBezTo>
                  <a:lnTo>
                    <a:pt x="2132" y="2310"/>
                  </a:lnTo>
                  <a:cubicBezTo>
                    <a:pt x="2215" y="2310"/>
                    <a:pt x="2287" y="2238"/>
                    <a:pt x="2287" y="2143"/>
                  </a:cubicBezTo>
                  <a:cubicBezTo>
                    <a:pt x="2287" y="2060"/>
                    <a:pt x="2215" y="1988"/>
                    <a:pt x="2132" y="1988"/>
                  </a:cubicBezTo>
                  <a:lnTo>
                    <a:pt x="715" y="1988"/>
                  </a:lnTo>
                  <a:lnTo>
                    <a:pt x="441" y="2012"/>
                  </a:lnTo>
                  <a:cubicBezTo>
                    <a:pt x="370" y="2012"/>
                    <a:pt x="310" y="1953"/>
                    <a:pt x="310" y="1881"/>
                  </a:cubicBezTo>
                  <a:lnTo>
                    <a:pt x="310" y="1869"/>
                  </a:lnTo>
                  <a:cubicBezTo>
                    <a:pt x="310" y="1786"/>
                    <a:pt x="370" y="1726"/>
                    <a:pt x="441" y="1726"/>
                  </a:cubicBezTo>
                  <a:lnTo>
                    <a:pt x="2156" y="1726"/>
                  </a:lnTo>
                  <a:cubicBezTo>
                    <a:pt x="2251" y="1726"/>
                    <a:pt x="2323" y="1655"/>
                    <a:pt x="2323" y="1572"/>
                  </a:cubicBezTo>
                  <a:cubicBezTo>
                    <a:pt x="2323" y="1476"/>
                    <a:pt x="2251" y="1405"/>
                    <a:pt x="2156" y="1405"/>
                  </a:cubicBezTo>
                  <a:lnTo>
                    <a:pt x="691" y="1405"/>
                  </a:lnTo>
                  <a:cubicBezTo>
                    <a:pt x="632" y="1393"/>
                    <a:pt x="596" y="1345"/>
                    <a:pt x="596" y="1286"/>
                  </a:cubicBezTo>
                  <a:lnTo>
                    <a:pt x="596" y="1274"/>
                  </a:lnTo>
                  <a:cubicBezTo>
                    <a:pt x="596" y="1191"/>
                    <a:pt x="656" y="1131"/>
                    <a:pt x="727" y="1131"/>
                  </a:cubicBezTo>
                  <a:lnTo>
                    <a:pt x="2156" y="1131"/>
                  </a:lnTo>
                  <a:cubicBezTo>
                    <a:pt x="2239" y="1131"/>
                    <a:pt x="2323" y="1060"/>
                    <a:pt x="2323" y="976"/>
                  </a:cubicBezTo>
                  <a:cubicBezTo>
                    <a:pt x="2323" y="881"/>
                    <a:pt x="2239" y="810"/>
                    <a:pt x="2156" y="810"/>
                  </a:cubicBezTo>
                  <a:lnTo>
                    <a:pt x="1442" y="810"/>
                  </a:lnTo>
                  <a:cubicBezTo>
                    <a:pt x="1370" y="810"/>
                    <a:pt x="1311" y="750"/>
                    <a:pt x="1311" y="679"/>
                  </a:cubicBezTo>
                  <a:lnTo>
                    <a:pt x="1311" y="655"/>
                  </a:lnTo>
                  <a:cubicBezTo>
                    <a:pt x="1311" y="583"/>
                    <a:pt x="1370" y="524"/>
                    <a:pt x="1442" y="524"/>
                  </a:cubicBezTo>
                  <a:lnTo>
                    <a:pt x="2287" y="524"/>
                  </a:lnTo>
                  <a:cubicBezTo>
                    <a:pt x="2310" y="523"/>
                    <a:pt x="2334" y="523"/>
                    <a:pt x="2359" y="523"/>
                  </a:cubicBezTo>
                  <a:close/>
                  <a:moveTo>
                    <a:pt x="8633" y="310"/>
                  </a:moveTo>
                  <a:cubicBezTo>
                    <a:pt x="8704" y="310"/>
                    <a:pt x="8764" y="369"/>
                    <a:pt x="8764" y="452"/>
                  </a:cubicBezTo>
                  <a:lnTo>
                    <a:pt x="8764" y="691"/>
                  </a:lnTo>
                  <a:lnTo>
                    <a:pt x="8764" y="726"/>
                  </a:lnTo>
                  <a:lnTo>
                    <a:pt x="8764" y="1107"/>
                  </a:lnTo>
                  <a:lnTo>
                    <a:pt x="8764" y="1131"/>
                  </a:lnTo>
                  <a:lnTo>
                    <a:pt x="8764" y="2155"/>
                  </a:lnTo>
                  <a:cubicBezTo>
                    <a:pt x="8764" y="2250"/>
                    <a:pt x="8835" y="2322"/>
                    <a:pt x="8931" y="2322"/>
                  </a:cubicBezTo>
                  <a:cubicBezTo>
                    <a:pt x="9014" y="2322"/>
                    <a:pt x="9085" y="2250"/>
                    <a:pt x="9085" y="2155"/>
                  </a:cubicBezTo>
                  <a:lnTo>
                    <a:pt x="9085" y="1012"/>
                  </a:lnTo>
                  <a:lnTo>
                    <a:pt x="9085" y="988"/>
                  </a:lnTo>
                  <a:lnTo>
                    <a:pt x="9085" y="953"/>
                  </a:lnTo>
                  <a:lnTo>
                    <a:pt x="9085" y="702"/>
                  </a:lnTo>
                  <a:cubicBezTo>
                    <a:pt x="9109" y="643"/>
                    <a:pt x="9145" y="595"/>
                    <a:pt x="9204" y="595"/>
                  </a:cubicBezTo>
                  <a:lnTo>
                    <a:pt x="9228" y="595"/>
                  </a:lnTo>
                  <a:cubicBezTo>
                    <a:pt x="9300" y="595"/>
                    <a:pt x="9359" y="655"/>
                    <a:pt x="9359" y="726"/>
                  </a:cubicBezTo>
                  <a:lnTo>
                    <a:pt x="9359" y="1322"/>
                  </a:lnTo>
                  <a:lnTo>
                    <a:pt x="9359" y="1441"/>
                  </a:lnTo>
                  <a:lnTo>
                    <a:pt x="9359" y="2155"/>
                  </a:lnTo>
                  <a:cubicBezTo>
                    <a:pt x="9359" y="2250"/>
                    <a:pt x="9431" y="2322"/>
                    <a:pt x="9526" y="2322"/>
                  </a:cubicBezTo>
                  <a:cubicBezTo>
                    <a:pt x="9609" y="2322"/>
                    <a:pt x="9681" y="2250"/>
                    <a:pt x="9681" y="2155"/>
                  </a:cubicBezTo>
                  <a:lnTo>
                    <a:pt x="9681" y="1441"/>
                  </a:lnTo>
                  <a:cubicBezTo>
                    <a:pt x="9681" y="1369"/>
                    <a:pt x="9740" y="1310"/>
                    <a:pt x="9824" y="1310"/>
                  </a:cubicBezTo>
                  <a:lnTo>
                    <a:pt x="9835" y="1310"/>
                  </a:lnTo>
                  <a:cubicBezTo>
                    <a:pt x="9907" y="1310"/>
                    <a:pt x="9966" y="1369"/>
                    <a:pt x="9966" y="1441"/>
                  </a:cubicBezTo>
                  <a:lnTo>
                    <a:pt x="9966" y="2298"/>
                  </a:lnTo>
                  <a:cubicBezTo>
                    <a:pt x="9978" y="2750"/>
                    <a:pt x="9883" y="3489"/>
                    <a:pt x="9657" y="3620"/>
                  </a:cubicBezTo>
                  <a:cubicBezTo>
                    <a:pt x="9609" y="3643"/>
                    <a:pt x="9585" y="3703"/>
                    <a:pt x="9585" y="3762"/>
                  </a:cubicBezTo>
                  <a:lnTo>
                    <a:pt x="9585" y="4358"/>
                  </a:lnTo>
                  <a:lnTo>
                    <a:pt x="7990" y="4358"/>
                  </a:lnTo>
                  <a:lnTo>
                    <a:pt x="7990" y="3965"/>
                  </a:lnTo>
                  <a:cubicBezTo>
                    <a:pt x="7990" y="3905"/>
                    <a:pt x="7954" y="3858"/>
                    <a:pt x="7930" y="3822"/>
                  </a:cubicBezTo>
                  <a:cubicBezTo>
                    <a:pt x="7466" y="3465"/>
                    <a:pt x="7419" y="3274"/>
                    <a:pt x="7383" y="3036"/>
                  </a:cubicBezTo>
                  <a:cubicBezTo>
                    <a:pt x="7347" y="2858"/>
                    <a:pt x="7299" y="2655"/>
                    <a:pt x="7109" y="2369"/>
                  </a:cubicBezTo>
                  <a:cubicBezTo>
                    <a:pt x="6918" y="2096"/>
                    <a:pt x="6930" y="1941"/>
                    <a:pt x="6966" y="1893"/>
                  </a:cubicBezTo>
                  <a:cubicBezTo>
                    <a:pt x="7026" y="1845"/>
                    <a:pt x="7085" y="1845"/>
                    <a:pt x="7109" y="1845"/>
                  </a:cubicBezTo>
                  <a:cubicBezTo>
                    <a:pt x="7288" y="1893"/>
                    <a:pt x="7502" y="2179"/>
                    <a:pt x="7585" y="2357"/>
                  </a:cubicBezTo>
                  <a:cubicBezTo>
                    <a:pt x="7603" y="2418"/>
                    <a:pt x="7658" y="2460"/>
                    <a:pt x="7718" y="2460"/>
                  </a:cubicBezTo>
                  <a:cubicBezTo>
                    <a:pt x="7741" y="2460"/>
                    <a:pt x="7765" y="2454"/>
                    <a:pt x="7788" y="2441"/>
                  </a:cubicBezTo>
                  <a:cubicBezTo>
                    <a:pt x="7847" y="2417"/>
                    <a:pt x="7871" y="2357"/>
                    <a:pt x="7871" y="2286"/>
                  </a:cubicBezTo>
                  <a:lnTo>
                    <a:pt x="7871" y="2262"/>
                  </a:lnTo>
                  <a:lnTo>
                    <a:pt x="7871" y="1584"/>
                  </a:lnTo>
                  <a:lnTo>
                    <a:pt x="7871" y="750"/>
                  </a:lnTo>
                  <a:lnTo>
                    <a:pt x="7871" y="726"/>
                  </a:lnTo>
                  <a:cubicBezTo>
                    <a:pt x="7871" y="655"/>
                    <a:pt x="7930" y="595"/>
                    <a:pt x="8002" y="595"/>
                  </a:cubicBezTo>
                  <a:lnTo>
                    <a:pt x="8014" y="595"/>
                  </a:lnTo>
                  <a:cubicBezTo>
                    <a:pt x="8097" y="595"/>
                    <a:pt x="8157" y="655"/>
                    <a:pt x="8157" y="726"/>
                  </a:cubicBezTo>
                  <a:lnTo>
                    <a:pt x="8157" y="2143"/>
                  </a:lnTo>
                  <a:cubicBezTo>
                    <a:pt x="8157" y="2238"/>
                    <a:pt x="8228" y="2310"/>
                    <a:pt x="8311" y="2310"/>
                  </a:cubicBezTo>
                  <a:cubicBezTo>
                    <a:pt x="8407" y="2310"/>
                    <a:pt x="8478" y="2238"/>
                    <a:pt x="8478" y="2143"/>
                  </a:cubicBezTo>
                  <a:lnTo>
                    <a:pt x="8478" y="726"/>
                  </a:lnTo>
                  <a:lnTo>
                    <a:pt x="8478" y="452"/>
                  </a:lnTo>
                  <a:cubicBezTo>
                    <a:pt x="8478" y="369"/>
                    <a:pt x="8538" y="310"/>
                    <a:pt x="8609" y="310"/>
                  </a:cubicBezTo>
                  <a:close/>
                  <a:moveTo>
                    <a:pt x="1763" y="2941"/>
                  </a:moveTo>
                  <a:cubicBezTo>
                    <a:pt x="1668" y="3036"/>
                    <a:pt x="1561" y="3179"/>
                    <a:pt x="1537" y="3322"/>
                  </a:cubicBezTo>
                  <a:cubicBezTo>
                    <a:pt x="1501" y="3477"/>
                    <a:pt x="1537" y="3631"/>
                    <a:pt x="1656" y="3750"/>
                  </a:cubicBezTo>
                  <a:cubicBezTo>
                    <a:pt x="1668" y="3774"/>
                    <a:pt x="1763" y="3881"/>
                    <a:pt x="1989" y="3881"/>
                  </a:cubicBezTo>
                  <a:cubicBezTo>
                    <a:pt x="2144" y="3881"/>
                    <a:pt x="2335" y="3834"/>
                    <a:pt x="2573" y="3667"/>
                  </a:cubicBezTo>
                  <a:cubicBezTo>
                    <a:pt x="2632" y="3620"/>
                    <a:pt x="2692" y="3572"/>
                    <a:pt x="2751" y="3560"/>
                  </a:cubicBezTo>
                  <a:lnTo>
                    <a:pt x="2751" y="5048"/>
                  </a:lnTo>
                  <a:lnTo>
                    <a:pt x="656" y="5048"/>
                  </a:lnTo>
                  <a:lnTo>
                    <a:pt x="656" y="2941"/>
                  </a:lnTo>
                  <a:close/>
                  <a:moveTo>
                    <a:pt x="9824" y="4703"/>
                  </a:moveTo>
                  <a:lnTo>
                    <a:pt x="9824" y="5108"/>
                  </a:lnTo>
                  <a:lnTo>
                    <a:pt x="7728" y="5108"/>
                  </a:lnTo>
                  <a:lnTo>
                    <a:pt x="7728" y="4703"/>
                  </a:lnTo>
                  <a:close/>
                  <a:moveTo>
                    <a:pt x="2751" y="5370"/>
                  </a:moveTo>
                  <a:lnTo>
                    <a:pt x="2751" y="5775"/>
                  </a:lnTo>
                  <a:lnTo>
                    <a:pt x="656" y="5775"/>
                  </a:lnTo>
                  <a:lnTo>
                    <a:pt x="656" y="5370"/>
                  </a:lnTo>
                  <a:close/>
                  <a:moveTo>
                    <a:pt x="4359" y="2858"/>
                  </a:moveTo>
                  <a:lnTo>
                    <a:pt x="4359" y="2917"/>
                  </a:lnTo>
                  <a:cubicBezTo>
                    <a:pt x="4359" y="3012"/>
                    <a:pt x="4430" y="3084"/>
                    <a:pt x="4525" y="3084"/>
                  </a:cubicBezTo>
                  <a:lnTo>
                    <a:pt x="7014" y="3084"/>
                  </a:lnTo>
                  <a:lnTo>
                    <a:pt x="7014" y="3096"/>
                  </a:lnTo>
                  <a:cubicBezTo>
                    <a:pt x="7049" y="3369"/>
                    <a:pt x="7109" y="3655"/>
                    <a:pt x="7621" y="4048"/>
                  </a:cubicBezTo>
                  <a:lnTo>
                    <a:pt x="7621" y="4370"/>
                  </a:lnTo>
                  <a:lnTo>
                    <a:pt x="7561" y="4370"/>
                  </a:lnTo>
                  <a:cubicBezTo>
                    <a:pt x="7466" y="4370"/>
                    <a:pt x="7395" y="4441"/>
                    <a:pt x="7395" y="4524"/>
                  </a:cubicBezTo>
                  <a:lnTo>
                    <a:pt x="7395" y="7013"/>
                  </a:lnTo>
                  <a:lnTo>
                    <a:pt x="7383" y="7013"/>
                  </a:lnTo>
                  <a:cubicBezTo>
                    <a:pt x="7109" y="7060"/>
                    <a:pt x="6823" y="7120"/>
                    <a:pt x="6430" y="7620"/>
                  </a:cubicBezTo>
                  <a:lnTo>
                    <a:pt x="6121" y="7620"/>
                  </a:lnTo>
                  <a:lnTo>
                    <a:pt x="6121" y="7560"/>
                  </a:lnTo>
                  <a:cubicBezTo>
                    <a:pt x="6121" y="7477"/>
                    <a:pt x="6037" y="7406"/>
                    <a:pt x="5954" y="7406"/>
                  </a:cubicBezTo>
                  <a:lnTo>
                    <a:pt x="3466" y="7406"/>
                  </a:lnTo>
                  <a:lnTo>
                    <a:pt x="3466" y="7382"/>
                  </a:lnTo>
                  <a:cubicBezTo>
                    <a:pt x="3418" y="7120"/>
                    <a:pt x="3358" y="6834"/>
                    <a:pt x="2858" y="6429"/>
                  </a:cubicBezTo>
                  <a:lnTo>
                    <a:pt x="2858" y="6120"/>
                  </a:lnTo>
                  <a:lnTo>
                    <a:pt x="2918" y="6120"/>
                  </a:lnTo>
                  <a:cubicBezTo>
                    <a:pt x="3001" y="6120"/>
                    <a:pt x="3085" y="6048"/>
                    <a:pt x="3085" y="5953"/>
                  </a:cubicBezTo>
                  <a:lnTo>
                    <a:pt x="3085" y="3477"/>
                  </a:lnTo>
                  <a:lnTo>
                    <a:pt x="3097" y="3477"/>
                  </a:lnTo>
                  <a:cubicBezTo>
                    <a:pt x="3358" y="3429"/>
                    <a:pt x="3644" y="3369"/>
                    <a:pt x="4049" y="2858"/>
                  </a:cubicBezTo>
                  <a:close/>
                  <a:moveTo>
                    <a:pt x="5787" y="7727"/>
                  </a:moveTo>
                  <a:lnTo>
                    <a:pt x="5787" y="9823"/>
                  </a:lnTo>
                  <a:lnTo>
                    <a:pt x="5383" y="9823"/>
                  </a:lnTo>
                  <a:lnTo>
                    <a:pt x="5383" y="7727"/>
                  </a:lnTo>
                  <a:close/>
                  <a:moveTo>
                    <a:pt x="8490" y="6933"/>
                  </a:moveTo>
                  <a:cubicBezTo>
                    <a:pt x="8530" y="6933"/>
                    <a:pt x="8558" y="6942"/>
                    <a:pt x="8573" y="6953"/>
                  </a:cubicBezTo>
                  <a:cubicBezTo>
                    <a:pt x="8621" y="7013"/>
                    <a:pt x="8621" y="7072"/>
                    <a:pt x="8621" y="7108"/>
                  </a:cubicBezTo>
                  <a:cubicBezTo>
                    <a:pt x="8573" y="7287"/>
                    <a:pt x="8288" y="7489"/>
                    <a:pt x="8109" y="7584"/>
                  </a:cubicBezTo>
                  <a:cubicBezTo>
                    <a:pt x="8026" y="7620"/>
                    <a:pt x="7990" y="7727"/>
                    <a:pt x="8038" y="7799"/>
                  </a:cubicBezTo>
                  <a:cubicBezTo>
                    <a:pt x="8061" y="7858"/>
                    <a:pt x="8121" y="7894"/>
                    <a:pt x="8204" y="7894"/>
                  </a:cubicBezTo>
                  <a:lnTo>
                    <a:pt x="9740" y="7894"/>
                  </a:lnTo>
                  <a:cubicBezTo>
                    <a:pt x="9824" y="7894"/>
                    <a:pt x="9883" y="7953"/>
                    <a:pt x="9883" y="8025"/>
                  </a:cubicBezTo>
                  <a:lnTo>
                    <a:pt x="9883" y="8037"/>
                  </a:lnTo>
                  <a:cubicBezTo>
                    <a:pt x="9883" y="8120"/>
                    <a:pt x="9824" y="8180"/>
                    <a:pt x="9740" y="8180"/>
                  </a:cubicBezTo>
                  <a:lnTo>
                    <a:pt x="8335" y="8180"/>
                  </a:lnTo>
                  <a:cubicBezTo>
                    <a:pt x="8240" y="8180"/>
                    <a:pt x="8169" y="8251"/>
                    <a:pt x="8169" y="8334"/>
                  </a:cubicBezTo>
                  <a:cubicBezTo>
                    <a:pt x="8169" y="8430"/>
                    <a:pt x="8240" y="8501"/>
                    <a:pt x="8335" y="8501"/>
                  </a:cubicBezTo>
                  <a:lnTo>
                    <a:pt x="10026" y="8501"/>
                  </a:lnTo>
                  <a:cubicBezTo>
                    <a:pt x="10034" y="8500"/>
                    <a:pt x="10043" y="8499"/>
                    <a:pt x="10051" y="8499"/>
                  </a:cubicBezTo>
                  <a:cubicBezTo>
                    <a:pt x="10121" y="8499"/>
                    <a:pt x="10169" y="8545"/>
                    <a:pt x="10169" y="8620"/>
                  </a:cubicBezTo>
                  <a:cubicBezTo>
                    <a:pt x="10169" y="8692"/>
                    <a:pt x="10097" y="8751"/>
                    <a:pt x="10026" y="8751"/>
                  </a:cubicBezTo>
                  <a:lnTo>
                    <a:pt x="8311" y="8751"/>
                  </a:lnTo>
                  <a:cubicBezTo>
                    <a:pt x="8228" y="8751"/>
                    <a:pt x="8157" y="8834"/>
                    <a:pt x="8157" y="8918"/>
                  </a:cubicBezTo>
                  <a:cubicBezTo>
                    <a:pt x="8157" y="9013"/>
                    <a:pt x="8228" y="9084"/>
                    <a:pt x="8311" y="9084"/>
                  </a:cubicBezTo>
                  <a:lnTo>
                    <a:pt x="9776" y="9084"/>
                  </a:lnTo>
                  <a:cubicBezTo>
                    <a:pt x="9835" y="9096"/>
                    <a:pt x="9883" y="9144"/>
                    <a:pt x="9883" y="9204"/>
                  </a:cubicBezTo>
                  <a:lnTo>
                    <a:pt x="9883" y="9215"/>
                  </a:lnTo>
                  <a:cubicBezTo>
                    <a:pt x="9883" y="9287"/>
                    <a:pt x="9824" y="9346"/>
                    <a:pt x="9752" y="9346"/>
                  </a:cubicBezTo>
                  <a:lnTo>
                    <a:pt x="8323" y="9346"/>
                  </a:lnTo>
                  <a:cubicBezTo>
                    <a:pt x="8228" y="9346"/>
                    <a:pt x="8157" y="9430"/>
                    <a:pt x="8157" y="9513"/>
                  </a:cubicBezTo>
                  <a:cubicBezTo>
                    <a:pt x="8157" y="9608"/>
                    <a:pt x="8228" y="9680"/>
                    <a:pt x="8323" y="9680"/>
                  </a:cubicBezTo>
                  <a:lnTo>
                    <a:pt x="9038" y="9680"/>
                  </a:lnTo>
                  <a:cubicBezTo>
                    <a:pt x="9109" y="9680"/>
                    <a:pt x="9169" y="9739"/>
                    <a:pt x="9169" y="9811"/>
                  </a:cubicBezTo>
                  <a:lnTo>
                    <a:pt x="9169" y="9823"/>
                  </a:lnTo>
                  <a:cubicBezTo>
                    <a:pt x="9169" y="9906"/>
                    <a:pt x="9109" y="9966"/>
                    <a:pt x="9038" y="9966"/>
                  </a:cubicBezTo>
                  <a:lnTo>
                    <a:pt x="8181" y="9966"/>
                  </a:lnTo>
                  <a:cubicBezTo>
                    <a:pt x="8151" y="9967"/>
                    <a:pt x="8120" y="9967"/>
                    <a:pt x="8088" y="9967"/>
                  </a:cubicBezTo>
                  <a:cubicBezTo>
                    <a:pt x="7740" y="9967"/>
                    <a:pt x="7288" y="9907"/>
                    <a:pt x="7026" y="9787"/>
                  </a:cubicBezTo>
                  <a:lnTo>
                    <a:pt x="7014" y="9763"/>
                  </a:lnTo>
                  <a:cubicBezTo>
                    <a:pt x="6978" y="9727"/>
                    <a:pt x="6930" y="9704"/>
                    <a:pt x="6895" y="9704"/>
                  </a:cubicBezTo>
                  <a:cubicBezTo>
                    <a:pt x="6871" y="9692"/>
                    <a:pt x="6859" y="9680"/>
                    <a:pt x="6847" y="9644"/>
                  </a:cubicBezTo>
                  <a:cubicBezTo>
                    <a:pt x="6811" y="9608"/>
                    <a:pt x="6752" y="9573"/>
                    <a:pt x="6692" y="9573"/>
                  </a:cubicBezTo>
                  <a:lnTo>
                    <a:pt x="6097" y="9573"/>
                  </a:lnTo>
                  <a:lnTo>
                    <a:pt x="6097" y="7977"/>
                  </a:lnTo>
                  <a:lnTo>
                    <a:pt x="6502" y="7977"/>
                  </a:lnTo>
                  <a:cubicBezTo>
                    <a:pt x="6561" y="7977"/>
                    <a:pt x="6609" y="7953"/>
                    <a:pt x="6633" y="7918"/>
                  </a:cubicBezTo>
                  <a:cubicBezTo>
                    <a:pt x="6990" y="7453"/>
                    <a:pt x="7192" y="7418"/>
                    <a:pt x="7430" y="7370"/>
                  </a:cubicBezTo>
                  <a:cubicBezTo>
                    <a:pt x="7609" y="7334"/>
                    <a:pt x="7811" y="7299"/>
                    <a:pt x="8097" y="7108"/>
                  </a:cubicBezTo>
                  <a:cubicBezTo>
                    <a:pt x="8274" y="6972"/>
                    <a:pt x="8407" y="6933"/>
                    <a:pt x="8490" y="6933"/>
                  </a:cubicBezTo>
                  <a:close/>
                  <a:moveTo>
                    <a:pt x="2501" y="6132"/>
                  </a:moveTo>
                  <a:lnTo>
                    <a:pt x="2501" y="6537"/>
                  </a:lnTo>
                  <a:cubicBezTo>
                    <a:pt x="2501" y="6596"/>
                    <a:pt x="2525" y="6644"/>
                    <a:pt x="2561" y="6668"/>
                  </a:cubicBezTo>
                  <a:cubicBezTo>
                    <a:pt x="3025" y="7025"/>
                    <a:pt x="3061" y="7227"/>
                    <a:pt x="3108" y="7465"/>
                  </a:cubicBezTo>
                  <a:cubicBezTo>
                    <a:pt x="3120" y="7501"/>
                    <a:pt x="3120" y="7560"/>
                    <a:pt x="3144" y="7608"/>
                  </a:cubicBezTo>
                  <a:cubicBezTo>
                    <a:pt x="3168" y="7763"/>
                    <a:pt x="3228" y="7918"/>
                    <a:pt x="3382" y="8120"/>
                  </a:cubicBezTo>
                  <a:cubicBezTo>
                    <a:pt x="3597" y="8382"/>
                    <a:pt x="3585" y="8537"/>
                    <a:pt x="3561" y="8596"/>
                  </a:cubicBezTo>
                  <a:cubicBezTo>
                    <a:pt x="3501" y="8632"/>
                    <a:pt x="3442" y="8632"/>
                    <a:pt x="3406" y="8632"/>
                  </a:cubicBezTo>
                  <a:cubicBezTo>
                    <a:pt x="3228" y="8596"/>
                    <a:pt x="3025" y="8311"/>
                    <a:pt x="2930" y="8132"/>
                  </a:cubicBezTo>
                  <a:cubicBezTo>
                    <a:pt x="2896" y="8064"/>
                    <a:pt x="2838" y="8033"/>
                    <a:pt x="2778" y="8033"/>
                  </a:cubicBezTo>
                  <a:cubicBezTo>
                    <a:pt x="2753" y="8033"/>
                    <a:pt x="2728" y="8038"/>
                    <a:pt x="2704" y="8049"/>
                  </a:cubicBezTo>
                  <a:cubicBezTo>
                    <a:pt x="2644" y="8084"/>
                    <a:pt x="2620" y="8144"/>
                    <a:pt x="2620" y="8215"/>
                  </a:cubicBezTo>
                  <a:lnTo>
                    <a:pt x="2620" y="8239"/>
                  </a:lnTo>
                  <a:lnTo>
                    <a:pt x="2620" y="8918"/>
                  </a:lnTo>
                  <a:lnTo>
                    <a:pt x="2620" y="9751"/>
                  </a:lnTo>
                  <a:lnTo>
                    <a:pt x="2620" y="9763"/>
                  </a:lnTo>
                  <a:cubicBezTo>
                    <a:pt x="2620" y="9846"/>
                    <a:pt x="2561" y="9906"/>
                    <a:pt x="2489" y="9906"/>
                  </a:cubicBezTo>
                  <a:lnTo>
                    <a:pt x="2466" y="9906"/>
                  </a:lnTo>
                  <a:cubicBezTo>
                    <a:pt x="2394" y="9906"/>
                    <a:pt x="2335" y="9846"/>
                    <a:pt x="2335" y="9763"/>
                  </a:cubicBezTo>
                  <a:lnTo>
                    <a:pt x="2335" y="8358"/>
                  </a:lnTo>
                  <a:cubicBezTo>
                    <a:pt x="2335" y="8263"/>
                    <a:pt x="2263" y="8191"/>
                    <a:pt x="2168" y="8191"/>
                  </a:cubicBezTo>
                  <a:cubicBezTo>
                    <a:pt x="2085" y="8191"/>
                    <a:pt x="2013" y="8263"/>
                    <a:pt x="2013" y="8358"/>
                  </a:cubicBezTo>
                  <a:lnTo>
                    <a:pt x="2013" y="9763"/>
                  </a:lnTo>
                  <a:lnTo>
                    <a:pt x="2013" y="10049"/>
                  </a:lnTo>
                  <a:cubicBezTo>
                    <a:pt x="2013" y="10120"/>
                    <a:pt x="1954" y="10180"/>
                    <a:pt x="1870" y="10180"/>
                  </a:cubicBezTo>
                  <a:lnTo>
                    <a:pt x="1858" y="10180"/>
                  </a:lnTo>
                  <a:cubicBezTo>
                    <a:pt x="1787" y="10180"/>
                    <a:pt x="1727" y="10120"/>
                    <a:pt x="1727" y="10049"/>
                  </a:cubicBezTo>
                  <a:lnTo>
                    <a:pt x="1727" y="9811"/>
                  </a:lnTo>
                  <a:lnTo>
                    <a:pt x="1727" y="9763"/>
                  </a:lnTo>
                  <a:lnTo>
                    <a:pt x="1727" y="9394"/>
                  </a:lnTo>
                  <a:lnTo>
                    <a:pt x="1727" y="9370"/>
                  </a:lnTo>
                  <a:lnTo>
                    <a:pt x="1727" y="8334"/>
                  </a:lnTo>
                  <a:cubicBezTo>
                    <a:pt x="1727" y="8251"/>
                    <a:pt x="1656" y="8180"/>
                    <a:pt x="1561" y="8180"/>
                  </a:cubicBezTo>
                  <a:cubicBezTo>
                    <a:pt x="1477" y="8180"/>
                    <a:pt x="1394" y="8251"/>
                    <a:pt x="1394" y="8334"/>
                  </a:cubicBezTo>
                  <a:lnTo>
                    <a:pt x="1394" y="9489"/>
                  </a:lnTo>
                  <a:lnTo>
                    <a:pt x="1394" y="9513"/>
                  </a:lnTo>
                  <a:lnTo>
                    <a:pt x="1394" y="9549"/>
                  </a:lnTo>
                  <a:lnTo>
                    <a:pt x="1394" y="9799"/>
                  </a:lnTo>
                  <a:cubicBezTo>
                    <a:pt x="1382" y="9858"/>
                    <a:pt x="1334" y="9906"/>
                    <a:pt x="1275" y="9906"/>
                  </a:cubicBezTo>
                  <a:lnTo>
                    <a:pt x="1263" y="9906"/>
                  </a:lnTo>
                  <a:cubicBezTo>
                    <a:pt x="1192" y="9906"/>
                    <a:pt x="1132" y="9846"/>
                    <a:pt x="1132" y="9763"/>
                  </a:cubicBezTo>
                  <a:lnTo>
                    <a:pt x="1132" y="9168"/>
                  </a:lnTo>
                  <a:lnTo>
                    <a:pt x="1132" y="9049"/>
                  </a:lnTo>
                  <a:lnTo>
                    <a:pt x="1132" y="8334"/>
                  </a:lnTo>
                  <a:cubicBezTo>
                    <a:pt x="1132" y="8251"/>
                    <a:pt x="1061" y="8180"/>
                    <a:pt x="965" y="8180"/>
                  </a:cubicBezTo>
                  <a:cubicBezTo>
                    <a:pt x="882" y="8180"/>
                    <a:pt x="799" y="8251"/>
                    <a:pt x="799" y="8334"/>
                  </a:cubicBezTo>
                  <a:lnTo>
                    <a:pt x="799" y="9049"/>
                  </a:lnTo>
                  <a:cubicBezTo>
                    <a:pt x="799" y="9132"/>
                    <a:pt x="739" y="9192"/>
                    <a:pt x="668" y="9192"/>
                  </a:cubicBezTo>
                  <a:lnTo>
                    <a:pt x="656" y="9192"/>
                  </a:lnTo>
                  <a:cubicBezTo>
                    <a:pt x="584" y="9192"/>
                    <a:pt x="525" y="9132"/>
                    <a:pt x="525" y="9049"/>
                  </a:cubicBezTo>
                  <a:lnTo>
                    <a:pt x="525" y="8203"/>
                  </a:lnTo>
                  <a:cubicBezTo>
                    <a:pt x="501" y="7739"/>
                    <a:pt x="608" y="7013"/>
                    <a:pt x="834" y="6882"/>
                  </a:cubicBezTo>
                  <a:cubicBezTo>
                    <a:pt x="882" y="6846"/>
                    <a:pt x="906" y="6787"/>
                    <a:pt x="906" y="6727"/>
                  </a:cubicBezTo>
                  <a:lnTo>
                    <a:pt x="906" y="6132"/>
                  </a:lnTo>
                  <a:close/>
                  <a:moveTo>
                    <a:pt x="8621" y="0"/>
                  </a:moveTo>
                  <a:cubicBezTo>
                    <a:pt x="8407" y="0"/>
                    <a:pt x="8240" y="143"/>
                    <a:pt x="8181" y="321"/>
                  </a:cubicBezTo>
                  <a:cubicBezTo>
                    <a:pt x="8145" y="298"/>
                    <a:pt x="8085" y="286"/>
                    <a:pt x="8038" y="286"/>
                  </a:cubicBezTo>
                  <a:lnTo>
                    <a:pt x="8026" y="286"/>
                  </a:lnTo>
                  <a:cubicBezTo>
                    <a:pt x="7942" y="286"/>
                    <a:pt x="7859" y="298"/>
                    <a:pt x="7800" y="345"/>
                  </a:cubicBezTo>
                  <a:lnTo>
                    <a:pt x="4549" y="345"/>
                  </a:lnTo>
                  <a:cubicBezTo>
                    <a:pt x="4466" y="345"/>
                    <a:pt x="4394" y="417"/>
                    <a:pt x="4394" y="512"/>
                  </a:cubicBezTo>
                  <a:lnTo>
                    <a:pt x="4394" y="619"/>
                  </a:lnTo>
                  <a:lnTo>
                    <a:pt x="3870" y="619"/>
                  </a:lnTo>
                  <a:cubicBezTo>
                    <a:pt x="3704" y="441"/>
                    <a:pt x="3418" y="321"/>
                    <a:pt x="2977" y="262"/>
                  </a:cubicBezTo>
                  <a:cubicBezTo>
                    <a:pt x="2632" y="214"/>
                    <a:pt x="2335" y="214"/>
                    <a:pt x="2311" y="214"/>
                  </a:cubicBezTo>
                  <a:lnTo>
                    <a:pt x="1453" y="214"/>
                  </a:lnTo>
                  <a:cubicBezTo>
                    <a:pt x="1203" y="214"/>
                    <a:pt x="1001" y="417"/>
                    <a:pt x="1001" y="679"/>
                  </a:cubicBezTo>
                  <a:lnTo>
                    <a:pt x="1001" y="691"/>
                  </a:lnTo>
                  <a:cubicBezTo>
                    <a:pt x="1001" y="738"/>
                    <a:pt x="1001" y="774"/>
                    <a:pt x="1013" y="822"/>
                  </a:cubicBezTo>
                  <a:lnTo>
                    <a:pt x="739" y="822"/>
                  </a:lnTo>
                  <a:cubicBezTo>
                    <a:pt x="489" y="822"/>
                    <a:pt x="287" y="1036"/>
                    <a:pt x="287" y="1286"/>
                  </a:cubicBezTo>
                  <a:lnTo>
                    <a:pt x="287" y="1298"/>
                  </a:lnTo>
                  <a:cubicBezTo>
                    <a:pt x="287" y="1357"/>
                    <a:pt x="299" y="1405"/>
                    <a:pt x="310" y="1453"/>
                  </a:cubicBezTo>
                  <a:cubicBezTo>
                    <a:pt x="132" y="1512"/>
                    <a:pt x="1" y="1691"/>
                    <a:pt x="1" y="1881"/>
                  </a:cubicBezTo>
                  <a:lnTo>
                    <a:pt x="1" y="1893"/>
                  </a:lnTo>
                  <a:cubicBezTo>
                    <a:pt x="1" y="2107"/>
                    <a:pt x="132" y="2262"/>
                    <a:pt x="310" y="2322"/>
                  </a:cubicBezTo>
                  <a:cubicBezTo>
                    <a:pt x="299" y="2369"/>
                    <a:pt x="287" y="2429"/>
                    <a:pt x="287" y="2477"/>
                  </a:cubicBezTo>
                  <a:lnTo>
                    <a:pt x="287" y="2488"/>
                  </a:lnTo>
                  <a:cubicBezTo>
                    <a:pt x="287" y="2560"/>
                    <a:pt x="299" y="2655"/>
                    <a:pt x="346" y="2715"/>
                  </a:cubicBezTo>
                  <a:lnTo>
                    <a:pt x="346" y="5953"/>
                  </a:lnTo>
                  <a:cubicBezTo>
                    <a:pt x="346" y="6048"/>
                    <a:pt x="418" y="6120"/>
                    <a:pt x="501" y="6120"/>
                  </a:cubicBezTo>
                  <a:lnTo>
                    <a:pt x="608" y="6120"/>
                  </a:lnTo>
                  <a:lnTo>
                    <a:pt x="608" y="6644"/>
                  </a:lnTo>
                  <a:cubicBezTo>
                    <a:pt x="430" y="6810"/>
                    <a:pt x="310" y="7084"/>
                    <a:pt x="251" y="7537"/>
                  </a:cubicBezTo>
                  <a:cubicBezTo>
                    <a:pt x="203" y="7882"/>
                    <a:pt x="203" y="8180"/>
                    <a:pt x="203" y="8203"/>
                  </a:cubicBezTo>
                  <a:lnTo>
                    <a:pt x="203" y="9049"/>
                  </a:lnTo>
                  <a:cubicBezTo>
                    <a:pt x="203" y="9311"/>
                    <a:pt x="418" y="9513"/>
                    <a:pt x="668" y="9513"/>
                  </a:cubicBezTo>
                  <a:lnTo>
                    <a:pt x="680" y="9513"/>
                  </a:lnTo>
                  <a:cubicBezTo>
                    <a:pt x="727" y="9513"/>
                    <a:pt x="775" y="9513"/>
                    <a:pt x="822" y="9501"/>
                  </a:cubicBezTo>
                  <a:lnTo>
                    <a:pt x="822" y="9763"/>
                  </a:lnTo>
                  <a:cubicBezTo>
                    <a:pt x="822" y="10025"/>
                    <a:pt x="1025" y="10227"/>
                    <a:pt x="1275" y="10227"/>
                  </a:cubicBezTo>
                  <a:lnTo>
                    <a:pt x="1299" y="10227"/>
                  </a:lnTo>
                  <a:cubicBezTo>
                    <a:pt x="1358" y="10227"/>
                    <a:pt x="1394" y="10216"/>
                    <a:pt x="1442" y="10204"/>
                  </a:cubicBezTo>
                  <a:cubicBezTo>
                    <a:pt x="1501" y="10382"/>
                    <a:pt x="1680" y="10513"/>
                    <a:pt x="1870" y="10513"/>
                  </a:cubicBezTo>
                  <a:lnTo>
                    <a:pt x="1894" y="10513"/>
                  </a:lnTo>
                  <a:cubicBezTo>
                    <a:pt x="2096" y="10513"/>
                    <a:pt x="2263" y="10382"/>
                    <a:pt x="2323" y="10204"/>
                  </a:cubicBezTo>
                  <a:cubicBezTo>
                    <a:pt x="2370" y="10216"/>
                    <a:pt x="2430" y="10227"/>
                    <a:pt x="2466" y="10227"/>
                  </a:cubicBezTo>
                  <a:lnTo>
                    <a:pt x="2489" y="10227"/>
                  </a:lnTo>
                  <a:cubicBezTo>
                    <a:pt x="2561" y="10227"/>
                    <a:pt x="2644" y="10216"/>
                    <a:pt x="2704" y="10168"/>
                  </a:cubicBezTo>
                  <a:lnTo>
                    <a:pt x="3323" y="10168"/>
                  </a:lnTo>
                  <a:cubicBezTo>
                    <a:pt x="3406" y="10168"/>
                    <a:pt x="3478" y="10096"/>
                    <a:pt x="3478" y="10001"/>
                  </a:cubicBezTo>
                  <a:cubicBezTo>
                    <a:pt x="3478" y="9918"/>
                    <a:pt x="3406" y="9846"/>
                    <a:pt x="3323" y="9846"/>
                  </a:cubicBezTo>
                  <a:lnTo>
                    <a:pt x="2942" y="9846"/>
                  </a:lnTo>
                  <a:lnTo>
                    <a:pt x="2942" y="9763"/>
                  </a:lnTo>
                  <a:lnTo>
                    <a:pt x="2942" y="9751"/>
                  </a:lnTo>
                  <a:lnTo>
                    <a:pt x="2942" y="8918"/>
                  </a:lnTo>
                  <a:lnTo>
                    <a:pt x="2942" y="8727"/>
                  </a:lnTo>
                  <a:cubicBezTo>
                    <a:pt x="3049" y="8834"/>
                    <a:pt x="3180" y="8930"/>
                    <a:pt x="3335" y="8965"/>
                  </a:cubicBezTo>
                  <a:cubicBezTo>
                    <a:pt x="3358" y="8977"/>
                    <a:pt x="3406" y="8977"/>
                    <a:pt x="3442" y="8977"/>
                  </a:cubicBezTo>
                  <a:cubicBezTo>
                    <a:pt x="3561" y="8977"/>
                    <a:pt x="3656" y="8930"/>
                    <a:pt x="3763" y="8858"/>
                  </a:cubicBezTo>
                  <a:cubicBezTo>
                    <a:pt x="3775" y="8846"/>
                    <a:pt x="4120" y="8549"/>
                    <a:pt x="3680" y="7941"/>
                  </a:cubicBezTo>
                  <a:cubicBezTo>
                    <a:pt x="3632" y="7882"/>
                    <a:pt x="3585" y="7822"/>
                    <a:pt x="3573" y="7763"/>
                  </a:cubicBezTo>
                  <a:lnTo>
                    <a:pt x="5061" y="7763"/>
                  </a:lnTo>
                  <a:lnTo>
                    <a:pt x="5061" y="9858"/>
                  </a:lnTo>
                  <a:lnTo>
                    <a:pt x="3835" y="9858"/>
                  </a:lnTo>
                  <a:cubicBezTo>
                    <a:pt x="3751" y="9858"/>
                    <a:pt x="3680" y="9930"/>
                    <a:pt x="3680" y="10025"/>
                  </a:cubicBezTo>
                  <a:cubicBezTo>
                    <a:pt x="3680" y="10108"/>
                    <a:pt x="3751" y="10180"/>
                    <a:pt x="3835" y="10180"/>
                  </a:cubicBezTo>
                  <a:lnTo>
                    <a:pt x="5966" y="10180"/>
                  </a:lnTo>
                  <a:cubicBezTo>
                    <a:pt x="6061" y="10180"/>
                    <a:pt x="6133" y="10108"/>
                    <a:pt x="6133" y="10025"/>
                  </a:cubicBezTo>
                  <a:lnTo>
                    <a:pt x="6133" y="9918"/>
                  </a:lnTo>
                  <a:lnTo>
                    <a:pt x="6657" y="9918"/>
                  </a:lnTo>
                  <a:cubicBezTo>
                    <a:pt x="6811" y="10096"/>
                    <a:pt x="7097" y="10216"/>
                    <a:pt x="7549" y="10275"/>
                  </a:cubicBezTo>
                  <a:cubicBezTo>
                    <a:pt x="7811" y="10323"/>
                    <a:pt x="8061" y="10323"/>
                    <a:pt x="8169" y="10323"/>
                  </a:cubicBezTo>
                  <a:lnTo>
                    <a:pt x="9062" y="10323"/>
                  </a:lnTo>
                  <a:cubicBezTo>
                    <a:pt x="9312" y="10323"/>
                    <a:pt x="9526" y="10108"/>
                    <a:pt x="9526" y="9858"/>
                  </a:cubicBezTo>
                  <a:lnTo>
                    <a:pt x="9526" y="9846"/>
                  </a:lnTo>
                  <a:cubicBezTo>
                    <a:pt x="9526" y="9799"/>
                    <a:pt x="9526" y="9751"/>
                    <a:pt x="9514" y="9704"/>
                  </a:cubicBezTo>
                  <a:lnTo>
                    <a:pt x="9776" y="9704"/>
                  </a:lnTo>
                  <a:cubicBezTo>
                    <a:pt x="10026" y="9704"/>
                    <a:pt x="10240" y="9501"/>
                    <a:pt x="10240" y="9251"/>
                  </a:cubicBezTo>
                  <a:lnTo>
                    <a:pt x="10240" y="9227"/>
                  </a:lnTo>
                  <a:cubicBezTo>
                    <a:pt x="10240" y="9168"/>
                    <a:pt x="10228" y="9132"/>
                    <a:pt x="10205" y="9084"/>
                  </a:cubicBezTo>
                  <a:cubicBezTo>
                    <a:pt x="10383" y="9025"/>
                    <a:pt x="10514" y="8846"/>
                    <a:pt x="10514" y="8656"/>
                  </a:cubicBezTo>
                  <a:lnTo>
                    <a:pt x="10514" y="8632"/>
                  </a:lnTo>
                  <a:cubicBezTo>
                    <a:pt x="10502" y="8418"/>
                    <a:pt x="10371" y="8239"/>
                    <a:pt x="10193" y="8180"/>
                  </a:cubicBezTo>
                  <a:cubicBezTo>
                    <a:pt x="10205" y="8132"/>
                    <a:pt x="10228" y="8072"/>
                    <a:pt x="10228" y="8025"/>
                  </a:cubicBezTo>
                  <a:lnTo>
                    <a:pt x="10228" y="8013"/>
                  </a:lnTo>
                  <a:cubicBezTo>
                    <a:pt x="10228" y="7941"/>
                    <a:pt x="10205" y="7846"/>
                    <a:pt x="10169" y="7787"/>
                  </a:cubicBezTo>
                  <a:lnTo>
                    <a:pt x="10169" y="6263"/>
                  </a:lnTo>
                  <a:cubicBezTo>
                    <a:pt x="10169" y="6179"/>
                    <a:pt x="10086" y="6108"/>
                    <a:pt x="10002" y="6108"/>
                  </a:cubicBezTo>
                  <a:cubicBezTo>
                    <a:pt x="9907" y="6108"/>
                    <a:pt x="9835" y="6179"/>
                    <a:pt x="9835" y="6263"/>
                  </a:cubicBezTo>
                  <a:lnTo>
                    <a:pt x="9835" y="7560"/>
                  </a:lnTo>
                  <a:lnTo>
                    <a:pt x="8716" y="7560"/>
                  </a:lnTo>
                  <a:cubicBezTo>
                    <a:pt x="8823" y="7453"/>
                    <a:pt x="8931" y="7322"/>
                    <a:pt x="8954" y="7179"/>
                  </a:cubicBezTo>
                  <a:cubicBezTo>
                    <a:pt x="8990" y="7025"/>
                    <a:pt x="8954" y="6858"/>
                    <a:pt x="8835" y="6751"/>
                  </a:cubicBezTo>
                  <a:cubicBezTo>
                    <a:pt x="8828" y="6736"/>
                    <a:pt x="8715" y="6608"/>
                    <a:pt x="8492" y="6608"/>
                  </a:cubicBezTo>
                  <a:cubicBezTo>
                    <a:pt x="8347" y="6608"/>
                    <a:pt x="8157" y="6661"/>
                    <a:pt x="7919" y="6834"/>
                  </a:cubicBezTo>
                  <a:cubicBezTo>
                    <a:pt x="7859" y="6882"/>
                    <a:pt x="7800" y="6929"/>
                    <a:pt x="7740" y="6941"/>
                  </a:cubicBezTo>
                  <a:lnTo>
                    <a:pt x="7740" y="5453"/>
                  </a:lnTo>
                  <a:lnTo>
                    <a:pt x="9835" y="5453"/>
                  </a:lnTo>
                  <a:lnTo>
                    <a:pt x="9835" y="5703"/>
                  </a:lnTo>
                  <a:cubicBezTo>
                    <a:pt x="9835" y="5798"/>
                    <a:pt x="9907" y="5870"/>
                    <a:pt x="10002" y="5870"/>
                  </a:cubicBezTo>
                  <a:cubicBezTo>
                    <a:pt x="10086" y="5870"/>
                    <a:pt x="10169" y="5798"/>
                    <a:pt x="10169" y="5703"/>
                  </a:cubicBezTo>
                  <a:lnTo>
                    <a:pt x="10169" y="4560"/>
                  </a:lnTo>
                  <a:cubicBezTo>
                    <a:pt x="10169" y="4465"/>
                    <a:pt x="10086" y="4393"/>
                    <a:pt x="10002" y="4393"/>
                  </a:cubicBezTo>
                  <a:lnTo>
                    <a:pt x="9895" y="4393"/>
                  </a:lnTo>
                  <a:lnTo>
                    <a:pt x="9895" y="3870"/>
                  </a:lnTo>
                  <a:cubicBezTo>
                    <a:pt x="10074" y="3715"/>
                    <a:pt x="10193" y="3429"/>
                    <a:pt x="10252" y="2977"/>
                  </a:cubicBezTo>
                  <a:cubicBezTo>
                    <a:pt x="10300" y="2643"/>
                    <a:pt x="10300" y="2346"/>
                    <a:pt x="10300" y="2310"/>
                  </a:cubicBezTo>
                  <a:lnTo>
                    <a:pt x="10300" y="1464"/>
                  </a:lnTo>
                  <a:cubicBezTo>
                    <a:pt x="10300" y="1203"/>
                    <a:pt x="10086" y="1000"/>
                    <a:pt x="9835" y="1000"/>
                  </a:cubicBezTo>
                  <a:lnTo>
                    <a:pt x="9824" y="1000"/>
                  </a:lnTo>
                  <a:cubicBezTo>
                    <a:pt x="9776" y="1000"/>
                    <a:pt x="9728" y="1000"/>
                    <a:pt x="9693" y="1012"/>
                  </a:cubicBezTo>
                  <a:lnTo>
                    <a:pt x="9693" y="750"/>
                  </a:lnTo>
                  <a:cubicBezTo>
                    <a:pt x="9693" y="500"/>
                    <a:pt x="9478" y="286"/>
                    <a:pt x="9228" y="286"/>
                  </a:cubicBezTo>
                  <a:lnTo>
                    <a:pt x="9216" y="286"/>
                  </a:lnTo>
                  <a:cubicBezTo>
                    <a:pt x="9157" y="286"/>
                    <a:pt x="9109" y="298"/>
                    <a:pt x="9062" y="321"/>
                  </a:cubicBezTo>
                  <a:cubicBezTo>
                    <a:pt x="9002" y="143"/>
                    <a:pt x="8823" y="0"/>
                    <a:pt x="8633" y="0"/>
                  </a:cubicBezTo>
                  <a:close/>
                </a:path>
              </a:pathLst>
            </a:custGeom>
            <a:grpFill/>
            <a:ln>
              <a:noFill/>
            </a:ln>
          </p:spPr>
          <p:txBody>
            <a:bodyPr spcFirstLastPara="1" wrap="square" lIns="121900" tIns="121900" rIns="121900" bIns="121900" anchor="ctr" anchorCtr="0">
              <a:noAutofit/>
            </a:bodyPr>
            <a:lstStyle/>
            <a:p>
              <a:endParaRPr sz="2489"/>
            </a:p>
          </p:txBody>
        </p:sp>
        <p:sp>
          <p:nvSpPr>
            <p:cNvPr id="80" name="Google Shape;7259;p45">
              <a:extLst>
                <a:ext uri="{FF2B5EF4-FFF2-40B4-BE49-F238E27FC236}">
                  <a16:creationId xmlns:a16="http://schemas.microsoft.com/office/drawing/2014/main" id="{94A12838-FAF8-4ECB-ACBF-9A3C4E462DE5}"/>
                </a:ext>
              </a:extLst>
            </p:cNvPr>
            <p:cNvSpPr/>
            <p:nvPr/>
          </p:nvSpPr>
          <p:spPr>
            <a:xfrm>
              <a:off x="8116024" y="3221804"/>
              <a:ext cx="14036" cy="10280"/>
            </a:xfrm>
            <a:custGeom>
              <a:avLst/>
              <a:gdLst/>
              <a:ahLst/>
              <a:cxnLst/>
              <a:rect l="l" t="t" r="r" b="b"/>
              <a:pathLst>
                <a:path w="441" h="323" extrusionOk="0">
                  <a:moveTo>
                    <a:pt x="155" y="1"/>
                  </a:moveTo>
                  <a:cubicBezTo>
                    <a:pt x="72" y="1"/>
                    <a:pt x="0" y="72"/>
                    <a:pt x="0" y="167"/>
                  </a:cubicBezTo>
                  <a:cubicBezTo>
                    <a:pt x="0" y="251"/>
                    <a:pt x="72" y="322"/>
                    <a:pt x="155" y="322"/>
                  </a:cubicBezTo>
                  <a:lnTo>
                    <a:pt x="274" y="322"/>
                  </a:lnTo>
                  <a:cubicBezTo>
                    <a:pt x="369" y="322"/>
                    <a:pt x="441" y="251"/>
                    <a:pt x="441" y="167"/>
                  </a:cubicBezTo>
                  <a:cubicBezTo>
                    <a:pt x="441" y="72"/>
                    <a:pt x="369" y="1"/>
                    <a:pt x="274" y="1"/>
                  </a:cubicBezTo>
                  <a:close/>
                </a:path>
              </a:pathLst>
            </a:custGeom>
            <a:grpFill/>
            <a:ln>
              <a:noFill/>
            </a:ln>
          </p:spPr>
          <p:txBody>
            <a:bodyPr spcFirstLastPara="1" wrap="square" lIns="121900" tIns="121900" rIns="121900" bIns="121900" anchor="ctr" anchorCtr="0">
              <a:noAutofit/>
            </a:bodyPr>
            <a:lstStyle/>
            <a:p>
              <a:endParaRPr sz="2489"/>
            </a:p>
          </p:txBody>
        </p:sp>
        <p:sp>
          <p:nvSpPr>
            <p:cNvPr id="81" name="Google Shape;7260;p45">
              <a:extLst>
                <a:ext uri="{FF2B5EF4-FFF2-40B4-BE49-F238E27FC236}">
                  <a16:creationId xmlns:a16="http://schemas.microsoft.com/office/drawing/2014/main" id="{8E1DCCBD-3BA8-4EC6-8F5D-6D879844E5B2}"/>
                </a:ext>
              </a:extLst>
            </p:cNvPr>
            <p:cNvSpPr/>
            <p:nvPr/>
          </p:nvSpPr>
          <p:spPr>
            <a:xfrm>
              <a:off x="8097818" y="3221804"/>
              <a:ext cx="14068" cy="10280"/>
            </a:xfrm>
            <a:custGeom>
              <a:avLst/>
              <a:gdLst/>
              <a:ahLst/>
              <a:cxnLst/>
              <a:rect l="l" t="t" r="r" b="b"/>
              <a:pathLst>
                <a:path w="442" h="323" extrusionOk="0">
                  <a:moveTo>
                    <a:pt x="168" y="1"/>
                  </a:moveTo>
                  <a:cubicBezTo>
                    <a:pt x="72" y="1"/>
                    <a:pt x="1" y="72"/>
                    <a:pt x="1" y="167"/>
                  </a:cubicBezTo>
                  <a:cubicBezTo>
                    <a:pt x="1" y="251"/>
                    <a:pt x="72" y="322"/>
                    <a:pt x="168" y="322"/>
                  </a:cubicBezTo>
                  <a:lnTo>
                    <a:pt x="287" y="322"/>
                  </a:lnTo>
                  <a:cubicBezTo>
                    <a:pt x="370" y="322"/>
                    <a:pt x="441" y="251"/>
                    <a:pt x="441" y="167"/>
                  </a:cubicBezTo>
                  <a:cubicBezTo>
                    <a:pt x="441" y="72"/>
                    <a:pt x="370" y="1"/>
                    <a:pt x="287" y="1"/>
                  </a:cubicBezTo>
                  <a:close/>
                </a:path>
              </a:pathLst>
            </a:custGeom>
            <a:grpFill/>
            <a:ln>
              <a:noFill/>
            </a:ln>
          </p:spPr>
          <p:txBody>
            <a:bodyPr spcFirstLastPara="1" wrap="square" lIns="121900" tIns="121900" rIns="121900" bIns="121900" anchor="ctr" anchorCtr="0">
              <a:noAutofit/>
            </a:bodyPr>
            <a:lstStyle/>
            <a:p>
              <a:endParaRPr sz="2489"/>
            </a:p>
          </p:txBody>
        </p:sp>
        <p:sp>
          <p:nvSpPr>
            <p:cNvPr id="82" name="Google Shape;7261;p45">
              <a:extLst>
                <a:ext uri="{FF2B5EF4-FFF2-40B4-BE49-F238E27FC236}">
                  <a16:creationId xmlns:a16="http://schemas.microsoft.com/office/drawing/2014/main" id="{96C024D8-6C3C-4F28-B401-6F25102F106B}"/>
                </a:ext>
              </a:extLst>
            </p:cNvPr>
            <p:cNvSpPr/>
            <p:nvPr/>
          </p:nvSpPr>
          <p:spPr>
            <a:xfrm>
              <a:off x="8156190" y="2951621"/>
              <a:ext cx="14036" cy="10630"/>
            </a:xfrm>
            <a:custGeom>
              <a:avLst/>
              <a:gdLst/>
              <a:ahLst/>
              <a:cxnLst/>
              <a:rect l="l" t="t" r="r" b="b"/>
              <a:pathLst>
                <a:path w="441" h="334" extrusionOk="0">
                  <a:moveTo>
                    <a:pt x="167" y="0"/>
                  </a:moveTo>
                  <a:cubicBezTo>
                    <a:pt x="72" y="0"/>
                    <a:pt x="0" y="72"/>
                    <a:pt x="0" y="167"/>
                  </a:cubicBezTo>
                  <a:cubicBezTo>
                    <a:pt x="0" y="262"/>
                    <a:pt x="72" y="334"/>
                    <a:pt x="167" y="334"/>
                  </a:cubicBezTo>
                  <a:lnTo>
                    <a:pt x="286" y="334"/>
                  </a:lnTo>
                  <a:cubicBezTo>
                    <a:pt x="369" y="334"/>
                    <a:pt x="441" y="262"/>
                    <a:pt x="441" y="167"/>
                  </a:cubicBezTo>
                  <a:cubicBezTo>
                    <a:pt x="441" y="72"/>
                    <a:pt x="369" y="0"/>
                    <a:pt x="286" y="0"/>
                  </a:cubicBezTo>
                  <a:close/>
                </a:path>
              </a:pathLst>
            </a:custGeom>
            <a:grpFill/>
            <a:ln>
              <a:noFill/>
            </a:ln>
          </p:spPr>
          <p:txBody>
            <a:bodyPr spcFirstLastPara="1" wrap="square" lIns="121900" tIns="121900" rIns="121900" bIns="121900" anchor="ctr" anchorCtr="0">
              <a:noAutofit/>
            </a:bodyPr>
            <a:lstStyle/>
            <a:p>
              <a:endParaRPr sz="2489"/>
            </a:p>
          </p:txBody>
        </p:sp>
        <p:sp>
          <p:nvSpPr>
            <p:cNvPr id="83" name="Google Shape;7262;p45">
              <a:extLst>
                <a:ext uri="{FF2B5EF4-FFF2-40B4-BE49-F238E27FC236}">
                  <a16:creationId xmlns:a16="http://schemas.microsoft.com/office/drawing/2014/main" id="{B5362DC6-0F4B-4FD1-957B-2AFFFE35ECC2}"/>
                </a:ext>
              </a:extLst>
            </p:cNvPr>
            <p:cNvSpPr/>
            <p:nvPr/>
          </p:nvSpPr>
          <p:spPr>
            <a:xfrm>
              <a:off x="8173982" y="2952385"/>
              <a:ext cx="14450" cy="10248"/>
            </a:xfrm>
            <a:custGeom>
              <a:avLst/>
              <a:gdLst/>
              <a:ahLst/>
              <a:cxnLst/>
              <a:rect l="l" t="t" r="r" b="b"/>
              <a:pathLst>
                <a:path w="454" h="322" extrusionOk="0">
                  <a:moveTo>
                    <a:pt x="168" y="0"/>
                  </a:moveTo>
                  <a:cubicBezTo>
                    <a:pt x="84" y="0"/>
                    <a:pt x="1" y="72"/>
                    <a:pt x="1" y="155"/>
                  </a:cubicBezTo>
                  <a:cubicBezTo>
                    <a:pt x="1" y="250"/>
                    <a:pt x="84" y="322"/>
                    <a:pt x="168" y="322"/>
                  </a:cubicBezTo>
                  <a:lnTo>
                    <a:pt x="287" y="322"/>
                  </a:lnTo>
                  <a:cubicBezTo>
                    <a:pt x="382" y="322"/>
                    <a:pt x="453" y="250"/>
                    <a:pt x="453" y="155"/>
                  </a:cubicBezTo>
                  <a:cubicBezTo>
                    <a:pt x="453" y="72"/>
                    <a:pt x="382" y="0"/>
                    <a:pt x="287"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84" name="Google Shape;6272;p43">
            <a:extLst>
              <a:ext uri="{FF2B5EF4-FFF2-40B4-BE49-F238E27FC236}">
                <a16:creationId xmlns:a16="http://schemas.microsoft.com/office/drawing/2014/main" id="{2B803398-8FD1-4CB1-AF30-56EC9DCD43F8}"/>
              </a:ext>
            </a:extLst>
          </p:cNvPr>
          <p:cNvGrpSpPr/>
          <p:nvPr/>
        </p:nvGrpSpPr>
        <p:grpSpPr>
          <a:xfrm>
            <a:off x="5846343" y="3177050"/>
            <a:ext cx="560256" cy="453799"/>
            <a:chOff x="1421638" y="4125633"/>
            <a:chExt cx="374709" cy="374006"/>
          </a:xfrm>
          <a:solidFill>
            <a:schemeClr val="tx1"/>
          </a:solidFill>
        </p:grpSpPr>
        <p:sp>
          <p:nvSpPr>
            <p:cNvPr id="85" name="Google Shape;6273;p43">
              <a:extLst>
                <a:ext uri="{FF2B5EF4-FFF2-40B4-BE49-F238E27FC236}">
                  <a16:creationId xmlns:a16="http://schemas.microsoft.com/office/drawing/2014/main" id="{685F04A5-DDC4-4C07-8FA6-FA739FD813A5}"/>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grpFill/>
            <a:ln>
              <a:noFill/>
            </a:ln>
          </p:spPr>
          <p:txBody>
            <a:bodyPr spcFirstLastPara="1" wrap="square" lIns="121900" tIns="121900" rIns="121900" bIns="121900" anchor="ctr" anchorCtr="0">
              <a:noAutofit/>
            </a:bodyPr>
            <a:lstStyle/>
            <a:p>
              <a:endParaRPr sz="2489" dirty="0"/>
            </a:p>
          </p:txBody>
        </p:sp>
        <p:sp>
          <p:nvSpPr>
            <p:cNvPr id="86" name="Google Shape;6274;p43">
              <a:extLst>
                <a:ext uri="{FF2B5EF4-FFF2-40B4-BE49-F238E27FC236}">
                  <a16:creationId xmlns:a16="http://schemas.microsoft.com/office/drawing/2014/main" id="{47E48AF3-E968-41AA-B274-0E1CC6A41AF2}"/>
                </a:ext>
              </a:extLst>
            </p:cNvPr>
            <p:cNvSpPr/>
            <p:nvPr/>
          </p:nvSpPr>
          <p:spPr>
            <a:xfrm>
              <a:off x="1428051" y="4125633"/>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87" name="Google Shape;6078;p43">
            <a:extLst>
              <a:ext uri="{FF2B5EF4-FFF2-40B4-BE49-F238E27FC236}">
                <a16:creationId xmlns:a16="http://schemas.microsoft.com/office/drawing/2014/main" id="{BD0F0F3D-6ECE-4A4D-9A46-798E02A07EFC}"/>
              </a:ext>
            </a:extLst>
          </p:cNvPr>
          <p:cNvGrpSpPr/>
          <p:nvPr/>
        </p:nvGrpSpPr>
        <p:grpSpPr>
          <a:xfrm>
            <a:off x="7366331" y="3177050"/>
            <a:ext cx="589648" cy="431064"/>
            <a:chOff x="4675986" y="2745684"/>
            <a:chExt cx="381346" cy="368644"/>
          </a:xfrm>
          <a:solidFill>
            <a:schemeClr val="tx1"/>
          </a:solidFill>
        </p:grpSpPr>
        <p:sp>
          <p:nvSpPr>
            <p:cNvPr id="88" name="Google Shape;6079;p43">
              <a:extLst>
                <a:ext uri="{FF2B5EF4-FFF2-40B4-BE49-F238E27FC236}">
                  <a16:creationId xmlns:a16="http://schemas.microsoft.com/office/drawing/2014/main" id="{5DB51ED1-4FD8-4573-9103-7AF7576D49D9}"/>
                </a:ext>
              </a:extLst>
            </p:cNvPr>
            <p:cNvSpPr/>
            <p:nvPr/>
          </p:nvSpPr>
          <p:spPr>
            <a:xfrm>
              <a:off x="4828918" y="2895345"/>
              <a:ext cx="69226" cy="69258"/>
            </a:xfrm>
            <a:custGeom>
              <a:avLst/>
              <a:gdLst/>
              <a:ahLst/>
              <a:cxnLst/>
              <a:rect l="l" t="t" r="r" b="b"/>
              <a:pathLst>
                <a:path w="2180" h="2181" extrusionOk="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grpFill/>
            <a:ln>
              <a:noFill/>
            </a:ln>
          </p:spPr>
          <p:txBody>
            <a:bodyPr spcFirstLastPara="1" wrap="square" lIns="121900" tIns="121900" rIns="121900" bIns="121900" anchor="ctr" anchorCtr="0">
              <a:noAutofit/>
            </a:bodyPr>
            <a:lstStyle/>
            <a:p>
              <a:endParaRPr sz="2489"/>
            </a:p>
          </p:txBody>
        </p:sp>
        <p:sp>
          <p:nvSpPr>
            <p:cNvPr id="89" name="Google Shape;6080;p43">
              <a:extLst>
                <a:ext uri="{FF2B5EF4-FFF2-40B4-BE49-F238E27FC236}">
                  <a16:creationId xmlns:a16="http://schemas.microsoft.com/office/drawing/2014/main" id="{B2740025-C49D-475F-8C7D-7BE06FC65C93}"/>
                </a:ext>
              </a:extLst>
            </p:cNvPr>
            <p:cNvSpPr/>
            <p:nvPr/>
          </p:nvSpPr>
          <p:spPr>
            <a:xfrm>
              <a:off x="4675986" y="274568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grpFill/>
            <a:ln>
              <a:noFill/>
            </a:ln>
          </p:spPr>
          <p:txBody>
            <a:bodyPr spcFirstLastPara="1" wrap="square" lIns="121900" tIns="121900" rIns="121900" bIns="121900" anchor="ctr" anchorCtr="0">
              <a:noAutofit/>
            </a:bodyPr>
            <a:lstStyle/>
            <a:p>
              <a:endParaRPr sz="2489"/>
            </a:p>
          </p:txBody>
        </p:sp>
      </p:grpSp>
      <p:sp>
        <p:nvSpPr>
          <p:cNvPr id="90" name="Google Shape;7373;p45">
            <a:extLst>
              <a:ext uri="{FF2B5EF4-FFF2-40B4-BE49-F238E27FC236}">
                <a16:creationId xmlns:a16="http://schemas.microsoft.com/office/drawing/2014/main" id="{62279544-D6E0-44C9-9045-E01027CC8505}"/>
              </a:ext>
            </a:extLst>
          </p:cNvPr>
          <p:cNvSpPr/>
          <p:nvPr/>
        </p:nvSpPr>
        <p:spPr>
          <a:xfrm>
            <a:off x="8963039" y="3124847"/>
            <a:ext cx="548951" cy="438228"/>
          </a:xfrm>
          <a:custGeom>
            <a:avLst/>
            <a:gdLst/>
            <a:ahLst/>
            <a:cxnLst/>
            <a:rect l="l" t="t" r="r" b="b"/>
            <a:pathLst>
              <a:path w="9574" h="9553" extrusionOk="0">
                <a:moveTo>
                  <a:pt x="4811" y="290"/>
                </a:moveTo>
                <a:lnTo>
                  <a:pt x="8157" y="2230"/>
                </a:lnTo>
                <a:lnTo>
                  <a:pt x="7573" y="2230"/>
                </a:lnTo>
                <a:lnTo>
                  <a:pt x="4918" y="671"/>
                </a:lnTo>
                <a:cubicBezTo>
                  <a:pt x="4876" y="647"/>
                  <a:pt x="4838" y="635"/>
                  <a:pt x="4800" y="635"/>
                </a:cubicBezTo>
                <a:cubicBezTo>
                  <a:pt x="4763" y="635"/>
                  <a:pt x="4728" y="647"/>
                  <a:pt x="4692" y="671"/>
                </a:cubicBezTo>
                <a:lnTo>
                  <a:pt x="3989" y="1087"/>
                </a:lnTo>
                <a:cubicBezTo>
                  <a:pt x="3930" y="1135"/>
                  <a:pt x="3906" y="1206"/>
                  <a:pt x="3942" y="1278"/>
                </a:cubicBezTo>
                <a:cubicBezTo>
                  <a:pt x="3974" y="1318"/>
                  <a:pt x="4017" y="1348"/>
                  <a:pt x="4067" y="1348"/>
                </a:cubicBezTo>
                <a:cubicBezTo>
                  <a:pt x="4092" y="1348"/>
                  <a:pt x="4117" y="1341"/>
                  <a:pt x="4144" y="1326"/>
                </a:cubicBezTo>
                <a:lnTo>
                  <a:pt x="4811" y="933"/>
                </a:lnTo>
                <a:lnTo>
                  <a:pt x="7025" y="2230"/>
                </a:lnTo>
                <a:lnTo>
                  <a:pt x="2572" y="2230"/>
                </a:lnTo>
                <a:lnTo>
                  <a:pt x="3561" y="1671"/>
                </a:lnTo>
                <a:cubicBezTo>
                  <a:pt x="3620" y="1623"/>
                  <a:pt x="3644" y="1552"/>
                  <a:pt x="3608" y="1480"/>
                </a:cubicBezTo>
                <a:cubicBezTo>
                  <a:pt x="3576" y="1440"/>
                  <a:pt x="3533" y="1411"/>
                  <a:pt x="3483" y="1411"/>
                </a:cubicBezTo>
                <a:cubicBezTo>
                  <a:pt x="3459" y="1411"/>
                  <a:pt x="3433" y="1417"/>
                  <a:pt x="3406" y="1433"/>
                </a:cubicBezTo>
                <a:lnTo>
                  <a:pt x="2013" y="2254"/>
                </a:lnTo>
                <a:lnTo>
                  <a:pt x="1429" y="2254"/>
                </a:lnTo>
                <a:lnTo>
                  <a:pt x="4811" y="290"/>
                </a:lnTo>
                <a:close/>
                <a:moveTo>
                  <a:pt x="8621" y="2528"/>
                </a:moveTo>
                <a:lnTo>
                  <a:pt x="8621" y="3207"/>
                </a:lnTo>
                <a:lnTo>
                  <a:pt x="965" y="3207"/>
                </a:lnTo>
                <a:lnTo>
                  <a:pt x="965" y="2528"/>
                </a:lnTo>
                <a:close/>
                <a:moveTo>
                  <a:pt x="2644" y="3469"/>
                </a:moveTo>
                <a:cubicBezTo>
                  <a:pt x="2692" y="3469"/>
                  <a:pt x="2727" y="3481"/>
                  <a:pt x="2751" y="3516"/>
                </a:cubicBezTo>
                <a:cubicBezTo>
                  <a:pt x="2787" y="3540"/>
                  <a:pt x="2799" y="3576"/>
                  <a:pt x="2799" y="3623"/>
                </a:cubicBezTo>
                <a:cubicBezTo>
                  <a:pt x="2799" y="3695"/>
                  <a:pt x="2739" y="3754"/>
                  <a:pt x="2668" y="3754"/>
                </a:cubicBezTo>
                <a:cubicBezTo>
                  <a:pt x="2620" y="3754"/>
                  <a:pt x="2596" y="3731"/>
                  <a:pt x="2561" y="3707"/>
                </a:cubicBezTo>
                <a:cubicBezTo>
                  <a:pt x="2528" y="3666"/>
                  <a:pt x="2479" y="3648"/>
                  <a:pt x="2432" y="3648"/>
                </a:cubicBezTo>
                <a:cubicBezTo>
                  <a:pt x="2410" y="3648"/>
                  <a:pt x="2389" y="3652"/>
                  <a:pt x="2370" y="3659"/>
                </a:cubicBezTo>
                <a:cubicBezTo>
                  <a:pt x="2299" y="3695"/>
                  <a:pt x="2251" y="3754"/>
                  <a:pt x="2251" y="3826"/>
                </a:cubicBezTo>
                <a:lnTo>
                  <a:pt x="2251" y="7707"/>
                </a:lnTo>
                <a:lnTo>
                  <a:pt x="1703" y="7707"/>
                </a:lnTo>
                <a:lnTo>
                  <a:pt x="1703" y="3826"/>
                </a:lnTo>
                <a:cubicBezTo>
                  <a:pt x="1703" y="3754"/>
                  <a:pt x="1656" y="3683"/>
                  <a:pt x="1584" y="3659"/>
                </a:cubicBezTo>
                <a:cubicBezTo>
                  <a:pt x="1568" y="3653"/>
                  <a:pt x="1551" y="3650"/>
                  <a:pt x="1532" y="3650"/>
                </a:cubicBezTo>
                <a:cubicBezTo>
                  <a:pt x="1482" y="3650"/>
                  <a:pt x="1425" y="3672"/>
                  <a:pt x="1382" y="3707"/>
                </a:cubicBezTo>
                <a:cubicBezTo>
                  <a:pt x="1358" y="3742"/>
                  <a:pt x="1322" y="3754"/>
                  <a:pt x="1287" y="3754"/>
                </a:cubicBezTo>
                <a:cubicBezTo>
                  <a:pt x="1239" y="3754"/>
                  <a:pt x="1203" y="3731"/>
                  <a:pt x="1179" y="3707"/>
                </a:cubicBezTo>
                <a:cubicBezTo>
                  <a:pt x="1144" y="3683"/>
                  <a:pt x="1132" y="3647"/>
                  <a:pt x="1132" y="3600"/>
                </a:cubicBezTo>
                <a:cubicBezTo>
                  <a:pt x="1132" y="3528"/>
                  <a:pt x="1203" y="3469"/>
                  <a:pt x="1287" y="3469"/>
                </a:cubicBezTo>
                <a:close/>
                <a:moveTo>
                  <a:pt x="5537" y="3481"/>
                </a:moveTo>
                <a:cubicBezTo>
                  <a:pt x="5573" y="3481"/>
                  <a:pt x="5609" y="3504"/>
                  <a:pt x="5644" y="3528"/>
                </a:cubicBezTo>
                <a:cubicBezTo>
                  <a:pt x="5668" y="3564"/>
                  <a:pt x="5692" y="3588"/>
                  <a:pt x="5692" y="3635"/>
                </a:cubicBezTo>
                <a:cubicBezTo>
                  <a:pt x="5692" y="3707"/>
                  <a:pt x="5632" y="3766"/>
                  <a:pt x="5549" y="3766"/>
                </a:cubicBezTo>
                <a:cubicBezTo>
                  <a:pt x="5513" y="3766"/>
                  <a:pt x="5478" y="3754"/>
                  <a:pt x="5454" y="3719"/>
                </a:cubicBezTo>
                <a:cubicBezTo>
                  <a:pt x="5424" y="3681"/>
                  <a:pt x="5376" y="3663"/>
                  <a:pt x="5329" y="3663"/>
                </a:cubicBezTo>
                <a:cubicBezTo>
                  <a:pt x="5301" y="3663"/>
                  <a:pt x="5274" y="3670"/>
                  <a:pt x="5251" y="3683"/>
                </a:cubicBezTo>
                <a:cubicBezTo>
                  <a:pt x="5180" y="3707"/>
                  <a:pt x="5132" y="3766"/>
                  <a:pt x="5132" y="3838"/>
                </a:cubicBezTo>
                <a:lnTo>
                  <a:pt x="5132" y="7731"/>
                </a:lnTo>
                <a:lnTo>
                  <a:pt x="4585" y="7731"/>
                </a:lnTo>
                <a:lnTo>
                  <a:pt x="4585" y="3838"/>
                </a:lnTo>
                <a:cubicBezTo>
                  <a:pt x="4585" y="3766"/>
                  <a:pt x="4537" y="3695"/>
                  <a:pt x="4466" y="3683"/>
                </a:cubicBezTo>
                <a:cubicBezTo>
                  <a:pt x="4439" y="3670"/>
                  <a:pt x="4412" y="3663"/>
                  <a:pt x="4386" y="3663"/>
                </a:cubicBezTo>
                <a:cubicBezTo>
                  <a:pt x="4344" y="3663"/>
                  <a:pt x="4305" y="3681"/>
                  <a:pt x="4275" y="3719"/>
                </a:cubicBezTo>
                <a:cubicBezTo>
                  <a:pt x="4239" y="3754"/>
                  <a:pt x="4216" y="3766"/>
                  <a:pt x="4168" y="3766"/>
                </a:cubicBezTo>
                <a:cubicBezTo>
                  <a:pt x="4120" y="3766"/>
                  <a:pt x="4096" y="3754"/>
                  <a:pt x="4061" y="3719"/>
                </a:cubicBezTo>
                <a:cubicBezTo>
                  <a:pt x="4037" y="3695"/>
                  <a:pt x="4025" y="3659"/>
                  <a:pt x="4025" y="3623"/>
                </a:cubicBezTo>
                <a:cubicBezTo>
                  <a:pt x="4025" y="3540"/>
                  <a:pt x="4096" y="3481"/>
                  <a:pt x="4168" y="3481"/>
                </a:cubicBezTo>
                <a:close/>
                <a:moveTo>
                  <a:pt x="8395" y="3481"/>
                </a:moveTo>
                <a:cubicBezTo>
                  <a:pt x="8442" y="3481"/>
                  <a:pt x="8466" y="3492"/>
                  <a:pt x="8502" y="3528"/>
                </a:cubicBezTo>
                <a:cubicBezTo>
                  <a:pt x="8526" y="3552"/>
                  <a:pt x="8538" y="3588"/>
                  <a:pt x="8538" y="3635"/>
                </a:cubicBezTo>
                <a:cubicBezTo>
                  <a:pt x="8526" y="3695"/>
                  <a:pt x="8466" y="3754"/>
                  <a:pt x="8407" y="3754"/>
                </a:cubicBezTo>
                <a:cubicBezTo>
                  <a:pt x="8371" y="3754"/>
                  <a:pt x="8335" y="3742"/>
                  <a:pt x="8311" y="3707"/>
                </a:cubicBezTo>
                <a:cubicBezTo>
                  <a:pt x="8279" y="3666"/>
                  <a:pt x="8224" y="3648"/>
                  <a:pt x="8174" y="3648"/>
                </a:cubicBezTo>
                <a:cubicBezTo>
                  <a:pt x="8150" y="3648"/>
                  <a:pt x="8128" y="3652"/>
                  <a:pt x="8109" y="3659"/>
                </a:cubicBezTo>
                <a:cubicBezTo>
                  <a:pt x="8037" y="3695"/>
                  <a:pt x="7990" y="3754"/>
                  <a:pt x="7990" y="3826"/>
                </a:cubicBezTo>
                <a:lnTo>
                  <a:pt x="7990" y="7707"/>
                </a:lnTo>
                <a:lnTo>
                  <a:pt x="7442" y="7707"/>
                </a:lnTo>
                <a:lnTo>
                  <a:pt x="7442" y="6314"/>
                </a:lnTo>
                <a:cubicBezTo>
                  <a:pt x="7442" y="6243"/>
                  <a:pt x="7383" y="6183"/>
                  <a:pt x="7311" y="6183"/>
                </a:cubicBezTo>
                <a:cubicBezTo>
                  <a:pt x="7240" y="6183"/>
                  <a:pt x="7180" y="6243"/>
                  <a:pt x="7180" y="6314"/>
                </a:cubicBezTo>
                <a:lnTo>
                  <a:pt x="7180" y="7743"/>
                </a:lnTo>
                <a:cubicBezTo>
                  <a:pt x="7097" y="7791"/>
                  <a:pt x="7061" y="7862"/>
                  <a:pt x="7061" y="7945"/>
                </a:cubicBezTo>
                <a:lnTo>
                  <a:pt x="7061" y="8148"/>
                </a:lnTo>
                <a:lnTo>
                  <a:pt x="5549" y="8148"/>
                </a:lnTo>
                <a:lnTo>
                  <a:pt x="5549" y="7969"/>
                </a:lnTo>
                <a:cubicBezTo>
                  <a:pt x="5549" y="7874"/>
                  <a:pt x="5513" y="7803"/>
                  <a:pt x="5430" y="7755"/>
                </a:cubicBezTo>
                <a:lnTo>
                  <a:pt x="5430" y="4016"/>
                </a:lnTo>
                <a:cubicBezTo>
                  <a:pt x="5465" y="4034"/>
                  <a:pt x="5500" y="4045"/>
                  <a:pt x="5535" y="4045"/>
                </a:cubicBezTo>
                <a:cubicBezTo>
                  <a:pt x="5547" y="4045"/>
                  <a:pt x="5560" y="4043"/>
                  <a:pt x="5573" y="4040"/>
                </a:cubicBezTo>
                <a:cubicBezTo>
                  <a:pt x="5787" y="4040"/>
                  <a:pt x="5966" y="3862"/>
                  <a:pt x="5966" y="3635"/>
                </a:cubicBezTo>
                <a:cubicBezTo>
                  <a:pt x="5966" y="3576"/>
                  <a:pt x="5966" y="3528"/>
                  <a:pt x="5954" y="3481"/>
                </a:cubicBezTo>
                <a:lnTo>
                  <a:pt x="6656" y="3481"/>
                </a:lnTo>
                <a:cubicBezTo>
                  <a:pt x="6633" y="3516"/>
                  <a:pt x="6633" y="3564"/>
                  <a:pt x="6621" y="3600"/>
                </a:cubicBezTo>
                <a:cubicBezTo>
                  <a:pt x="6621" y="3719"/>
                  <a:pt x="6656" y="3826"/>
                  <a:pt x="6740" y="3921"/>
                </a:cubicBezTo>
                <a:cubicBezTo>
                  <a:pt x="6811" y="4004"/>
                  <a:pt x="6942" y="4052"/>
                  <a:pt x="7037" y="4052"/>
                </a:cubicBezTo>
                <a:cubicBezTo>
                  <a:pt x="7085" y="4052"/>
                  <a:pt x="7133" y="4028"/>
                  <a:pt x="7168" y="4016"/>
                </a:cubicBezTo>
                <a:lnTo>
                  <a:pt x="7168" y="5636"/>
                </a:lnTo>
                <a:cubicBezTo>
                  <a:pt x="7168" y="5719"/>
                  <a:pt x="7228" y="5778"/>
                  <a:pt x="7311" y="5778"/>
                </a:cubicBezTo>
                <a:cubicBezTo>
                  <a:pt x="7383" y="5778"/>
                  <a:pt x="7442" y="5719"/>
                  <a:pt x="7442" y="5636"/>
                </a:cubicBezTo>
                <a:lnTo>
                  <a:pt x="7442" y="3838"/>
                </a:lnTo>
                <a:cubicBezTo>
                  <a:pt x="7442" y="3766"/>
                  <a:pt x="7395" y="3695"/>
                  <a:pt x="7323" y="3671"/>
                </a:cubicBezTo>
                <a:cubicBezTo>
                  <a:pt x="7301" y="3667"/>
                  <a:pt x="7278" y="3665"/>
                  <a:pt x="7255" y="3665"/>
                </a:cubicBezTo>
                <a:cubicBezTo>
                  <a:pt x="7205" y="3665"/>
                  <a:pt x="7157" y="3678"/>
                  <a:pt x="7133" y="3719"/>
                </a:cubicBezTo>
                <a:cubicBezTo>
                  <a:pt x="7097" y="3754"/>
                  <a:pt x="7073" y="3766"/>
                  <a:pt x="7025" y="3766"/>
                </a:cubicBezTo>
                <a:cubicBezTo>
                  <a:pt x="6978" y="3766"/>
                  <a:pt x="6954" y="3754"/>
                  <a:pt x="6918" y="3719"/>
                </a:cubicBezTo>
                <a:cubicBezTo>
                  <a:pt x="6894" y="3695"/>
                  <a:pt x="6871" y="3659"/>
                  <a:pt x="6871" y="3612"/>
                </a:cubicBezTo>
                <a:cubicBezTo>
                  <a:pt x="6871" y="3540"/>
                  <a:pt x="6954" y="3481"/>
                  <a:pt x="7025" y="3481"/>
                </a:cubicBezTo>
                <a:close/>
                <a:moveTo>
                  <a:pt x="2382" y="7993"/>
                </a:moveTo>
                <a:lnTo>
                  <a:pt x="2382" y="8160"/>
                </a:lnTo>
                <a:lnTo>
                  <a:pt x="1572" y="8160"/>
                </a:lnTo>
                <a:lnTo>
                  <a:pt x="1572" y="7993"/>
                </a:lnTo>
                <a:close/>
                <a:moveTo>
                  <a:pt x="3751" y="3481"/>
                </a:moveTo>
                <a:cubicBezTo>
                  <a:pt x="3739" y="3516"/>
                  <a:pt x="3739" y="3564"/>
                  <a:pt x="3715" y="3600"/>
                </a:cubicBezTo>
                <a:cubicBezTo>
                  <a:pt x="3715" y="3719"/>
                  <a:pt x="3751" y="3826"/>
                  <a:pt x="3835" y="3921"/>
                </a:cubicBezTo>
                <a:cubicBezTo>
                  <a:pt x="3918" y="4004"/>
                  <a:pt x="4037" y="4052"/>
                  <a:pt x="4132" y="4052"/>
                </a:cubicBezTo>
                <a:cubicBezTo>
                  <a:pt x="4180" y="4052"/>
                  <a:pt x="4227" y="4028"/>
                  <a:pt x="4275" y="4016"/>
                </a:cubicBezTo>
                <a:lnTo>
                  <a:pt x="4275" y="7755"/>
                </a:lnTo>
                <a:cubicBezTo>
                  <a:pt x="4192" y="7803"/>
                  <a:pt x="4156" y="7874"/>
                  <a:pt x="4156" y="7957"/>
                </a:cubicBezTo>
                <a:lnTo>
                  <a:pt x="4156" y="8160"/>
                </a:lnTo>
                <a:lnTo>
                  <a:pt x="2644" y="8160"/>
                </a:lnTo>
                <a:lnTo>
                  <a:pt x="2644" y="7969"/>
                </a:lnTo>
                <a:cubicBezTo>
                  <a:pt x="2668" y="7874"/>
                  <a:pt x="2608" y="7803"/>
                  <a:pt x="2537" y="7755"/>
                </a:cubicBezTo>
                <a:lnTo>
                  <a:pt x="2537" y="4016"/>
                </a:lnTo>
                <a:cubicBezTo>
                  <a:pt x="2563" y="4034"/>
                  <a:pt x="2595" y="4045"/>
                  <a:pt x="2630" y="4045"/>
                </a:cubicBezTo>
                <a:cubicBezTo>
                  <a:pt x="2642" y="4045"/>
                  <a:pt x="2655" y="4043"/>
                  <a:pt x="2668" y="4040"/>
                </a:cubicBezTo>
                <a:cubicBezTo>
                  <a:pt x="2894" y="4040"/>
                  <a:pt x="3073" y="3862"/>
                  <a:pt x="3073" y="3635"/>
                </a:cubicBezTo>
                <a:cubicBezTo>
                  <a:pt x="3073" y="3576"/>
                  <a:pt x="3073" y="3528"/>
                  <a:pt x="3049" y="3481"/>
                </a:cubicBezTo>
                <a:close/>
                <a:moveTo>
                  <a:pt x="5251" y="7993"/>
                </a:moveTo>
                <a:lnTo>
                  <a:pt x="5251" y="8160"/>
                </a:lnTo>
                <a:lnTo>
                  <a:pt x="4454" y="8160"/>
                </a:lnTo>
                <a:lnTo>
                  <a:pt x="4454" y="7993"/>
                </a:lnTo>
                <a:close/>
                <a:moveTo>
                  <a:pt x="8109" y="7993"/>
                </a:moveTo>
                <a:lnTo>
                  <a:pt x="8109" y="8160"/>
                </a:lnTo>
                <a:lnTo>
                  <a:pt x="7311" y="8160"/>
                </a:lnTo>
                <a:lnTo>
                  <a:pt x="7311" y="7993"/>
                </a:lnTo>
                <a:close/>
                <a:moveTo>
                  <a:pt x="8454" y="8445"/>
                </a:moveTo>
                <a:cubicBezTo>
                  <a:pt x="8526" y="8445"/>
                  <a:pt x="8573" y="8505"/>
                  <a:pt x="8573" y="8565"/>
                </a:cubicBezTo>
                <a:lnTo>
                  <a:pt x="8573" y="8719"/>
                </a:lnTo>
                <a:lnTo>
                  <a:pt x="4001" y="8719"/>
                </a:lnTo>
                <a:cubicBezTo>
                  <a:pt x="3930" y="8719"/>
                  <a:pt x="3870" y="8779"/>
                  <a:pt x="3870" y="8862"/>
                </a:cubicBezTo>
                <a:cubicBezTo>
                  <a:pt x="3870" y="8934"/>
                  <a:pt x="3930" y="8993"/>
                  <a:pt x="4001" y="8993"/>
                </a:cubicBezTo>
                <a:lnTo>
                  <a:pt x="8728" y="8993"/>
                </a:lnTo>
                <a:cubicBezTo>
                  <a:pt x="8799" y="8993"/>
                  <a:pt x="8859" y="9053"/>
                  <a:pt x="8859" y="9124"/>
                </a:cubicBezTo>
                <a:lnTo>
                  <a:pt x="8859" y="9279"/>
                </a:lnTo>
                <a:lnTo>
                  <a:pt x="715" y="9279"/>
                </a:lnTo>
                <a:lnTo>
                  <a:pt x="715" y="9136"/>
                </a:lnTo>
                <a:cubicBezTo>
                  <a:pt x="715" y="9065"/>
                  <a:pt x="775" y="9005"/>
                  <a:pt x="846" y="9005"/>
                </a:cubicBezTo>
                <a:lnTo>
                  <a:pt x="3323" y="9005"/>
                </a:lnTo>
                <a:cubicBezTo>
                  <a:pt x="3394" y="9005"/>
                  <a:pt x="3454" y="8946"/>
                  <a:pt x="3454" y="8874"/>
                </a:cubicBezTo>
                <a:cubicBezTo>
                  <a:pt x="3454" y="8803"/>
                  <a:pt x="3394" y="8743"/>
                  <a:pt x="3323" y="8743"/>
                </a:cubicBezTo>
                <a:lnTo>
                  <a:pt x="1013" y="8743"/>
                </a:lnTo>
                <a:lnTo>
                  <a:pt x="1013" y="8565"/>
                </a:lnTo>
                <a:cubicBezTo>
                  <a:pt x="1013" y="8481"/>
                  <a:pt x="1072" y="8445"/>
                  <a:pt x="1132" y="8445"/>
                </a:cubicBezTo>
                <a:close/>
                <a:moveTo>
                  <a:pt x="4781" y="1"/>
                </a:moveTo>
                <a:cubicBezTo>
                  <a:pt x="4736" y="1"/>
                  <a:pt x="4692" y="10"/>
                  <a:pt x="4656" y="28"/>
                </a:cubicBezTo>
                <a:lnTo>
                  <a:pt x="810" y="2278"/>
                </a:lnTo>
                <a:cubicBezTo>
                  <a:pt x="787" y="2278"/>
                  <a:pt x="775" y="2290"/>
                  <a:pt x="775" y="2314"/>
                </a:cubicBezTo>
                <a:cubicBezTo>
                  <a:pt x="715" y="2349"/>
                  <a:pt x="667" y="2445"/>
                  <a:pt x="667" y="2516"/>
                </a:cubicBezTo>
                <a:lnTo>
                  <a:pt x="667" y="3219"/>
                </a:lnTo>
                <a:cubicBezTo>
                  <a:pt x="667" y="3350"/>
                  <a:pt x="763" y="3457"/>
                  <a:pt x="882" y="3481"/>
                </a:cubicBezTo>
                <a:cubicBezTo>
                  <a:pt x="858" y="3528"/>
                  <a:pt x="846" y="3564"/>
                  <a:pt x="846" y="3600"/>
                </a:cubicBezTo>
                <a:cubicBezTo>
                  <a:pt x="846" y="3719"/>
                  <a:pt x="882" y="3826"/>
                  <a:pt x="965" y="3921"/>
                </a:cubicBezTo>
                <a:cubicBezTo>
                  <a:pt x="1048" y="4004"/>
                  <a:pt x="1168" y="4052"/>
                  <a:pt x="1263" y="4052"/>
                </a:cubicBezTo>
                <a:cubicBezTo>
                  <a:pt x="1310" y="4052"/>
                  <a:pt x="1358" y="4028"/>
                  <a:pt x="1406" y="4016"/>
                </a:cubicBezTo>
                <a:lnTo>
                  <a:pt x="1406" y="7755"/>
                </a:lnTo>
                <a:cubicBezTo>
                  <a:pt x="1322" y="7803"/>
                  <a:pt x="1287" y="7874"/>
                  <a:pt x="1287" y="7957"/>
                </a:cubicBezTo>
                <a:lnTo>
                  <a:pt x="1287" y="8160"/>
                </a:lnTo>
                <a:lnTo>
                  <a:pt x="1120" y="8160"/>
                </a:lnTo>
                <a:cubicBezTo>
                  <a:pt x="894" y="8160"/>
                  <a:pt x="715" y="8338"/>
                  <a:pt x="715" y="8553"/>
                </a:cubicBezTo>
                <a:lnTo>
                  <a:pt x="715" y="8743"/>
                </a:lnTo>
                <a:cubicBezTo>
                  <a:pt x="548" y="8791"/>
                  <a:pt x="417" y="8946"/>
                  <a:pt x="417" y="9136"/>
                </a:cubicBezTo>
                <a:lnTo>
                  <a:pt x="417" y="9291"/>
                </a:lnTo>
                <a:lnTo>
                  <a:pt x="132" y="9291"/>
                </a:lnTo>
                <a:cubicBezTo>
                  <a:pt x="60" y="9291"/>
                  <a:pt x="1" y="9350"/>
                  <a:pt x="1" y="9422"/>
                </a:cubicBezTo>
                <a:cubicBezTo>
                  <a:pt x="1" y="9493"/>
                  <a:pt x="60" y="9553"/>
                  <a:pt x="132" y="9553"/>
                </a:cubicBezTo>
                <a:lnTo>
                  <a:pt x="9442" y="9553"/>
                </a:lnTo>
                <a:cubicBezTo>
                  <a:pt x="9514" y="9553"/>
                  <a:pt x="9573" y="9493"/>
                  <a:pt x="9573" y="9422"/>
                </a:cubicBezTo>
                <a:cubicBezTo>
                  <a:pt x="9573" y="9350"/>
                  <a:pt x="9514" y="9291"/>
                  <a:pt x="9442" y="9291"/>
                </a:cubicBezTo>
                <a:lnTo>
                  <a:pt x="9157" y="9291"/>
                </a:lnTo>
                <a:lnTo>
                  <a:pt x="9157" y="9136"/>
                </a:lnTo>
                <a:cubicBezTo>
                  <a:pt x="9157" y="8957"/>
                  <a:pt x="9038" y="8803"/>
                  <a:pt x="8859" y="8743"/>
                </a:cubicBezTo>
                <a:lnTo>
                  <a:pt x="8859" y="8565"/>
                </a:lnTo>
                <a:cubicBezTo>
                  <a:pt x="8859" y="8338"/>
                  <a:pt x="8680" y="8160"/>
                  <a:pt x="8454" y="8160"/>
                </a:cubicBezTo>
                <a:lnTo>
                  <a:pt x="8395" y="8160"/>
                </a:lnTo>
                <a:lnTo>
                  <a:pt x="8395" y="7969"/>
                </a:lnTo>
                <a:cubicBezTo>
                  <a:pt x="8395" y="7874"/>
                  <a:pt x="8347" y="7803"/>
                  <a:pt x="8276" y="7755"/>
                </a:cubicBezTo>
                <a:lnTo>
                  <a:pt x="8276" y="4016"/>
                </a:lnTo>
                <a:cubicBezTo>
                  <a:pt x="8310" y="4034"/>
                  <a:pt x="8345" y="4045"/>
                  <a:pt x="8375" y="4045"/>
                </a:cubicBezTo>
                <a:cubicBezTo>
                  <a:pt x="8387" y="4045"/>
                  <a:pt x="8397" y="4043"/>
                  <a:pt x="8407" y="4040"/>
                </a:cubicBezTo>
                <a:cubicBezTo>
                  <a:pt x="8633" y="4040"/>
                  <a:pt x="8811" y="3862"/>
                  <a:pt x="8811" y="3635"/>
                </a:cubicBezTo>
                <a:cubicBezTo>
                  <a:pt x="8811" y="3564"/>
                  <a:pt x="8799" y="3504"/>
                  <a:pt x="8764" y="3421"/>
                </a:cubicBezTo>
                <a:cubicBezTo>
                  <a:pt x="8835" y="3385"/>
                  <a:pt x="8883" y="3290"/>
                  <a:pt x="8883" y="3207"/>
                </a:cubicBezTo>
                <a:lnTo>
                  <a:pt x="8883" y="2504"/>
                </a:lnTo>
                <a:cubicBezTo>
                  <a:pt x="8883" y="2397"/>
                  <a:pt x="8823" y="2314"/>
                  <a:pt x="8740" y="2266"/>
                </a:cubicBezTo>
                <a:lnTo>
                  <a:pt x="4906" y="28"/>
                </a:lnTo>
                <a:cubicBezTo>
                  <a:pt x="4870" y="10"/>
                  <a:pt x="4826" y="1"/>
                  <a:pt x="4781" y="1"/>
                </a:cubicBezTo>
                <a:close/>
              </a:path>
            </a:pathLst>
          </a:custGeom>
          <a:solidFill>
            <a:schemeClr val="tx1"/>
          </a:solidFill>
          <a:ln>
            <a:noFill/>
          </a:ln>
        </p:spPr>
        <p:txBody>
          <a:bodyPr spcFirstLastPara="1" wrap="square" lIns="121900" tIns="121900" rIns="121900" bIns="121900" anchor="ctr" anchorCtr="0">
            <a:noAutofit/>
          </a:bodyPr>
          <a:lstStyle/>
          <a:p>
            <a:endParaRPr sz="2489"/>
          </a:p>
        </p:txBody>
      </p:sp>
      <p:cxnSp>
        <p:nvCxnSpPr>
          <p:cNvPr id="94" name="Google Shape;868;p25">
            <a:extLst>
              <a:ext uri="{FF2B5EF4-FFF2-40B4-BE49-F238E27FC236}">
                <a16:creationId xmlns:a16="http://schemas.microsoft.com/office/drawing/2014/main" id="{EE41F0A7-6D81-4569-BE3E-60BEE34AF968}"/>
              </a:ext>
            </a:extLst>
          </p:cNvPr>
          <p:cNvCxnSpPr>
            <a:cxnSpLocks/>
          </p:cNvCxnSpPr>
          <p:nvPr/>
        </p:nvCxnSpPr>
        <p:spPr>
          <a:xfrm flipH="1" flipV="1">
            <a:off x="4482865" y="2344195"/>
            <a:ext cx="2691" cy="527807"/>
          </a:xfrm>
          <a:prstGeom prst="straightConnector1">
            <a:avLst/>
          </a:prstGeom>
          <a:noFill/>
          <a:ln w="28575" cap="flat" cmpd="sng">
            <a:solidFill>
              <a:schemeClr val="accent1">
                <a:lumMod val="75000"/>
              </a:schemeClr>
            </a:solidFill>
            <a:prstDash val="solid"/>
            <a:round/>
            <a:headEnd type="oval" w="med" len="med"/>
            <a:tailEnd type="oval" w="med" len="med"/>
          </a:ln>
        </p:spPr>
      </p:cxnSp>
      <p:sp>
        <p:nvSpPr>
          <p:cNvPr id="97" name="Google Shape;830;p25">
            <a:extLst>
              <a:ext uri="{FF2B5EF4-FFF2-40B4-BE49-F238E27FC236}">
                <a16:creationId xmlns:a16="http://schemas.microsoft.com/office/drawing/2014/main" id="{9DF519E3-A295-47C7-BCAF-BB4DF8094320}"/>
              </a:ext>
            </a:extLst>
          </p:cNvPr>
          <p:cNvSpPr txBox="1"/>
          <p:nvPr/>
        </p:nvSpPr>
        <p:spPr>
          <a:xfrm>
            <a:off x="156804" y="5322158"/>
            <a:ext cx="3713481" cy="666047"/>
          </a:xfrm>
          <a:prstGeom prst="rect">
            <a:avLst/>
          </a:prstGeom>
          <a:solidFill>
            <a:schemeClr val="accent3"/>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Low Barriers to Entry </a:t>
            </a:r>
          </a:p>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Accessible by Single Asset Owners</a:t>
            </a:r>
          </a:p>
          <a:p>
            <a:endParaRPr sz="1467" dirty="0">
              <a:solidFill>
                <a:srgbClr val="434343"/>
              </a:solidFill>
              <a:latin typeface="EB Garamond"/>
              <a:ea typeface="EB Garamond"/>
              <a:cs typeface="EB Garamond"/>
              <a:sym typeface="EB Garamond"/>
            </a:endParaRPr>
          </a:p>
        </p:txBody>
      </p:sp>
      <p:sp>
        <p:nvSpPr>
          <p:cNvPr id="99" name="Google Shape;830;p25">
            <a:extLst>
              <a:ext uri="{FF2B5EF4-FFF2-40B4-BE49-F238E27FC236}">
                <a16:creationId xmlns:a16="http://schemas.microsoft.com/office/drawing/2014/main" id="{808E2233-AC3C-40B3-B9DC-A7361A57BDBE}"/>
              </a:ext>
            </a:extLst>
          </p:cNvPr>
          <p:cNvSpPr txBox="1"/>
          <p:nvPr/>
        </p:nvSpPr>
        <p:spPr>
          <a:xfrm>
            <a:off x="4115447" y="5321589"/>
            <a:ext cx="4081342" cy="871295"/>
          </a:xfrm>
          <a:prstGeom prst="rect">
            <a:avLst/>
          </a:prstGeom>
          <a:solidFill>
            <a:schemeClr val="accent1"/>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SG" sz="1800" dirty="0">
                <a:solidFill>
                  <a:srgbClr val="434343"/>
                </a:solidFill>
                <a:latin typeface="EB Garamond"/>
                <a:ea typeface="EB Garamond"/>
                <a:cs typeface="EB Garamond"/>
                <a:sym typeface="EB Garamond"/>
              </a:rPr>
              <a:t>Easily Penetrating other Asset Markets</a:t>
            </a:r>
          </a:p>
          <a:p>
            <a:pPr marL="342900" indent="-342900" algn="just">
              <a:buFont typeface="Courier New" panose="02070309020205020404" pitchFamily="49" charset="0"/>
              <a:buChar char="o"/>
            </a:pPr>
            <a:r>
              <a:rPr lang="en-SG" sz="1800" dirty="0">
                <a:solidFill>
                  <a:srgbClr val="434343"/>
                </a:solidFill>
                <a:latin typeface="EB Garamond"/>
                <a:ea typeface="EB Garamond"/>
                <a:cs typeface="EB Garamond"/>
                <a:sym typeface="EB Garamond"/>
              </a:rPr>
              <a:t>Technology allows for Large Scale Adoption &amp; Changes</a:t>
            </a:r>
          </a:p>
          <a:p>
            <a:endParaRPr sz="1467" dirty="0">
              <a:solidFill>
                <a:srgbClr val="434343"/>
              </a:solidFill>
              <a:latin typeface="EB Garamond"/>
              <a:ea typeface="EB Garamond"/>
              <a:cs typeface="EB Garamond"/>
              <a:sym typeface="EB Garamond"/>
            </a:endParaRPr>
          </a:p>
        </p:txBody>
      </p:sp>
      <p:sp>
        <p:nvSpPr>
          <p:cNvPr id="100" name="Google Shape;830;p25">
            <a:extLst>
              <a:ext uri="{FF2B5EF4-FFF2-40B4-BE49-F238E27FC236}">
                <a16:creationId xmlns:a16="http://schemas.microsoft.com/office/drawing/2014/main" id="{9747D01F-30DD-4680-B85F-88F1581D2478}"/>
              </a:ext>
            </a:extLst>
          </p:cNvPr>
          <p:cNvSpPr txBox="1"/>
          <p:nvPr/>
        </p:nvSpPr>
        <p:spPr>
          <a:xfrm>
            <a:off x="2963877" y="1608353"/>
            <a:ext cx="3442722" cy="644853"/>
          </a:xfrm>
          <a:prstGeom prst="rect">
            <a:avLst/>
          </a:prstGeom>
          <a:solidFill>
            <a:schemeClr val="accent5"/>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Ride on Existing Infrastructure</a:t>
            </a:r>
          </a:p>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Avoid Large Fixed Costs</a:t>
            </a:r>
          </a:p>
          <a:p>
            <a:pPr algn="ctr"/>
            <a:endParaRPr sz="1467" dirty="0">
              <a:solidFill>
                <a:srgbClr val="434343"/>
              </a:solidFill>
              <a:latin typeface="EB Garamond"/>
              <a:ea typeface="EB Garamond"/>
              <a:cs typeface="EB Garamond"/>
              <a:sym typeface="EB Garamond"/>
            </a:endParaRPr>
          </a:p>
        </p:txBody>
      </p:sp>
      <p:cxnSp>
        <p:nvCxnSpPr>
          <p:cNvPr id="103" name="Google Shape;1166;p30">
            <a:extLst>
              <a:ext uri="{FF2B5EF4-FFF2-40B4-BE49-F238E27FC236}">
                <a16:creationId xmlns:a16="http://schemas.microsoft.com/office/drawing/2014/main" id="{60D03DAA-1B1A-4097-B8C6-D679472434B2}"/>
              </a:ext>
            </a:extLst>
          </p:cNvPr>
          <p:cNvCxnSpPr>
            <a:cxnSpLocks/>
          </p:cNvCxnSpPr>
          <p:nvPr/>
        </p:nvCxnSpPr>
        <p:spPr>
          <a:xfrm flipV="1">
            <a:off x="7656318" y="2344195"/>
            <a:ext cx="0" cy="519931"/>
          </a:xfrm>
          <a:prstGeom prst="straightConnector1">
            <a:avLst/>
          </a:prstGeom>
          <a:noFill/>
          <a:ln w="28575" cap="flat" cmpd="sng">
            <a:solidFill>
              <a:srgbClr val="9AD7D2"/>
            </a:solidFill>
            <a:prstDash val="solid"/>
            <a:round/>
            <a:headEnd type="oval" w="med" len="med"/>
            <a:tailEnd type="oval" w="med" len="med"/>
          </a:ln>
        </p:spPr>
      </p:cxnSp>
      <p:cxnSp>
        <p:nvCxnSpPr>
          <p:cNvPr id="104" name="Google Shape;868;p25">
            <a:extLst>
              <a:ext uri="{FF2B5EF4-FFF2-40B4-BE49-F238E27FC236}">
                <a16:creationId xmlns:a16="http://schemas.microsoft.com/office/drawing/2014/main" id="{E7E4328D-4B1A-49B0-972F-98984E3C6E71}"/>
              </a:ext>
            </a:extLst>
          </p:cNvPr>
          <p:cNvCxnSpPr>
            <a:cxnSpLocks/>
          </p:cNvCxnSpPr>
          <p:nvPr/>
        </p:nvCxnSpPr>
        <p:spPr>
          <a:xfrm flipV="1">
            <a:off x="9293973" y="4708090"/>
            <a:ext cx="0" cy="460250"/>
          </a:xfrm>
          <a:prstGeom prst="straightConnector1">
            <a:avLst/>
          </a:prstGeom>
          <a:noFill/>
          <a:ln w="28575" cap="flat" cmpd="sng">
            <a:solidFill>
              <a:schemeClr val="accent1">
                <a:lumMod val="75000"/>
              </a:schemeClr>
            </a:solidFill>
            <a:prstDash val="solid"/>
            <a:round/>
            <a:headEnd type="oval" w="med" len="med"/>
            <a:tailEnd type="oval" w="med" len="med"/>
          </a:ln>
        </p:spPr>
      </p:cxnSp>
      <p:sp>
        <p:nvSpPr>
          <p:cNvPr id="107" name="Google Shape;830;p25">
            <a:extLst>
              <a:ext uri="{FF2B5EF4-FFF2-40B4-BE49-F238E27FC236}">
                <a16:creationId xmlns:a16="http://schemas.microsoft.com/office/drawing/2014/main" id="{8E50C3FF-EBED-47B7-98C2-D36B729812D3}"/>
              </a:ext>
            </a:extLst>
          </p:cNvPr>
          <p:cNvSpPr txBox="1"/>
          <p:nvPr/>
        </p:nvSpPr>
        <p:spPr>
          <a:xfrm>
            <a:off x="8441951" y="5270112"/>
            <a:ext cx="3713479" cy="1186444"/>
          </a:xfrm>
          <a:prstGeom prst="rect">
            <a:avLst/>
          </a:prstGeom>
          <a:solidFill>
            <a:schemeClr val="accent5"/>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SG" sz="1800" dirty="0">
                <a:solidFill>
                  <a:srgbClr val="434343"/>
                </a:solidFill>
                <a:latin typeface="EB Garamond"/>
                <a:ea typeface="EB Garamond"/>
                <a:cs typeface="EB Garamond"/>
                <a:sym typeface="EB Garamond"/>
              </a:rPr>
              <a:t>Use of Existing Regulatory Frameworks</a:t>
            </a:r>
          </a:p>
          <a:p>
            <a:pPr marL="342900" indent="-342900" algn="just">
              <a:buFont typeface="Courier New" panose="02070309020205020404" pitchFamily="49" charset="0"/>
              <a:buChar char="o"/>
            </a:pPr>
            <a:r>
              <a:rPr lang="en-US" sz="1800" dirty="0">
                <a:solidFill>
                  <a:srgbClr val="434343"/>
                </a:solidFill>
                <a:latin typeface="EB Garamond"/>
                <a:ea typeface="EB Garamond"/>
                <a:cs typeface="EB Garamond"/>
                <a:sym typeface="EB Garamond"/>
              </a:rPr>
              <a:t>Great Likelihood for Government Support</a:t>
            </a:r>
          </a:p>
          <a:p>
            <a:pPr marL="342900" indent="-342900" algn="just">
              <a:buFont typeface="Arial" panose="020B0604020202020204" pitchFamily="34" charset="0"/>
              <a:buChar char="•"/>
            </a:pPr>
            <a:endParaRPr lang="en-SG" sz="2000" dirty="0">
              <a:solidFill>
                <a:srgbClr val="434343"/>
              </a:solidFill>
              <a:latin typeface="EB Garamond"/>
              <a:ea typeface="EB Garamond"/>
              <a:cs typeface="EB Garamond"/>
              <a:sym typeface="EB Garamond"/>
            </a:endParaRPr>
          </a:p>
          <a:p>
            <a:pPr marL="342900" indent="-342900" algn="just">
              <a:buFont typeface="Arial" panose="020B0604020202020204" pitchFamily="34" charset="0"/>
              <a:buChar char="•"/>
            </a:pPr>
            <a:endParaRPr lang="en-SG" sz="2000" dirty="0">
              <a:solidFill>
                <a:srgbClr val="434343"/>
              </a:solidFill>
              <a:latin typeface="EB Garamond"/>
              <a:ea typeface="EB Garamond"/>
              <a:cs typeface="EB Garamond"/>
              <a:sym typeface="EB Garamond"/>
            </a:endParaRPr>
          </a:p>
          <a:p>
            <a:endParaRPr sz="1467" dirty="0">
              <a:solidFill>
                <a:srgbClr val="434343"/>
              </a:solidFill>
              <a:latin typeface="EB Garamond"/>
              <a:ea typeface="EB Garamond"/>
              <a:cs typeface="EB Garamond"/>
              <a:sym typeface="EB Garamond"/>
            </a:endParaRPr>
          </a:p>
        </p:txBody>
      </p:sp>
      <p:sp>
        <p:nvSpPr>
          <p:cNvPr id="108" name="Google Shape;830;p25">
            <a:extLst>
              <a:ext uri="{FF2B5EF4-FFF2-40B4-BE49-F238E27FC236}">
                <a16:creationId xmlns:a16="http://schemas.microsoft.com/office/drawing/2014/main" id="{A2137BC9-BF95-4D47-8139-B6CBA572DA3A}"/>
              </a:ext>
            </a:extLst>
          </p:cNvPr>
          <p:cNvSpPr txBox="1"/>
          <p:nvPr/>
        </p:nvSpPr>
        <p:spPr>
          <a:xfrm>
            <a:off x="6891551" y="1600360"/>
            <a:ext cx="4917614" cy="660838"/>
          </a:xfrm>
          <a:prstGeom prst="rect">
            <a:avLst/>
          </a:prstGeom>
          <a:solidFill>
            <a:schemeClr val="accent3"/>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Solves Problems of Existing Business Models </a:t>
            </a:r>
          </a:p>
          <a:p>
            <a:pPr marL="342900" indent="-342900" algn="just">
              <a:buFont typeface="Courier New" panose="02070309020205020404" pitchFamily="49" charset="0"/>
              <a:buChar char="o"/>
            </a:pPr>
            <a:r>
              <a:rPr lang="en-US" sz="1800" dirty="0">
                <a:solidFill>
                  <a:srgbClr val="434343"/>
                </a:solidFill>
                <a:latin typeface="EB Garamond"/>
                <a:ea typeface="EB Garamond"/>
                <a:cs typeface="EB Garamond"/>
                <a:sym typeface="EB Garamond"/>
              </a:rPr>
              <a:t>Use of Technology to find Untapped Markets</a:t>
            </a:r>
          </a:p>
          <a:p>
            <a:pPr marL="342900" indent="-342900" algn="just">
              <a:buFont typeface="Courier New" panose="02070309020205020404" pitchFamily="49" charset="0"/>
              <a:buChar char="o"/>
            </a:pPr>
            <a:endParaRPr lang="en" sz="2000" dirty="0">
              <a:solidFill>
                <a:srgbClr val="434343"/>
              </a:solidFill>
              <a:latin typeface="EB Garamond"/>
              <a:ea typeface="EB Garamond"/>
              <a:cs typeface="EB Garamond"/>
              <a:sym typeface="EB Garamond"/>
            </a:endParaRPr>
          </a:p>
          <a:p>
            <a:endParaRPr sz="1467" dirty="0">
              <a:solidFill>
                <a:srgbClr val="434343"/>
              </a:solidFill>
              <a:latin typeface="EB Garamond"/>
              <a:ea typeface="EB Garamond"/>
              <a:cs typeface="EB Garamond"/>
              <a:sym typeface="EB Garamond"/>
            </a:endParaRPr>
          </a:p>
        </p:txBody>
      </p:sp>
      <p:cxnSp>
        <p:nvCxnSpPr>
          <p:cNvPr id="127" name="Google Shape;1166;p30">
            <a:extLst>
              <a:ext uri="{FF2B5EF4-FFF2-40B4-BE49-F238E27FC236}">
                <a16:creationId xmlns:a16="http://schemas.microsoft.com/office/drawing/2014/main" id="{9A2AFA25-E5B8-448A-9EC5-5DA98800E520}"/>
              </a:ext>
            </a:extLst>
          </p:cNvPr>
          <p:cNvCxnSpPr>
            <a:cxnSpLocks/>
          </p:cNvCxnSpPr>
          <p:nvPr/>
        </p:nvCxnSpPr>
        <p:spPr>
          <a:xfrm flipV="1">
            <a:off x="6095999" y="4721992"/>
            <a:ext cx="0" cy="519931"/>
          </a:xfrm>
          <a:prstGeom prst="straightConnector1">
            <a:avLst/>
          </a:prstGeom>
          <a:noFill/>
          <a:ln w="28575" cap="flat" cmpd="sng">
            <a:solidFill>
              <a:srgbClr val="9AD7D2"/>
            </a:solidFill>
            <a:prstDash val="solid"/>
            <a:round/>
            <a:headEnd type="oval" w="med" len="med"/>
            <a:tailEnd type="oval" w="med" len="med"/>
          </a:ln>
        </p:spPr>
      </p:cxnSp>
      <p:cxnSp>
        <p:nvCxnSpPr>
          <p:cNvPr id="128" name="Google Shape;1166;p30">
            <a:extLst>
              <a:ext uri="{FF2B5EF4-FFF2-40B4-BE49-F238E27FC236}">
                <a16:creationId xmlns:a16="http://schemas.microsoft.com/office/drawing/2014/main" id="{684F7693-FE79-4EBB-978E-E5279D01FE6E}"/>
              </a:ext>
            </a:extLst>
          </p:cNvPr>
          <p:cNvCxnSpPr>
            <a:cxnSpLocks/>
          </p:cNvCxnSpPr>
          <p:nvPr/>
        </p:nvCxnSpPr>
        <p:spPr>
          <a:xfrm flipV="1">
            <a:off x="2967484" y="4708090"/>
            <a:ext cx="0" cy="519931"/>
          </a:xfrm>
          <a:prstGeom prst="straightConnector1">
            <a:avLst/>
          </a:prstGeom>
          <a:noFill/>
          <a:ln w="28575" cap="flat" cmpd="sng">
            <a:solidFill>
              <a:srgbClr val="9AD7D2"/>
            </a:solidFill>
            <a:prstDash val="solid"/>
            <a:round/>
            <a:headEnd type="oval" w="med" len="med"/>
            <a:tailEnd type="oval" w="med" len="med"/>
          </a:ln>
        </p:spPr>
      </p:cxnSp>
    </p:spTree>
    <p:extLst>
      <p:ext uri="{BB962C8B-B14F-4D97-AF65-F5344CB8AC3E}">
        <p14:creationId xmlns:p14="http://schemas.microsoft.com/office/powerpoint/2010/main" val="301152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Connector: Elbow 97">
            <a:extLst>
              <a:ext uri="{FF2B5EF4-FFF2-40B4-BE49-F238E27FC236}">
                <a16:creationId xmlns:a16="http://schemas.microsoft.com/office/drawing/2014/main" id="{7A874844-FCF7-4486-ADC2-37FE249F6789}"/>
              </a:ext>
            </a:extLst>
          </p:cNvPr>
          <p:cNvCxnSpPr>
            <a:cxnSpLocks/>
            <a:stCxn id="85" idx="1"/>
            <a:endCxn id="94" idx="3"/>
          </p:cNvCxnSpPr>
          <p:nvPr/>
        </p:nvCxnSpPr>
        <p:spPr>
          <a:xfrm rot="10800000" flipV="1">
            <a:off x="1067877" y="1196971"/>
            <a:ext cx="1088643" cy="46399"/>
          </a:xfrm>
          <a:prstGeom prst="bentConnector3">
            <a:avLst>
              <a:gd name="adj1" fmla="val 50000"/>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D2A51D1A-0825-47A0-96DD-2D52C60A5019}"/>
              </a:ext>
            </a:extLst>
          </p:cNvPr>
          <p:cNvSpPr/>
          <p:nvPr/>
        </p:nvSpPr>
        <p:spPr>
          <a:xfrm>
            <a:off x="1138286" y="3413655"/>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Deal structure</a:t>
            </a:r>
          </a:p>
        </p:txBody>
      </p:sp>
      <p:sp>
        <p:nvSpPr>
          <p:cNvPr id="8" name="Rectangle 7">
            <a:extLst>
              <a:ext uri="{FF2B5EF4-FFF2-40B4-BE49-F238E27FC236}">
                <a16:creationId xmlns:a16="http://schemas.microsoft.com/office/drawing/2014/main" id="{BFD70C60-6945-405D-969A-DEA221DF9799}"/>
              </a:ext>
            </a:extLst>
          </p:cNvPr>
          <p:cNvSpPr/>
          <p:nvPr/>
        </p:nvSpPr>
        <p:spPr>
          <a:xfrm>
            <a:off x="2010745" y="2405921"/>
            <a:ext cx="1112727"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Create Asset</a:t>
            </a:r>
          </a:p>
        </p:txBody>
      </p:sp>
      <p:cxnSp>
        <p:nvCxnSpPr>
          <p:cNvPr id="9" name="Connector: Elbow 8">
            <a:extLst>
              <a:ext uri="{FF2B5EF4-FFF2-40B4-BE49-F238E27FC236}">
                <a16:creationId xmlns:a16="http://schemas.microsoft.com/office/drawing/2014/main" id="{D51477DB-2FF4-42CE-AAB7-6F0A8E1C365C}"/>
              </a:ext>
            </a:extLst>
          </p:cNvPr>
          <p:cNvCxnSpPr>
            <a:cxnSpLocks/>
            <a:stCxn id="8" idx="2"/>
            <a:endCxn id="5" idx="0"/>
          </p:cNvCxnSpPr>
          <p:nvPr/>
        </p:nvCxnSpPr>
        <p:spPr>
          <a:xfrm rot="5400000">
            <a:off x="1870831" y="2717377"/>
            <a:ext cx="575734" cy="816823"/>
          </a:xfrm>
          <a:prstGeom prst="bentConnector3">
            <a:avLst/>
          </a:prstGeom>
          <a:ln w="19050">
            <a:tailEnd type="stealth"/>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EFA96C4B-7F17-4905-B3DF-FE4FBE71DD2E}"/>
              </a:ext>
            </a:extLst>
          </p:cNvPr>
          <p:cNvSpPr/>
          <p:nvPr/>
        </p:nvSpPr>
        <p:spPr>
          <a:xfrm>
            <a:off x="794998"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Legal service</a:t>
            </a:r>
          </a:p>
        </p:txBody>
      </p:sp>
      <p:sp>
        <p:nvSpPr>
          <p:cNvPr id="12" name="Rectangle 11">
            <a:extLst>
              <a:ext uri="{FF2B5EF4-FFF2-40B4-BE49-F238E27FC236}">
                <a16:creationId xmlns:a16="http://schemas.microsoft.com/office/drawing/2014/main" id="{D25885E7-B306-4CB7-9621-F8B9C013ADAC}"/>
              </a:ext>
            </a:extLst>
          </p:cNvPr>
          <p:cNvSpPr/>
          <p:nvPr/>
        </p:nvSpPr>
        <p:spPr>
          <a:xfrm>
            <a:off x="10664788" y="2811479"/>
            <a:ext cx="1080002"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cxnSp>
        <p:nvCxnSpPr>
          <p:cNvPr id="13" name="Connector: Elbow 12">
            <a:extLst>
              <a:ext uri="{FF2B5EF4-FFF2-40B4-BE49-F238E27FC236}">
                <a16:creationId xmlns:a16="http://schemas.microsoft.com/office/drawing/2014/main" id="{21875E1B-65DD-4EFA-831D-E61D17872441}"/>
              </a:ext>
            </a:extLst>
          </p:cNvPr>
          <p:cNvCxnSpPr>
            <a:cxnSpLocks/>
            <a:stCxn id="78" idx="3"/>
            <a:endCxn id="12" idx="1"/>
          </p:cNvCxnSpPr>
          <p:nvPr/>
        </p:nvCxnSpPr>
        <p:spPr>
          <a:xfrm>
            <a:off x="9282018" y="2917801"/>
            <a:ext cx="1382770" cy="109678"/>
          </a:xfrm>
          <a:prstGeom prst="bentConnector3">
            <a:avLst>
              <a:gd name="adj1" fmla="val 50000"/>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11ECC1A-2C0F-4CD9-BA41-6B04697DB36F}"/>
              </a:ext>
            </a:extLst>
          </p:cNvPr>
          <p:cNvSpPr/>
          <p:nvPr/>
        </p:nvSpPr>
        <p:spPr>
          <a:xfrm>
            <a:off x="5573959" y="164763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Marketplace</a:t>
            </a:r>
          </a:p>
        </p:txBody>
      </p:sp>
      <p:sp>
        <p:nvSpPr>
          <p:cNvPr id="15" name="Rectangle 14">
            <a:extLst>
              <a:ext uri="{FF2B5EF4-FFF2-40B4-BE49-F238E27FC236}">
                <a16:creationId xmlns:a16="http://schemas.microsoft.com/office/drawing/2014/main" id="{A2DC5A15-0400-439D-9F15-C559AE98207F}"/>
              </a:ext>
            </a:extLst>
          </p:cNvPr>
          <p:cNvSpPr/>
          <p:nvPr/>
        </p:nvSpPr>
        <p:spPr>
          <a:xfrm>
            <a:off x="5573959" y="256664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Asset Detail</a:t>
            </a:r>
          </a:p>
        </p:txBody>
      </p:sp>
      <p:sp>
        <p:nvSpPr>
          <p:cNvPr id="16" name="Rectangle 15">
            <a:extLst>
              <a:ext uri="{FF2B5EF4-FFF2-40B4-BE49-F238E27FC236}">
                <a16:creationId xmlns:a16="http://schemas.microsoft.com/office/drawing/2014/main" id="{4702AD9D-AEC7-4464-88F8-16DD64641EB2}"/>
              </a:ext>
            </a:extLst>
          </p:cNvPr>
          <p:cNvSpPr/>
          <p:nvPr/>
        </p:nvSpPr>
        <p:spPr>
          <a:xfrm>
            <a:off x="5573959" y="4429473"/>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Create Token</a:t>
            </a:r>
          </a:p>
        </p:txBody>
      </p:sp>
      <p:sp>
        <p:nvSpPr>
          <p:cNvPr id="17" name="Rectangle 16">
            <a:extLst>
              <a:ext uri="{FF2B5EF4-FFF2-40B4-BE49-F238E27FC236}">
                <a16:creationId xmlns:a16="http://schemas.microsoft.com/office/drawing/2014/main" id="{D913D9D6-C7CD-416E-A48D-F3AEE58C025A}"/>
              </a:ext>
            </a:extLst>
          </p:cNvPr>
          <p:cNvSpPr/>
          <p:nvPr/>
        </p:nvSpPr>
        <p:spPr>
          <a:xfrm>
            <a:off x="5542875" y="5586907"/>
            <a:ext cx="1250168" cy="54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Admin Dashboard</a:t>
            </a:r>
          </a:p>
        </p:txBody>
      </p:sp>
      <p:sp>
        <p:nvSpPr>
          <p:cNvPr id="18" name="Rectangle 17">
            <a:extLst>
              <a:ext uri="{FF2B5EF4-FFF2-40B4-BE49-F238E27FC236}">
                <a16:creationId xmlns:a16="http://schemas.microsoft.com/office/drawing/2014/main" id="{76DA731E-10E5-4533-AA9F-91638DFB3C1F}"/>
              </a:ext>
            </a:extLst>
          </p:cNvPr>
          <p:cNvSpPr/>
          <p:nvPr/>
        </p:nvSpPr>
        <p:spPr>
          <a:xfrm>
            <a:off x="8292974" y="5586907"/>
            <a:ext cx="1166350"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Distribute Income</a:t>
            </a:r>
          </a:p>
        </p:txBody>
      </p:sp>
      <p:sp>
        <p:nvSpPr>
          <p:cNvPr id="19" name="Rectangle 18">
            <a:extLst>
              <a:ext uri="{FF2B5EF4-FFF2-40B4-BE49-F238E27FC236}">
                <a16:creationId xmlns:a16="http://schemas.microsoft.com/office/drawing/2014/main" id="{E002B244-DE32-4F84-A3AF-7893B5D6DF48}"/>
              </a:ext>
            </a:extLst>
          </p:cNvPr>
          <p:cNvSpPr/>
          <p:nvPr/>
        </p:nvSpPr>
        <p:spPr>
          <a:xfrm>
            <a:off x="8235702" y="979604"/>
            <a:ext cx="1250168" cy="4691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User Dashboard</a:t>
            </a:r>
          </a:p>
        </p:txBody>
      </p:sp>
      <p:sp>
        <p:nvSpPr>
          <p:cNvPr id="20" name="Oval 19">
            <a:extLst>
              <a:ext uri="{FF2B5EF4-FFF2-40B4-BE49-F238E27FC236}">
                <a16:creationId xmlns:a16="http://schemas.microsoft.com/office/drawing/2014/main" id="{EEC18FD0-DC75-415A-AA97-168FCB8F76BD}"/>
              </a:ext>
            </a:extLst>
          </p:cNvPr>
          <p:cNvSpPr/>
          <p:nvPr/>
        </p:nvSpPr>
        <p:spPr>
          <a:xfrm>
            <a:off x="1821806"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Valuation service</a:t>
            </a:r>
          </a:p>
        </p:txBody>
      </p:sp>
      <p:sp>
        <p:nvSpPr>
          <p:cNvPr id="21" name="Rectangle 20">
            <a:extLst>
              <a:ext uri="{FF2B5EF4-FFF2-40B4-BE49-F238E27FC236}">
                <a16:creationId xmlns:a16="http://schemas.microsoft.com/office/drawing/2014/main" id="{B44439D7-CC32-4BAC-9738-8BD4A5C697DD}"/>
              </a:ext>
            </a:extLst>
          </p:cNvPr>
          <p:cNvSpPr/>
          <p:nvPr/>
        </p:nvSpPr>
        <p:spPr>
          <a:xfrm>
            <a:off x="10592803" y="951666"/>
            <a:ext cx="1080002"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Get Transactions</a:t>
            </a:r>
          </a:p>
        </p:txBody>
      </p:sp>
      <p:cxnSp>
        <p:nvCxnSpPr>
          <p:cNvPr id="23" name="Connector: Elbow 22">
            <a:extLst>
              <a:ext uri="{FF2B5EF4-FFF2-40B4-BE49-F238E27FC236}">
                <a16:creationId xmlns:a16="http://schemas.microsoft.com/office/drawing/2014/main" id="{615A5BCB-0CA4-46A5-8C2C-EE6EB373B6F1}"/>
              </a:ext>
            </a:extLst>
          </p:cNvPr>
          <p:cNvCxnSpPr>
            <a:cxnSpLocks/>
            <a:stCxn id="123" idx="2"/>
            <a:endCxn id="17" idx="1"/>
          </p:cNvCxnSpPr>
          <p:nvPr/>
        </p:nvCxnSpPr>
        <p:spPr>
          <a:xfrm rot="16200000" flipH="1">
            <a:off x="3779956" y="4093987"/>
            <a:ext cx="1756889" cy="1768950"/>
          </a:xfrm>
          <a:prstGeom prst="bentConnector2">
            <a:avLst/>
          </a:prstGeom>
          <a:ln w="19050">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A8206F6-7A39-4DFF-BBDC-DE8DAC4799D6}"/>
              </a:ext>
            </a:extLst>
          </p:cNvPr>
          <p:cNvSpPr txBox="1"/>
          <p:nvPr/>
        </p:nvSpPr>
        <p:spPr>
          <a:xfrm>
            <a:off x="3564363" y="4690537"/>
            <a:ext cx="441146" cy="307777"/>
          </a:xfrm>
          <a:prstGeom prst="rect">
            <a:avLst/>
          </a:prstGeom>
          <a:solidFill>
            <a:schemeClr val="bg1"/>
          </a:solidFill>
        </p:spPr>
        <p:txBody>
          <a:bodyPr wrap="none" rtlCol="0">
            <a:spAutoFit/>
          </a:bodyPr>
          <a:lstStyle/>
          <a:p>
            <a:r>
              <a:rPr lang="en-SG" sz="1400" dirty="0"/>
              <a:t>List</a:t>
            </a:r>
          </a:p>
        </p:txBody>
      </p:sp>
      <p:cxnSp>
        <p:nvCxnSpPr>
          <p:cNvPr id="26" name="Connector: Elbow 25">
            <a:extLst>
              <a:ext uri="{FF2B5EF4-FFF2-40B4-BE49-F238E27FC236}">
                <a16:creationId xmlns:a16="http://schemas.microsoft.com/office/drawing/2014/main" id="{2F8CEF44-05D0-4C9B-B2D0-F1B49485B062}"/>
              </a:ext>
            </a:extLst>
          </p:cNvPr>
          <p:cNvCxnSpPr>
            <a:cxnSpLocks/>
            <a:stCxn id="17" idx="3"/>
            <a:endCxn id="18" idx="1"/>
          </p:cNvCxnSpPr>
          <p:nvPr/>
        </p:nvCxnSpPr>
        <p:spPr>
          <a:xfrm>
            <a:off x="6793043" y="5856907"/>
            <a:ext cx="1499931" cy="12700"/>
          </a:xfrm>
          <a:prstGeom prst="bentConnector3">
            <a:avLst>
              <a:gd name="adj1" fmla="val 50000"/>
            </a:avLst>
          </a:prstGeom>
          <a:ln w="19050">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C5B7715-D6BC-42ED-8DBE-AEF93F88B9EE}"/>
              </a:ext>
            </a:extLst>
          </p:cNvPr>
          <p:cNvSpPr txBox="1"/>
          <p:nvPr/>
        </p:nvSpPr>
        <p:spPr>
          <a:xfrm>
            <a:off x="7312146" y="5726649"/>
            <a:ext cx="811688" cy="288147"/>
          </a:xfrm>
          <a:prstGeom prst="rect">
            <a:avLst/>
          </a:prstGeom>
          <a:solidFill>
            <a:schemeClr val="bg1"/>
          </a:solidFill>
        </p:spPr>
        <p:txBody>
          <a:bodyPr wrap="none" lIns="36000" tIns="36000" rIns="36000" bIns="36000" rtlCol="0">
            <a:spAutoFit/>
          </a:bodyPr>
          <a:lstStyle/>
          <a:p>
            <a:r>
              <a:rPr lang="en-SG" sz="1400" dirty="0"/>
              <a:t>Distribute</a:t>
            </a:r>
          </a:p>
        </p:txBody>
      </p:sp>
      <p:cxnSp>
        <p:nvCxnSpPr>
          <p:cNvPr id="29" name="Connector: Elbow 28">
            <a:extLst>
              <a:ext uri="{FF2B5EF4-FFF2-40B4-BE49-F238E27FC236}">
                <a16:creationId xmlns:a16="http://schemas.microsoft.com/office/drawing/2014/main" id="{67FC85D3-F747-403F-A106-A1CCAD5A3AD2}"/>
              </a:ext>
            </a:extLst>
          </p:cNvPr>
          <p:cNvCxnSpPr>
            <a:cxnSpLocks/>
            <a:endCxn id="14" idx="3"/>
          </p:cNvCxnSpPr>
          <p:nvPr/>
        </p:nvCxnSpPr>
        <p:spPr>
          <a:xfrm rot="10800000">
            <a:off x="6761960" y="1863629"/>
            <a:ext cx="1803783" cy="717966"/>
          </a:xfrm>
          <a:prstGeom prst="bentConnector3">
            <a:avLst>
              <a:gd name="adj1" fmla="val 25921"/>
            </a:avLst>
          </a:prstGeom>
          <a:ln w="19050">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007C3A0E-B80F-4000-A09D-3ABE90DB10CE}"/>
              </a:ext>
            </a:extLst>
          </p:cNvPr>
          <p:cNvSpPr txBox="1"/>
          <p:nvPr/>
        </p:nvSpPr>
        <p:spPr>
          <a:xfrm>
            <a:off x="7125810" y="1750389"/>
            <a:ext cx="648000" cy="253274"/>
          </a:xfrm>
          <a:prstGeom prst="rect">
            <a:avLst/>
          </a:prstGeom>
          <a:solidFill>
            <a:schemeClr val="bg1"/>
          </a:solidFill>
        </p:spPr>
        <p:txBody>
          <a:bodyPr wrap="none" lIns="36000" tIns="36000" rIns="36000" bIns="36000" rtlCol="0">
            <a:spAutoFit/>
          </a:bodyPr>
          <a:lstStyle/>
          <a:p>
            <a:r>
              <a:rPr lang="en-SG" sz="1400" dirty="0"/>
              <a:t>Review</a:t>
            </a:r>
          </a:p>
        </p:txBody>
      </p:sp>
      <p:grpSp>
        <p:nvGrpSpPr>
          <p:cNvPr id="31" name="Group 30">
            <a:extLst>
              <a:ext uri="{FF2B5EF4-FFF2-40B4-BE49-F238E27FC236}">
                <a16:creationId xmlns:a16="http://schemas.microsoft.com/office/drawing/2014/main" id="{636CDB48-7B17-4EE9-827D-3180B488B0A0}"/>
              </a:ext>
            </a:extLst>
          </p:cNvPr>
          <p:cNvGrpSpPr/>
          <p:nvPr/>
        </p:nvGrpSpPr>
        <p:grpSpPr>
          <a:xfrm>
            <a:off x="5869003" y="2085982"/>
            <a:ext cx="597912" cy="487010"/>
            <a:chOff x="5512479" y="2085982"/>
            <a:chExt cx="597912" cy="487010"/>
          </a:xfrm>
        </p:grpSpPr>
        <p:cxnSp>
          <p:nvCxnSpPr>
            <p:cNvPr id="32" name="Connector: Elbow 31">
              <a:extLst>
                <a:ext uri="{FF2B5EF4-FFF2-40B4-BE49-F238E27FC236}">
                  <a16:creationId xmlns:a16="http://schemas.microsoft.com/office/drawing/2014/main" id="{404D2290-9C70-4244-B527-3DAEDE15407C}"/>
                </a:ext>
              </a:extLst>
            </p:cNvPr>
            <p:cNvCxnSpPr>
              <a:cxnSpLocks/>
              <a:stCxn id="14" idx="2"/>
              <a:endCxn id="15" idx="0"/>
            </p:cNvCxnSpPr>
            <p:nvPr/>
          </p:nvCxnSpPr>
          <p:spPr>
            <a:xfrm rot="5400000">
              <a:off x="5567930" y="2323137"/>
              <a:ext cx="487010" cy="12700"/>
            </a:xfrm>
            <a:prstGeom prst="bentConnector3">
              <a:avLst>
                <a:gd name="adj1" fmla="val 50000"/>
              </a:avLst>
            </a:prstGeom>
            <a:ln>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93698918-054B-4151-BF96-05F33F88C1DD}"/>
                </a:ext>
              </a:extLst>
            </p:cNvPr>
            <p:cNvSpPr txBox="1"/>
            <p:nvPr/>
          </p:nvSpPr>
          <p:spPr>
            <a:xfrm>
              <a:off x="5512479" y="2169215"/>
              <a:ext cx="597912" cy="288147"/>
            </a:xfrm>
            <a:prstGeom prst="rect">
              <a:avLst/>
            </a:prstGeom>
            <a:solidFill>
              <a:schemeClr val="bg1"/>
            </a:solidFill>
          </p:spPr>
          <p:txBody>
            <a:bodyPr wrap="none" lIns="36000" tIns="36000" rIns="36000" bIns="36000" rtlCol="0">
              <a:spAutoFit/>
            </a:bodyPr>
            <a:lstStyle/>
            <a:p>
              <a:r>
                <a:rPr lang="en-SG" sz="1400" dirty="0"/>
                <a:t>Review</a:t>
              </a:r>
            </a:p>
          </p:txBody>
        </p:sp>
      </p:grpSp>
      <p:cxnSp>
        <p:nvCxnSpPr>
          <p:cNvPr id="35" name="Connector: Elbow 34">
            <a:extLst>
              <a:ext uri="{FF2B5EF4-FFF2-40B4-BE49-F238E27FC236}">
                <a16:creationId xmlns:a16="http://schemas.microsoft.com/office/drawing/2014/main" id="{7427A97B-1670-4FCE-B829-10F98FD7AA39}"/>
              </a:ext>
            </a:extLst>
          </p:cNvPr>
          <p:cNvCxnSpPr>
            <a:cxnSpLocks/>
            <a:stCxn id="78" idx="1"/>
            <a:endCxn id="15" idx="3"/>
          </p:cNvCxnSpPr>
          <p:nvPr/>
        </p:nvCxnSpPr>
        <p:spPr>
          <a:xfrm rot="10800000">
            <a:off x="6761960" y="2782643"/>
            <a:ext cx="1692059" cy="135159"/>
          </a:xfrm>
          <a:prstGeom prst="bentConnector3">
            <a:avLst>
              <a:gd name="adj1" fmla="val 50000"/>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6EBCF2A-C303-4E0C-BFFD-41E1ACE4AB37}"/>
              </a:ext>
            </a:extLst>
          </p:cNvPr>
          <p:cNvSpPr txBox="1"/>
          <p:nvPr/>
        </p:nvSpPr>
        <p:spPr>
          <a:xfrm>
            <a:off x="7171530" y="2638531"/>
            <a:ext cx="540000"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nvGrpSpPr>
          <p:cNvPr id="37" name="Group 36">
            <a:extLst>
              <a:ext uri="{FF2B5EF4-FFF2-40B4-BE49-F238E27FC236}">
                <a16:creationId xmlns:a16="http://schemas.microsoft.com/office/drawing/2014/main" id="{482E9921-E9DD-4B4E-B93E-3627B0326760}"/>
              </a:ext>
            </a:extLst>
          </p:cNvPr>
          <p:cNvGrpSpPr/>
          <p:nvPr/>
        </p:nvGrpSpPr>
        <p:grpSpPr>
          <a:xfrm>
            <a:off x="8526162" y="1448738"/>
            <a:ext cx="670624" cy="1055063"/>
            <a:chOff x="8605185" y="1448738"/>
            <a:chExt cx="670624" cy="1055063"/>
          </a:xfrm>
        </p:grpSpPr>
        <p:cxnSp>
          <p:nvCxnSpPr>
            <p:cNvPr id="38" name="Connector: Elbow 37">
              <a:extLst>
                <a:ext uri="{FF2B5EF4-FFF2-40B4-BE49-F238E27FC236}">
                  <a16:creationId xmlns:a16="http://schemas.microsoft.com/office/drawing/2014/main" id="{8A349328-6A0F-41E9-9F20-1BE6755D9578}"/>
                </a:ext>
              </a:extLst>
            </p:cNvPr>
            <p:cNvCxnSpPr>
              <a:cxnSpLocks/>
              <a:stCxn id="78" idx="0"/>
              <a:endCxn id="19" idx="2"/>
            </p:cNvCxnSpPr>
            <p:nvPr/>
          </p:nvCxnSpPr>
          <p:spPr>
            <a:xfrm rot="16200000" flipV="1">
              <a:off x="8415894" y="1972654"/>
              <a:ext cx="1055063" cy="7232"/>
            </a:xfrm>
            <a:prstGeom prst="bentConnector3">
              <a:avLst>
                <a:gd name="adj1" fmla="val 50000"/>
              </a:avLst>
            </a:prstGeom>
            <a:ln>
              <a:tailEnd type="stealth"/>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FD46EA2-B747-43C4-8D3B-4791BE572398}"/>
                </a:ext>
              </a:extLst>
            </p:cNvPr>
            <p:cNvSpPr txBox="1"/>
            <p:nvPr/>
          </p:nvSpPr>
          <p:spPr>
            <a:xfrm>
              <a:off x="8605185" y="1660025"/>
              <a:ext cx="670624" cy="288147"/>
            </a:xfrm>
            <a:prstGeom prst="rect">
              <a:avLst/>
            </a:prstGeom>
            <a:solidFill>
              <a:schemeClr val="bg1"/>
            </a:solidFill>
          </p:spPr>
          <p:txBody>
            <a:bodyPr wrap="none" lIns="36000" tIns="36000" rIns="36000" bIns="36000" rtlCol="0">
              <a:spAutoFit/>
            </a:bodyPr>
            <a:lstStyle/>
            <a:p>
              <a:r>
                <a:rPr lang="en-SG" sz="1400" dirty="0"/>
                <a:t>Monitor</a:t>
              </a:r>
            </a:p>
          </p:txBody>
        </p:sp>
      </p:grpSp>
      <p:sp>
        <p:nvSpPr>
          <p:cNvPr id="40" name="Rectangle 39">
            <a:extLst>
              <a:ext uri="{FF2B5EF4-FFF2-40B4-BE49-F238E27FC236}">
                <a16:creationId xmlns:a16="http://schemas.microsoft.com/office/drawing/2014/main" id="{68F08C69-3481-4F4B-BE1A-72A1D47D7A43}"/>
              </a:ext>
            </a:extLst>
          </p:cNvPr>
          <p:cNvSpPr/>
          <p:nvPr/>
        </p:nvSpPr>
        <p:spPr>
          <a:xfrm>
            <a:off x="5573959" y="3526523"/>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Allot Token</a:t>
            </a:r>
          </a:p>
        </p:txBody>
      </p:sp>
      <p:grpSp>
        <p:nvGrpSpPr>
          <p:cNvPr id="41" name="Group 40">
            <a:extLst>
              <a:ext uri="{FF2B5EF4-FFF2-40B4-BE49-F238E27FC236}">
                <a16:creationId xmlns:a16="http://schemas.microsoft.com/office/drawing/2014/main" id="{C2B2C66B-9D2E-4CB7-AE9A-8085A3127C6E}"/>
              </a:ext>
            </a:extLst>
          </p:cNvPr>
          <p:cNvGrpSpPr/>
          <p:nvPr/>
        </p:nvGrpSpPr>
        <p:grpSpPr>
          <a:xfrm>
            <a:off x="5920748" y="3004991"/>
            <a:ext cx="494422" cy="527881"/>
            <a:chOff x="5560039" y="3004991"/>
            <a:chExt cx="494422" cy="527881"/>
          </a:xfrm>
        </p:grpSpPr>
        <p:cxnSp>
          <p:nvCxnSpPr>
            <p:cNvPr id="42" name="Connector: Elbow 41">
              <a:extLst>
                <a:ext uri="{FF2B5EF4-FFF2-40B4-BE49-F238E27FC236}">
                  <a16:creationId xmlns:a16="http://schemas.microsoft.com/office/drawing/2014/main" id="{F9B1DEA6-E88D-47E1-A316-087639D99DD6}"/>
                </a:ext>
              </a:extLst>
            </p:cNvPr>
            <p:cNvCxnSpPr>
              <a:cxnSpLocks/>
              <a:stCxn id="15" idx="2"/>
              <a:endCxn id="40" idx="0"/>
            </p:cNvCxnSpPr>
            <p:nvPr/>
          </p:nvCxnSpPr>
          <p:spPr>
            <a:xfrm rot="5400000">
              <a:off x="5543310" y="3262582"/>
              <a:ext cx="527881" cy="12700"/>
            </a:xfrm>
            <a:prstGeom prst="bentConnector3">
              <a:avLst>
                <a:gd name="adj1" fmla="val 500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55613086-8061-4EC8-82BD-D3FEB5641CD7}"/>
                </a:ext>
              </a:extLst>
            </p:cNvPr>
            <p:cNvSpPr txBox="1"/>
            <p:nvPr/>
          </p:nvSpPr>
          <p:spPr>
            <a:xfrm>
              <a:off x="5560039" y="3105563"/>
              <a:ext cx="494422"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cxnSp>
        <p:nvCxnSpPr>
          <p:cNvPr id="45" name="Connector: Elbow 44">
            <a:extLst>
              <a:ext uri="{FF2B5EF4-FFF2-40B4-BE49-F238E27FC236}">
                <a16:creationId xmlns:a16="http://schemas.microsoft.com/office/drawing/2014/main" id="{0346708D-225C-4F41-B322-ACFA5C369288}"/>
              </a:ext>
            </a:extLst>
          </p:cNvPr>
          <p:cNvCxnSpPr>
            <a:cxnSpLocks/>
            <a:stCxn id="40" idx="3"/>
            <a:endCxn id="124" idx="1"/>
          </p:cNvCxnSpPr>
          <p:nvPr/>
        </p:nvCxnSpPr>
        <p:spPr>
          <a:xfrm flipV="1">
            <a:off x="6761959" y="3387591"/>
            <a:ext cx="1692059" cy="354932"/>
          </a:xfrm>
          <a:prstGeom prst="bentConnector3">
            <a:avLst>
              <a:gd name="adj1" fmla="val 50000"/>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46A3FD54-62D4-466C-B7ED-A80CBC2BE747}"/>
              </a:ext>
            </a:extLst>
          </p:cNvPr>
          <p:cNvSpPr txBox="1"/>
          <p:nvPr/>
        </p:nvSpPr>
        <p:spPr>
          <a:xfrm>
            <a:off x="7059990" y="3596152"/>
            <a:ext cx="1044000" cy="288147"/>
          </a:xfrm>
          <a:prstGeom prst="rect">
            <a:avLst/>
          </a:prstGeom>
          <a:solidFill>
            <a:schemeClr val="bg1"/>
          </a:solidFill>
          <a:ln>
            <a:noFill/>
          </a:ln>
        </p:spPr>
        <p:txBody>
          <a:bodyPr wrap="none" lIns="36000" tIns="36000" rIns="36000" bIns="36000" rtlCol="0">
            <a:spAutoFit/>
          </a:bodyPr>
          <a:lstStyle/>
          <a:p>
            <a:r>
              <a:rPr lang="en-SG" sz="1400" dirty="0"/>
              <a:t>Issue Token</a:t>
            </a:r>
          </a:p>
        </p:txBody>
      </p:sp>
      <p:cxnSp>
        <p:nvCxnSpPr>
          <p:cNvPr id="48" name="Connector: Elbow 47">
            <a:extLst>
              <a:ext uri="{FF2B5EF4-FFF2-40B4-BE49-F238E27FC236}">
                <a16:creationId xmlns:a16="http://schemas.microsoft.com/office/drawing/2014/main" id="{976CDE20-1CB8-44A3-BED0-BE7A20B4D009}"/>
              </a:ext>
            </a:extLst>
          </p:cNvPr>
          <p:cNvCxnSpPr>
            <a:cxnSpLocks/>
            <a:stCxn id="19" idx="3"/>
            <a:endCxn id="21" idx="1"/>
          </p:cNvCxnSpPr>
          <p:nvPr/>
        </p:nvCxnSpPr>
        <p:spPr>
          <a:xfrm>
            <a:off x="9485870" y="1214171"/>
            <a:ext cx="1106933" cy="7495"/>
          </a:xfrm>
          <a:prstGeom prst="bentConnector3">
            <a:avLst>
              <a:gd name="adj1" fmla="val 50000"/>
            </a:avLst>
          </a:prstGeom>
          <a:ln w="19050">
            <a:tailEnd type="stealt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F52AD7AD-7AAB-4986-9CD2-EBCE42D81358}"/>
              </a:ext>
            </a:extLst>
          </p:cNvPr>
          <p:cNvSpPr txBox="1"/>
          <p:nvPr/>
        </p:nvSpPr>
        <p:spPr>
          <a:xfrm>
            <a:off x="9681742" y="1069218"/>
            <a:ext cx="670624" cy="288147"/>
          </a:xfrm>
          <a:prstGeom prst="rect">
            <a:avLst/>
          </a:prstGeom>
          <a:solidFill>
            <a:schemeClr val="bg1"/>
          </a:solidFill>
        </p:spPr>
        <p:txBody>
          <a:bodyPr wrap="none" lIns="36000" tIns="36000" rIns="36000" bIns="36000" rtlCol="0">
            <a:spAutoFit/>
          </a:bodyPr>
          <a:lstStyle/>
          <a:p>
            <a:r>
              <a:rPr lang="en-SG" sz="1400" dirty="0"/>
              <a:t>Monitor</a:t>
            </a:r>
          </a:p>
        </p:txBody>
      </p:sp>
      <p:cxnSp>
        <p:nvCxnSpPr>
          <p:cNvPr id="51" name="Connector: Elbow 50">
            <a:extLst>
              <a:ext uri="{FF2B5EF4-FFF2-40B4-BE49-F238E27FC236}">
                <a16:creationId xmlns:a16="http://schemas.microsoft.com/office/drawing/2014/main" id="{8B9791B2-09D4-42BE-99D9-693315A8220A}"/>
              </a:ext>
            </a:extLst>
          </p:cNvPr>
          <p:cNvCxnSpPr>
            <a:cxnSpLocks/>
            <a:stCxn id="17" idx="0"/>
            <a:endCxn id="16" idx="2"/>
          </p:cNvCxnSpPr>
          <p:nvPr/>
        </p:nvCxnSpPr>
        <p:spPr>
          <a:xfrm rot="5400000" flipH="1" flipV="1">
            <a:off x="5805242" y="5224190"/>
            <a:ext cx="725434" cy="12700"/>
          </a:xfrm>
          <a:prstGeom prst="bentConnector3">
            <a:avLst>
              <a:gd name="adj1" fmla="val 50000"/>
            </a:avLst>
          </a:prstGeom>
          <a:ln w="19050">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AFEB864F-79C8-4FF1-A1E3-F0BEA920913D}"/>
              </a:ext>
            </a:extLst>
          </p:cNvPr>
          <p:cNvSpPr txBox="1"/>
          <p:nvPr/>
        </p:nvSpPr>
        <p:spPr>
          <a:xfrm>
            <a:off x="5658657" y="5124964"/>
            <a:ext cx="1023609" cy="288147"/>
          </a:xfrm>
          <a:prstGeom prst="rect">
            <a:avLst/>
          </a:prstGeom>
          <a:solidFill>
            <a:schemeClr val="bg1"/>
          </a:solidFill>
        </p:spPr>
        <p:txBody>
          <a:bodyPr wrap="square" lIns="36000" tIns="36000" rIns="36000" bIns="36000" rtlCol="0">
            <a:spAutoFit/>
          </a:bodyPr>
          <a:lstStyle/>
          <a:p>
            <a:pPr algn="ctr"/>
            <a:r>
              <a:rPr lang="en-SG" sz="1400" dirty="0"/>
              <a:t>Mint Token</a:t>
            </a:r>
          </a:p>
        </p:txBody>
      </p:sp>
      <p:cxnSp>
        <p:nvCxnSpPr>
          <p:cNvPr id="54" name="Connector: Elbow 53">
            <a:extLst>
              <a:ext uri="{FF2B5EF4-FFF2-40B4-BE49-F238E27FC236}">
                <a16:creationId xmlns:a16="http://schemas.microsoft.com/office/drawing/2014/main" id="{EC3D310A-0B98-4C9D-86C1-BE767496C979}"/>
              </a:ext>
            </a:extLst>
          </p:cNvPr>
          <p:cNvCxnSpPr>
            <a:cxnSpLocks/>
            <a:stCxn id="18" idx="0"/>
            <a:endCxn id="124" idx="2"/>
          </p:cNvCxnSpPr>
          <p:nvPr/>
        </p:nvCxnSpPr>
        <p:spPr>
          <a:xfrm rot="16200000" flipV="1">
            <a:off x="7849370" y="4560127"/>
            <a:ext cx="2045428" cy="8131"/>
          </a:xfrm>
          <a:prstGeom prst="bentConnector3">
            <a:avLst>
              <a:gd name="adj1" fmla="val 50000"/>
            </a:avLst>
          </a:prstGeom>
          <a:ln w="19050">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3E16C0D-EE8F-4F21-857B-9E3524EF15FE}"/>
              </a:ext>
            </a:extLst>
          </p:cNvPr>
          <p:cNvSpPr txBox="1"/>
          <p:nvPr/>
        </p:nvSpPr>
        <p:spPr>
          <a:xfrm>
            <a:off x="8604241" y="5053150"/>
            <a:ext cx="561620" cy="288147"/>
          </a:xfrm>
          <a:prstGeom prst="rect">
            <a:avLst/>
          </a:prstGeom>
          <a:solidFill>
            <a:schemeClr val="bg1"/>
          </a:solidFill>
        </p:spPr>
        <p:txBody>
          <a:bodyPr wrap="none" lIns="36000" tIns="36000" rIns="36000" bIns="36000" rtlCol="0">
            <a:spAutoFit/>
          </a:bodyPr>
          <a:lstStyle/>
          <a:p>
            <a:r>
              <a:rPr lang="en-SG" sz="1400" dirty="0"/>
              <a:t>USDT</a:t>
            </a:r>
          </a:p>
        </p:txBody>
      </p:sp>
      <p:sp>
        <p:nvSpPr>
          <p:cNvPr id="56" name="TextBox 55">
            <a:extLst>
              <a:ext uri="{FF2B5EF4-FFF2-40B4-BE49-F238E27FC236}">
                <a16:creationId xmlns:a16="http://schemas.microsoft.com/office/drawing/2014/main" id="{126A7EEF-AF60-4774-AAA1-46E96F3B7EDF}"/>
              </a:ext>
            </a:extLst>
          </p:cNvPr>
          <p:cNvSpPr txBox="1"/>
          <p:nvPr/>
        </p:nvSpPr>
        <p:spPr>
          <a:xfrm>
            <a:off x="9669734" y="2865071"/>
            <a:ext cx="756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57" name="Connector: Elbow 56">
            <a:extLst>
              <a:ext uri="{FF2B5EF4-FFF2-40B4-BE49-F238E27FC236}">
                <a16:creationId xmlns:a16="http://schemas.microsoft.com/office/drawing/2014/main" id="{2C0106DF-3B57-420D-BE58-960DBC3E8D17}"/>
              </a:ext>
            </a:extLst>
          </p:cNvPr>
          <p:cNvCxnSpPr>
            <a:cxnSpLocks/>
            <a:stCxn id="12" idx="0"/>
          </p:cNvCxnSpPr>
          <p:nvPr/>
        </p:nvCxnSpPr>
        <p:spPr>
          <a:xfrm rot="16200000" flipV="1">
            <a:off x="10114337" y="1721027"/>
            <a:ext cx="211203" cy="1969702"/>
          </a:xfrm>
          <a:prstGeom prst="bentConnector3">
            <a:avLst>
              <a:gd name="adj1" fmla="val 290612"/>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2260BE34-DE7B-450B-A9D3-D9FB9D7E12A8}"/>
              </a:ext>
            </a:extLst>
          </p:cNvPr>
          <p:cNvSpPr txBox="1"/>
          <p:nvPr/>
        </p:nvSpPr>
        <p:spPr>
          <a:xfrm>
            <a:off x="9738892" y="2049532"/>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cxnSp>
        <p:nvCxnSpPr>
          <p:cNvPr id="60" name="Connector: Elbow 59">
            <a:extLst>
              <a:ext uri="{FF2B5EF4-FFF2-40B4-BE49-F238E27FC236}">
                <a16:creationId xmlns:a16="http://schemas.microsoft.com/office/drawing/2014/main" id="{4D502393-A25F-44A9-A7BA-84A9C79471C6}"/>
              </a:ext>
            </a:extLst>
          </p:cNvPr>
          <p:cNvCxnSpPr>
            <a:cxnSpLocks/>
          </p:cNvCxnSpPr>
          <p:nvPr/>
        </p:nvCxnSpPr>
        <p:spPr>
          <a:xfrm rot="16200000" flipH="1">
            <a:off x="3990734" y="4105953"/>
            <a:ext cx="1476000" cy="1485909"/>
          </a:xfrm>
          <a:prstGeom prst="bentConnector3">
            <a:avLst>
              <a:gd name="adj1" fmla="val 100735"/>
            </a:avLst>
          </a:prstGeom>
          <a:ln w="19050">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11630F1A-0836-4D0F-8A42-3DA8BABD6A95}"/>
              </a:ext>
            </a:extLst>
          </p:cNvPr>
          <p:cNvSpPr txBox="1"/>
          <p:nvPr/>
        </p:nvSpPr>
        <p:spPr>
          <a:xfrm>
            <a:off x="4226313" y="5449402"/>
            <a:ext cx="896916" cy="288147"/>
          </a:xfrm>
          <a:prstGeom prst="rect">
            <a:avLst/>
          </a:prstGeom>
          <a:solidFill>
            <a:schemeClr val="bg1"/>
          </a:solidFill>
        </p:spPr>
        <p:txBody>
          <a:bodyPr wrap="square" lIns="36000" tIns="36000" rIns="36000" bIns="36000" rtlCol="0">
            <a:spAutoFit/>
          </a:bodyPr>
          <a:lstStyle/>
          <a:p>
            <a:r>
              <a:rPr lang="en-SG" sz="1400" dirty="0"/>
              <a:t>Distribute</a:t>
            </a:r>
          </a:p>
        </p:txBody>
      </p:sp>
      <p:sp>
        <p:nvSpPr>
          <p:cNvPr id="62" name="Oval 61">
            <a:extLst>
              <a:ext uri="{FF2B5EF4-FFF2-40B4-BE49-F238E27FC236}">
                <a16:creationId xmlns:a16="http://schemas.microsoft.com/office/drawing/2014/main" id="{25698CBF-A282-426F-9628-63F5B32707E5}"/>
              </a:ext>
            </a:extLst>
          </p:cNvPr>
          <p:cNvSpPr/>
          <p:nvPr/>
        </p:nvSpPr>
        <p:spPr>
          <a:xfrm>
            <a:off x="10663719" y="3398971"/>
            <a:ext cx="1116000" cy="1116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Exchange or Swap</a:t>
            </a:r>
          </a:p>
        </p:txBody>
      </p:sp>
      <p:grpSp>
        <p:nvGrpSpPr>
          <p:cNvPr id="63" name="Group 62">
            <a:extLst>
              <a:ext uri="{FF2B5EF4-FFF2-40B4-BE49-F238E27FC236}">
                <a16:creationId xmlns:a16="http://schemas.microsoft.com/office/drawing/2014/main" id="{74391479-DC86-4760-B80C-0669E5ECB86D}"/>
              </a:ext>
            </a:extLst>
          </p:cNvPr>
          <p:cNvGrpSpPr/>
          <p:nvPr/>
        </p:nvGrpSpPr>
        <p:grpSpPr>
          <a:xfrm>
            <a:off x="9235088" y="3440317"/>
            <a:ext cx="1428631" cy="731223"/>
            <a:chOff x="9235088" y="3440317"/>
            <a:chExt cx="1428631" cy="731223"/>
          </a:xfrm>
        </p:grpSpPr>
        <p:cxnSp>
          <p:nvCxnSpPr>
            <p:cNvPr id="64" name="Connector: Curved 63">
              <a:extLst>
                <a:ext uri="{FF2B5EF4-FFF2-40B4-BE49-F238E27FC236}">
                  <a16:creationId xmlns:a16="http://schemas.microsoft.com/office/drawing/2014/main" id="{65DEECF8-5D2E-45CB-A5E9-F1F9D5C3DBA6}"/>
                </a:ext>
              </a:extLst>
            </p:cNvPr>
            <p:cNvCxnSpPr>
              <a:cxnSpLocks/>
              <a:endCxn id="62" idx="2"/>
            </p:cNvCxnSpPr>
            <p:nvPr/>
          </p:nvCxnSpPr>
          <p:spPr>
            <a:xfrm>
              <a:off x="9235088" y="3440317"/>
              <a:ext cx="1428631" cy="516654"/>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56A0DF09-0736-4CED-9915-4D64EF4804C5}"/>
                </a:ext>
              </a:extLst>
            </p:cNvPr>
            <p:cNvSpPr txBox="1"/>
            <p:nvPr/>
          </p:nvSpPr>
          <p:spPr>
            <a:xfrm>
              <a:off x="9464676" y="3452506"/>
              <a:ext cx="965915" cy="719034"/>
            </a:xfrm>
            <a:prstGeom prst="rect">
              <a:avLst/>
            </a:prstGeom>
            <a:solidFill>
              <a:schemeClr val="bg1"/>
            </a:solidFill>
          </p:spPr>
          <p:txBody>
            <a:bodyPr wrap="square" lIns="36000" tIns="36000" rIns="36000" bIns="36000" rtlCol="0">
              <a:spAutoFit/>
            </a:bodyPr>
            <a:lstStyle/>
            <a:p>
              <a:pPr algn="ctr"/>
              <a:r>
                <a:rPr lang="en-SG" sz="1400" dirty="0"/>
                <a:t>Trade in secondary market</a:t>
              </a:r>
            </a:p>
          </p:txBody>
        </p:sp>
      </p:grpSp>
      <p:cxnSp>
        <p:nvCxnSpPr>
          <p:cNvPr id="66" name="Connector: Curved 65">
            <a:extLst>
              <a:ext uri="{FF2B5EF4-FFF2-40B4-BE49-F238E27FC236}">
                <a16:creationId xmlns:a16="http://schemas.microsoft.com/office/drawing/2014/main" id="{DA8FC70E-0AAF-4F3A-9722-4641B32190F5}"/>
              </a:ext>
            </a:extLst>
          </p:cNvPr>
          <p:cNvCxnSpPr>
            <a:cxnSpLocks/>
            <a:stCxn id="10" idx="0"/>
            <a:endCxn id="5" idx="2"/>
          </p:cNvCxnSpPr>
          <p:nvPr/>
        </p:nvCxnSpPr>
        <p:spPr>
          <a:xfrm rot="5400000" flipH="1" flipV="1">
            <a:off x="1148988" y="3941666"/>
            <a:ext cx="697309" cy="505288"/>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BBF911D2-7666-46A2-B4C3-2B9CA3217B5B}"/>
              </a:ext>
            </a:extLst>
          </p:cNvPr>
          <p:cNvCxnSpPr>
            <a:cxnSpLocks/>
            <a:stCxn id="20" idx="0"/>
            <a:endCxn id="5" idx="2"/>
          </p:cNvCxnSpPr>
          <p:nvPr/>
        </p:nvCxnSpPr>
        <p:spPr>
          <a:xfrm rot="16200000" flipV="1">
            <a:off x="1662392" y="3933550"/>
            <a:ext cx="697309" cy="521520"/>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F373B5AA-2FE6-4156-8851-5E3F372F7FE1}"/>
              </a:ext>
            </a:extLst>
          </p:cNvPr>
          <p:cNvCxnSpPr>
            <a:cxnSpLocks/>
            <a:stCxn id="122" idx="1"/>
            <a:endCxn id="5" idx="1"/>
          </p:cNvCxnSpPr>
          <p:nvPr/>
        </p:nvCxnSpPr>
        <p:spPr>
          <a:xfrm rot="10800000" flipV="1">
            <a:off x="1138287" y="1692925"/>
            <a:ext cx="818627" cy="1936729"/>
          </a:xfrm>
          <a:prstGeom prst="bentConnector3">
            <a:avLst>
              <a:gd name="adj1" fmla="val 127925"/>
            </a:avLst>
          </a:prstGeom>
          <a:ln w="19050">
            <a:tailEnd type="stealth"/>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17FE07C3-B82B-47B4-B64E-7DCB87CCEBD5}"/>
              </a:ext>
            </a:extLst>
          </p:cNvPr>
          <p:cNvSpPr txBox="1"/>
          <p:nvPr/>
        </p:nvSpPr>
        <p:spPr>
          <a:xfrm>
            <a:off x="616371" y="2005083"/>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sp>
        <p:nvSpPr>
          <p:cNvPr id="71" name="TextBox 70">
            <a:extLst>
              <a:ext uri="{FF2B5EF4-FFF2-40B4-BE49-F238E27FC236}">
                <a16:creationId xmlns:a16="http://schemas.microsoft.com/office/drawing/2014/main" id="{A5EEBCB8-44BF-4E90-BA74-0CF969FF343B}"/>
              </a:ext>
            </a:extLst>
          </p:cNvPr>
          <p:cNvSpPr txBox="1"/>
          <p:nvPr/>
        </p:nvSpPr>
        <p:spPr>
          <a:xfrm>
            <a:off x="1331894" y="4025696"/>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cxnSp>
        <p:nvCxnSpPr>
          <p:cNvPr id="73" name="Connector: Elbow 72">
            <a:extLst>
              <a:ext uri="{FF2B5EF4-FFF2-40B4-BE49-F238E27FC236}">
                <a16:creationId xmlns:a16="http://schemas.microsoft.com/office/drawing/2014/main" id="{0463A853-EAF6-4459-84AF-D1061FFF6AA6}"/>
              </a:ext>
            </a:extLst>
          </p:cNvPr>
          <p:cNvCxnSpPr>
            <a:cxnSpLocks/>
            <a:stCxn id="3" idx="1"/>
            <a:endCxn id="5" idx="3"/>
          </p:cNvCxnSpPr>
          <p:nvPr/>
        </p:nvCxnSpPr>
        <p:spPr>
          <a:xfrm rot="10800000" flipV="1">
            <a:off x="2362287" y="3127479"/>
            <a:ext cx="997639" cy="502176"/>
          </a:xfrm>
          <a:prstGeom prst="bentConnector3">
            <a:avLst>
              <a:gd name="adj1" fmla="val 50000"/>
            </a:avLst>
          </a:prstGeom>
          <a:ln w="19050">
            <a:tailEnd type="stealth"/>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FE127957-42C3-4A00-8696-AA08C3D6FE9B}"/>
              </a:ext>
            </a:extLst>
          </p:cNvPr>
          <p:cNvSpPr txBox="1"/>
          <p:nvPr/>
        </p:nvSpPr>
        <p:spPr>
          <a:xfrm>
            <a:off x="2563431" y="3498282"/>
            <a:ext cx="569634" cy="288147"/>
          </a:xfrm>
          <a:prstGeom prst="rect">
            <a:avLst/>
          </a:prstGeom>
          <a:solidFill>
            <a:schemeClr val="bg1"/>
          </a:solidFill>
        </p:spPr>
        <p:txBody>
          <a:bodyPr wrap="none" lIns="36000" tIns="36000" rIns="36000" bIns="36000" rtlCol="0" anchor="ctr" anchorCtr="0">
            <a:spAutoFit/>
          </a:bodyPr>
          <a:lstStyle/>
          <a:p>
            <a:pPr algn="ctr"/>
            <a:r>
              <a:rPr lang="en-SG" sz="1400" dirty="0"/>
              <a:t>Initiate</a:t>
            </a:r>
          </a:p>
        </p:txBody>
      </p:sp>
      <p:cxnSp>
        <p:nvCxnSpPr>
          <p:cNvPr id="76" name="Connector: Elbow 75">
            <a:extLst>
              <a:ext uri="{FF2B5EF4-FFF2-40B4-BE49-F238E27FC236}">
                <a16:creationId xmlns:a16="http://schemas.microsoft.com/office/drawing/2014/main" id="{30876116-5B73-44B6-9312-1B938A4FD86E}"/>
              </a:ext>
            </a:extLst>
          </p:cNvPr>
          <p:cNvCxnSpPr>
            <a:cxnSpLocks/>
            <a:stCxn id="122" idx="2"/>
            <a:endCxn id="8" idx="0"/>
          </p:cNvCxnSpPr>
          <p:nvPr/>
        </p:nvCxnSpPr>
        <p:spPr>
          <a:xfrm rot="5400000">
            <a:off x="2288458" y="2125465"/>
            <a:ext cx="559107" cy="1804"/>
          </a:xfrm>
          <a:prstGeom prst="bentConnector3">
            <a:avLst>
              <a:gd name="adj1" fmla="val 50000"/>
            </a:avLst>
          </a:prstGeom>
          <a:ln w="19050">
            <a:tailEnd type="stealth"/>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55A2184A-5EDB-45DA-B54D-CFD10D7A037F}"/>
              </a:ext>
            </a:extLst>
          </p:cNvPr>
          <p:cNvSpPr txBox="1"/>
          <p:nvPr/>
        </p:nvSpPr>
        <p:spPr>
          <a:xfrm>
            <a:off x="2290417" y="1958489"/>
            <a:ext cx="575661" cy="288147"/>
          </a:xfrm>
          <a:prstGeom prst="rect">
            <a:avLst/>
          </a:prstGeom>
          <a:solidFill>
            <a:schemeClr val="bg1"/>
          </a:solidFill>
        </p:spPr>
        <p:txBody>
          <a:bodyPr wrap="none" lIns="36000" tIns="36000" rIns="36000" bIns="36000" rtlCol="0" anchor="ctr" anchorCtr="0">
            <a:spAutoFit/>
          </a:bodyPr>
          <a:lstStyle/>
          <a:p>
            <a:pPr algn="ctr"/>
            <a:r>
              <a:rPr lang="en-SG" sz="1400" dirty="0"/>
              <a:t>Create</a:t>
            </a:r>
          </a:p>
        </p:txBody>
      </p:sp>
      <p:pic>
        <p:nvPicPr>
          <p:cNvPr id="79" name="Graphic 78" descr="Badge with solid fill">
            <a:extLst>
              <a:ext uri="{FF2B5EF4-FFF2-40B4-BE49-F238E27FC236}">
                <a16:creationId xmlns:a16="http://schemas.microsoft.com/office/drawing/2014/main" id="{2E4205EA-4301-402E-8E07-7D3D80706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07224" y="1831306"/>
            <a:ext cx="360000" cy="360000"/>
          </a:xfrm>
          <a:prstGeom prst="rect">
            <a:avLst/>
          </a:prstGeom>
        </p:spPr>
      </p:pic>
      <p:pic>
        <p:nvPicPr>
          <p:cNvPr id="80" name="Graphic 79" descr="Badge 3 with solid fill">
            <a:extLst>
              <a:ext uri="{FF2B5EF4-FFF2-40B4-BE49-F238E27FC236}">
                <a16:creationId xmlns:a16="http://schemas.microsoft.com/office/drawing/2014/main" id="{58D9F440-5DC7-40AC-ABD2-87808BFAB1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95588" y="3221045"/>
            <a:ext cx="360000" cy="360000"/>
          </a:xfrm>
          <a:prstGeom prst="rect">
            <a:avLst/>
          </a:prstGeom>
        </p:spPr>
      </p:pic>
      <p:pic>
        <p:nvPicPr>
          <p:cNvPr id="81" name="Graphic 80" descr="Badge 4 with solid fill">
            <a:extLst>
              <a:ext uri="{FF2B5EF4-FFF2-40B4-BE49-F238E27FC236}">
                <a16:creationId xmlns:a16="http://schemas.microsoft.com/office/drawing/2014/main" id="{A41E9773-8A97-4664-B5C7-DF7D97B05E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2677" y="4153936"/>
            <a:ext cx="360000" cy="360000"/>
          </a:xfrm>
          <a:prstGeom prst="rect">
            <a:avLst/>
          </a:prstGeom>
        </p:spPr>
      </p:pic>
      <p:pic>
        <p:nvPicPr>
          <p:cNvPr id="82" name="Graphic 81" descr="Badge 5 with solid fill">
            <a:extLst>
              <a:ext uri="{FF2B5EF4-FFF2-40B4-BE49-F238E27FC236}">
                <a16:creationId xmlns:a16="http://schemas.microsoft.com/office/drawing/2014/main" id="{F55FF6B2-EB35-47E2-B01D-4754578FA2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19601" y="2203102"/>
            <a:ext cx="360000" cy="360000"/>
          </a:xfrm>
          <a:prstGeom prst="rect">
            <a:avLst/>
          </a:prstGeom>
        </p:spPr>
      </p:pic>
      <p:pic>
        <p:nvPicPr>
          <p:cNvPr id="83" name="Graphic 82" descr="Badge 6 with solid fill">
            <a:extLst>
              <a:ext uri="{FF2B5EF4-FFF2-40B4-BE49-F238E27FC236}">
                <a16:creationId xmlns:a16="http://schemas.microsoft.com/office/drawing/2014/main" id="{E73D48D6-E093-481A-A4CF-AFA979ECAD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80160" y="2963734"/>
            <a:ext cx="360000" cy="360000"/>
          </a:xfrm>
          <a:prstGeom prst="rect">
            <a:avLst/>
          </a:prstGeom>
        </p:spPr>
      </p:pic>
      <p:sp>
        <p:nvSpPr>
          <p:cNvPr id="93" name="Title 92">
            <a:extLst>
              <a:ext uri="{FF2B5EF4-FFF2-40B4-BE49-F238E27FC236}">
                <a16:creationId xmlns:a16="http://schemas.microsoft.com/office/drawing/2014/main" id="{B4752609-FE15-4AAA-A2DC-138349EA7963}"/>
              </a:ext>
            </a:extLst>
          </p:cNvPr>
          <p:cNvSpPr>
            <a:spLocks noGrp="1"/>
          </p:cNvSpPr>
          <p:nvPr>
            <p:ph type="ctrTitle"/>
          </p:nvPr>
        </p:nvSpPr>
        <p:spPr/>
        <p:txBody>
          <a:bodyPr/>
          <a:lstStyle/>
          <a:p>
            <a:r>
              <a:rPr lang="en-SG" dirty="0"/>
              <a:t>MINIMUM VIABLE PRODUCT</a:t>
            </a:r>
          </a:p>
        </p:txBody>
      </p:sp>
      <p:sp>
        <p:nvSpPr>
          <p:cNvPr id="94" name="Rectangle 93">
            <a:extLst>
              <a:ext uri="{FF2B5EF4-FFF2-40B4-BE49-F238E27FC236}">
                <a16:creationId xmlns:a16="http://schemas.microsoft.com/office/drawing/2014/main" id="{354D9097-58B7-41DC-B63E-1BD4DC9BB545}"/>
              </a:ext>
            </a:extLst>
          </p:cNvPr>
          <p:cNvSpPr/>
          <p:nvPr/>
        </p:nvSpPr>
        <p:spPr>
          <a:xfrm>
            <a:off x="128013" y="1027371"/>
            <a:ext cx="939863"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sp>
        <p:nvSpPr>
          <p:cNvPr id="95" name="TextBox 94">
            <a:extLst>
              <a:ext uri="{FF2B5EF4-FFF2-40B4-BE49-F238E27FC236}">
                <a16:creationId xmlns:a16="http://schemas.microsoft.com/office/drawing/2014/main" id="{AB9BB2A8-D4EE-4F9B-8084-7F4FCE1E989B}"/>
              </a:ext>
            </a:extLst>
          </p:cNvPr>
          <p:cNvSpPr txBox="1"/>
          <p:nvPr/>
        </p:nvSpPr>
        <p:spPr>
          <a:xfrm>
            <a:off x="1205600" y="1108772"/>
            <a:ext cx="684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96" name="Connector: Elbow 95">
            <a:extLst>
              <a:ext uri="{FF2B5EF4-FFF2-40B4-BE49-F238E27FC236}">
                <a16:creationId xmlns:a16="http://schemas.microsoft.com/office/drawing/2014/main" id="{7BB1DC3C-7A0C-44D5-92D3-B2287302BD22}"/>
              </a:ext>
            </a:extLst>
          </p:cNvPr>
          <p:cNvCxnSpPr>
            <a:cxnSpLocks/>
            <a:stCxn id="94" idx="0"/>
            <a:endCxn id="85" idx="0"/>
          </p:cNvCxnSpPr>
          <p:nvPr/>
        </p:nvCxnSpPr>
        <p:spPr>
          <a:xfrm rot="5400000" flipH="1" flipV="1">
            <a:off x="1462033" y="-79509"/>
            <a:ext cx="242793" cy="1970968"/>
          </a:xfrm>
          <a:prstGeom prst="bentConnector3">
            <a:avLst>
              <a:gd name="adj1" fmla="val 128244"/>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C4E01DBD-3EAA-40AB-AE75-59E125D95B51}"/>
              </a:ext>
            </a:extLst>
          </p:cNvPr>
          <p:cNvSpPr txBox="1"/>
          <p:nvPr/>
        </p:nvSpPr>
        <p:spPr>
          <a:xfrm>
            <a:off x="826120" y="583773"/>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pic>
        <p:nvPicPr>
          <p:cNvPr id="99" name="Graphic 98" descr="Badge 1 with solid fill">
            <a:extLst>
              <a:ext uri="{FF2B5EF4-FFF2-40B4-BE49-F238E27FC236}">
                <a16:creationId xmlns:a16="http://schemas.microsoft.com/office/drawing/2014/main" id="{84F17197-B9E3-4A3E-A15A-A0A902FB53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0292" y="798825"/>
            <a:ext cx="360000" cy="360000"/>
          </a:xfrm>
          <a:prstGeom prst="rect">
            <a:avLst/>
          </a:prstGeom>
        </p:spPr>
      </p:pic>
      <p:pic>
        <p:nvPicPr>
          <p:cNvPr id="100" name="Graphic 99" descr="Badge 1 with solid fill">
            <a:extLst>
              <a:ext uri="{FF2B5EF4-FFF2-40B4-BE49-F238E27FC236}">
                <a16:creationId xmlns:a16="http://schemas.microsoft.com/office/drawing/2014/main" id="{72FF7A70-C15C-4BEA-BFEF-29BE242F235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359400" y="2563102"/>
            <a:ext cx="360000" cy="360000"/>
          </a:xfrm>
          <a:prstGeom prst="rect">
            <a:avLst/>
          </a:prstGeom>
        </p:spPr>
      </p:pic>
      <p:sp>
        <p:nvSpPr>
          <p:cNvPr id="101" name="Oval 100">
            <a:extLst>
              <a:ext uri="{FF2B5EF4-FFF2-40B4-BE49-F238E27FC236}">
                <a16:creationId xmlns:a16="http://schemas.microsoft.com/office/drawing/2014/main" id="{789CA4AC-9952-449C-BDE9-0964EAB7A9D5}"/>
              </a:ext>
            </a:extLst>
          </p:cNvPr>
          <p:cNvSpPr/>
          <p:nvPr/>
        </p:nvSpPr>
        <p:spPr>
          <a:xfrm>
            <a:off x="708616" y="5711161"/>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RE Manager</a:t>
            </a:r>
          </a:p>
        </p:txBody>
      </p:sp>
      <p:sp>
        <p:nvSpPr>
          <p:cNvPr id="102" name="Rectangle 101">
            <a:extLst>
              <a:ext uri="{FF2B5EF4-FFF2-40B4-BE49-F238E27FC236}">
                <a16:creationId xmlns:a16="http://schemas.microsoft.com/office/drawing/2014/main" id="{09DA6C31-992B-45CF-9860-ADEE6CB5457C}"/>
              </a:ext>
            </a:extLst>
          </p:cNvPr>
          <p:cNvSpPr/>
          <p:nvPr/>
        </p:nvSpPr>
        <p:spPr>
          <a:xfrm>
            <a:off x="2798096" y="6175198"/>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RE Operation</a:t>
            </a:r>
          </a:p>
        </p:txBody>
      </p:sp>
      <p:grpSp>
        <p:nvGrpSpPr>
          <p:cNvPr id="103" name="Group 102">
            <a:extLst>
              <a:ext uri="{FF2B5EF4-FFF2-40B4-BE49-F238E27FC236}">
                <a16:creationId xmlns:a16="http://schemas.microsoft.com/office/drawing/2014/main" id="{4492AF7F-DB51-4709-9FB0-F4325C9A5907}"/>
              </a:ext>
            </a:extLst>
          </p:cNvPr>
          <p:cNvGrpSpPr/>
          <p:nvPr/>
        </p:nvGrpSpPr>
        <p:grpSpPr>
          <a:xfrm>
            <a:off x="1608616" y="6024541"/>
            <a:ext cx="1189480" cy="366657"/>
            <a:chOff x="7710639" y="3864790"/>
            <a:chExt cx="1189480" cy="366657"/>
          </a:xfrm>
        </p:grpSpPr>
        <p:cxnSp>
          <p:nvCxnSpPr>
            <p:cNvPr id="105" name="Connector: Curved 104">
              <a:extLst>
                <a:ext uri="{FF2B5EF4-FFF2-40B4-BE49-F238E27FC236}">
                  <a16:creationId xmlns:a16="http://schemas.microsoft.com/office/drawing/2014/main" id="{F250DC26-77F0-4DB6-A744-1A9A22420AE7}"/>
                </a:ext>
              </a:extLst>
            </p:cNvPr>
            <p:cNvCxnSpPr>
              <a:cxnSpLocks/>
              <a:stCxn id="101" idx="6"/>
              <a:endCxn id="102" idx="1"/>
            </p:cNvCxnSpPr>
            <p:nvPr/>
          </p:nvCxnSpPr>
          <p:spPr>
            <a:xfrm>
              <a:off x="7710639" y="4001410"/>
              <a:ext cx="1189480" cy="230037"/>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181AD955-4A34-49A7-A188-CF61D68D1774}"/>
                </a:ext>
              </a:extLst>
            </p:cNvPr>
            <p:cNvSpPr txBox="1"/>
            <p:nvPr/>
          </p:nvSpPr>
          <p:spPr>
            <a:xfrm>
              <a:off x="7836372" y="3864790"/>
              <a:ext cx="720000" cy="288147"/>
            </a:xfrm>
            <a:prstGeom prst="rect">
              <a:avLst/>
            </a:prstGeom>
            <a:solidFill>
              <a:schemeClr val="bg1"/>
            </a:solidFill>
          </p:spPr>
          <p:txBody>
            <a:bodyPr wrap="square" lIns="36000" tIns="36000" rIns="36000" bIns="36000" rtlCol="0">
              <a:spAutoFit/>
            </a:bodyPr>
            <a:lstStyle/>
            <a:p>
              <a:pPr algn="ctr"/>
              <a:r>
                <a:rPr lang="en-SG" sz="1400" dirty="0"/>
                <a:t>Manage</a:t>
              </a:r>
            </a:p>
          </p:txBody>
        </p:sp>
      </p:grpSp>
      <p:cxnSp>
        <p:nvCxnSpPr>
          <p:cNvPr id="107" name="Connector: Curved 106">
            <a:extLst>
              <a:ext uri="{FF2B5EF4-FFF2-40B4-BE49-F238E27FC236}">
                <a16:creationId xmlns:a16="http://schemas.microsoft.com/office/drawing/2014/main" id="{1A26E094-4369-4DC3-AF1A-CC5DCAC4D907}"/>
              </a:ext>
            </a:extLst>
          </p:cNvPr>
          <p:cNvCxnSpPr>
            <a:cxnSpLocks/>
            <a:stCxn id="102" idx="3"/>
            <a:endCxn id="17" idx="2"/>
          </p:cNvCxnSpPr>
          <p:nvPr/>
        </p:nvCxnSpPr>
        <p:spPr>
          <a:xfrm flipV="1">
            <a:off x="4022096" y="6126907"/>
            <a:ext cx="2145863" cy="264291"/>
          </a:xfrm>
          <a:prstGeom prst="curved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A11E0544-C65D-470E-8EE4-477DC5686D38}"/>
              </a:ext>
            </a:extLst>
          </p:cNvPr>
          <p:cNvSpPr txBox="1"/>
          <p:nvPr/>
        </p:nvSpPr>
        <p:spPr>
          <a:xfrm>
            <a:off x="4491576" y="6232388"/>
            <a:ext cx="720000" cy="288147"/>
          </a:xfrm>
          <a:prstGeom prst="rect">
            <a:avLst/>
          </a:prstGeom>
          <a:solidFill>
            <a:schemeClr val="bg1"/>
          </a:solidFill>
        </p:spPr>
        <p:txBody>
          <a:bodyPr wrap="square" lIns="36000" tIns="36000" rIns="36000" bIns="36000" rtlCol="0">
            <a:spAutoFit/>
          </a:bodyPr>
          <a:lstStyle/>
          <a:p>
            <a:pPr algn="ctr"/>
            <a:r>
              <a:rPr lang="en-US" sz="1400" dirty="0"/>
              <a:t>I</a:t>
            </a:r>
            <a:r>
              <a:rPr lang="en-SG" sz="1400" dirty="0" err="1"/>
              <a:t>ncome</a:t>
            </a:r>
            <a:endParaRPr lang="en-SG" sz="1400" dirty="0"/>
          </a:p>
        </p:txBody>
      </p:sp>
      <p:cxnSp>
        <p:nvCxnSpPr>
          <p:cNvPr id="120" name="Connector: Elbow 119">
            <a:extLst>
              <a:ext uri="{FF2B5EF4-FFF2-40B4-BE49-F238E27FC236}">
                <a16:creationId xmlns:a16="http://schemas.microsoft.com/office/drawing/2014/main" id="{0918550E-26A3-4B97-8AAA-07FAD22FDFA8}"/>
              </a:ext>
            </a:extLst>
          </p:cNvPr>
          <p:cNvCxnSpPr>
            <a:cxnSpLocks/>
            <a:stCxn id="16" idx="1"/>
            <a:endCxn id="85" idx="3"/>
          </p:cNvCxnSpPr>
          <p:nvPr/>
        </p:nvCxnSpPr>
        <p:spPr>
          <a:xfrm rot="10800000">
            <a:off x="2981307" y="1196973"/>
            <a:ext cx="2592652" cy="3448501"/>
          </a:xfrm>
          <a:prstGeom prst="bentConnector3">
            <a:avLst>
              <a:gd name="adj1" fmla="val 44710"/>
            </a:avLst>
          </a:prstGeom>
          <a:ln w="19050">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126234B-06B8-4B85-9AA9-8DB30A0B5B54}"/>
              </a:ext>
            </a:extLst>
          </p:cNvPr>
          <p:cNvSpPr txBox="1"/>
          <p:nvPr/>
        </p:nvSpPr>
        <p:spPr>
          <a:xfrm>
            <a:off x="4181033" y="4263089"/>
            <a:ext cx="685788" cy="503590"/>
          </a:xfrm>
          <a:prstGeom prst="rect">
            <a:avLst/>
          </a:prstGeom>
          <a:solidFill>
            <a:schemeClr val="bg1"/>
          </a:solidFill>
          <a:ln>
            <a:noFill/>
          </a:ln>
        </p:spPr>
        <p:txBody>
          <a:bodyPr wrap="square" lIns="36000" tIns="36000" rIns="36000" bIns="36000" rtlCol="0">
            <a:spAutoFit/>
          </a:bodyPr>
          <a:lstStyle/>
          <a:p>
            <a:pPr algn="ctr"/>
            <a:r>
              <a:rPr lang="en-US" sz="1400" dirty="0"/>
              <a:t>Issue Token</a:t>
            </a:r>
            <a:endParaRPr lang="en-SG" sz="1400" dirty="0"/>
          </a:p>
        </p:txBody>
      </p:sp>
      <p:grpSp>
        <p:nvGrpSpPr>
          <p:cNvPr id="141" name="Group 140">
            <a:extLst>
              <a:ext uri="{FF2B5EF4-FFF2-40B4-BE49-F238E27FC236}">
                <a16:creationId xmlns:a16="http://schemas.microsoft.com/office/drawing/2014/main" id="{CF1227BE-938C-43F2-8073-E1E7E9DE4C81}"/>
              </a:ext>
            </a:extLst>
          </p:cNvPr>
          <p:cNvGrpSpPr/>
          <p:nvPr/>
        </p:nvGrpSpPr>
        <p:grpSpPr>
          <a:xfrm>
            <a:off x="1956913" y="784578"/>
            <a:ext cx="1224000" cy="1062236"/>
            <a:chOff x="1956913" y="784578"/>
            <a:chExt cx="1224000" cy="1062236"/>
          </a:xfrm>
        </p:grpSpPr>
        <p:pic>
          <p:nvPicPr>
            <p:cNvPr id="85" name="Graphic 84" descr="Judge male with solid fill">
              <a:extLst>
                <a:ext uri="{FF2B5EF4-FFF2-40B4-BE49-F238E27FC236}">
                  <a16:creationId xmlns:a16="http://schemas.microsoft.com/office/drawing/2014/main" id="{F030B723-7ECF-4461-B3B9-9EBA8A53044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56519" y="784578"/>
              <a:ext cx="824788" cy="824788"/>
            </a:xfrm>
            <a:prstGeom prst="rect">
              <a:avLst/>
            </a:prstGeom>
          </p:spPr>
        </p:pic>
        <p:sp>
          <p:nvSpPr>
            <p:cNvPr id="122" name="TextBox 121">
              <a:extLst>
                <a:ext uri="{FF2B5EF4-FFF2-40B4-BE49-F238E27FC236}">
                  <a16:creationId xmlns:a16="http://schemas.microsoft.com/office/drawing/2014/main" id="{7ED57D5B-07D6-48E1-9A8C-AA3BCEF394FA}"/>
                </a:ext>
              </a:extLst>
            </p:cNvPr>
            <p:cNvSpPr txBox="1"/>
            <p:nvPr/>
          </p:nvSpPr>
          <p:spPr>
            <a:xfrm>
              <a:off x="1956913" y="1539037"/>
              <a:ext cx="1224000" cy="307777"/>
            </a:xfrm>
            <a:prstGeom prst="rect">
              <a:avLst/>
            </a:prstGeom>
            <a:noFill/>
          </p:spPr>
          <p:txBody>
            <a:bodyPr wrap="square">
              <a:spAutoFit/>
            </a:bodyPr>
            <a:lstStyle/>
            <a:p>
              <a:pPr algn="ctr"/>
              <a:r>
                <a:rPr lang="en-SG" sz="1400" dirty="0">
                  <a:solidFill>
                    <a:schemeClr val="accent4">
                      <a:lumMod val="50000"/>
                    </a:schemeClr>
                  </a:solidFill>
                </a:rPr>
                <a:t>Asset Owner</a:t>
              </a:r>
            </a:p>
          </p:txBody>
        </p:sp>
      </p:grpSp>
      <p:grpSp>
        <p:nvGrpSpPr>
          <p:cNvPr id="143" name="Group 142">
            <a:extLst>
              <a:ext uri="{FF2B5EF4-FFF2-40B4-BE49-F238E27FC236}">
                <a16:creationId xmlns:a16="http://schemas.microsoft.com/office/drawing/2014/main" id="{FB18409A-2D68-42D4-ACA1-773C7D4053FC}"/>
              </a:ext>
            </a:extLst>
          </p:cNvPr>
          <p:cNvGrpSpPr/>
          <p:nvPr/>
        </p:nvGrpSpPr>
        <p:grpSpPr>
          <a:xfrm>
            <a:off x="3341925" y="2713479"/>
            <a:ext cx="864000" cy="1386539"/>
            <a:chOff x="3341925" y="2713479"/>
            <a:chExt cx="864000" cy="1386539"/>
          </a:xfrm>
        </p:grpSpPr>
        <p:pic>
          <p:nvPicPr>
            <p:cNvPr id="3" name="Graphic 2" descr="Programmer male with solid fill">
              <a:extLst>
                <a:ext uri="{FF2B5EF4-FFF2-40B4-BE49-F238E27FC236}">
                  <a16:creationId xmlns:a16="http://schemas.microsoft.com/office/drawing/2014/main" id="{11D9A05D-4663-4161-A38B-E5987B8E2E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359925" y="2713479"/>
              <a:ext cx="828000" cy="828000"/>
            </a:xfrm>
            <a:prstGeom prst="rect">
              <a:avLst/>
            </a:prstGeom>
          </p:spPr>
        </p:pic>
        <p:sp>
          <p:nvSpPr>
            <p:cNvPr id="123" name="TextBox 122">
              <a:extLst>
                <a:ext uri="{FF2B5EF4-FFF2-40B4-BE49-F238E27FC236}">
                  <a16:creationId xmlns:a16="http://schemas.microsoft.com/office/drawing/2014/main" id="{4365167F-7B2B-4AB5-8EF0-E08B36F6BE57}"/>
                </a:ext>
              </a:extLst>
            </p:cNvPr>
            <p:cNvSpPr txBox="1"/>
            <p:nvPr/>
          </p:nvSpPr>
          <p:spPr>
            <a:xfrm>
              <a:off x="3341925" y="3576798"/>
              <a:ext cx="864000" cy="523220"/>
            </a:xfrm>
            <a:prstGeom prst="rect">
              <a:avLst/>
            </a:prstGeom>
            <a:noFill/>
          </p:spPr>
          <p:txBody>
            <a:bodyPr wrap="square">
              <a:spAutoFit/>
            </a:bodyPr>
            <a:lstStyle/>
            <a:p>
              <a:pPr algn="ctr"/>
              <a:r>
                <a:rPr lang="en-SG" sz="1400" dirty="0">
                  <a:solidFill>
                    <a:schemeClr val="accent4">
                      <a:lumMod val="50000"/>
                    </a:schemeClr>
                  </a:solidFill>
                </a:rPr>
                <a:t>Platform Admin</a:t>
              </a:r>
            </a:p>
          </p:txBody>
        </p:sp>
      </p:grpSp>
      <p:grpSp>
        <p:nvGrpSpPr>
          <p:cNvPr id="148" name="Group 147">
            <a:extLst>
              <a:ext uri="{FF2B5EF4-FFF2-40B4-BE49-F238E27FC236}">
                <a16:creationId xmlns:a16="http://schemas.microsoft.com/office/drawing/2014/main" id="{1682E624-7B38-4869-ACBC-95F82A8883E7}"/>
              </a:ext>
            </a:extLst>
          </p:cNvPr>
          <p:cNvGrpSpPr/>
          <p:nvPr/>
        </p:nvGrpSpPr>
        <p:grpSpPr>
          <a:xfrm>
            <a:off x="8454018" y="2503801"/>
            <a:ext cx="828000" cy="1037678"/>
            <a:chOff x="8372853" y="2538106"/>
            <a:chExt cx="828000" cy="1037678"/>
          </a:xfrm>
        </p:grpSpPr>
        <p:pic>
          <p:nvPicPr>
            <p:cNvPr id="78" name="Graphic 77" descr="Office worker male with solid fill">
              <a:extLst>
                <a:ext uri="{FF2B5EF4-FFF2-40B4-BE49-F238E27FC236}">
                  <a16:creationId xmlns:a16="http://schemas.microsoft.com/office/drawing/2014/main" id="{42028A66-B194-4C7A-B489-2DFEB4B6473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372853" y="2538106"/>
              <a:ext cx="828000" cy="828000"/>
            </a:xfrm>
            <a:prstGeom prst="rect">
              <a:avLst/>
            </a:prstGeom>
          </p:spPr>
        </p:pic>
        <p:sp>
          <p:nvSpPr>
            <p:cNvPr id="124" name="TextBox 123">
              <a:extLst>
                <a:ext uri="{FF2B5EF4-FFF2-40B4-BE49-F238E27FC236}">
                  <a16:creationId xmlns:a16="http://schemas.microsoft.com/office/drawing/2014/main" id="{3725142F-30FA-4C9D-92B9-84CACB64AA25}"/>
                </a:ext>
              </a:extLst>
            </p:cNvPr>
            <p:cNvSpPr txBox="1"/>
            <p:nvPr/>
          </p:nvSpPr>
          <p:spPr>
            <a:xfrm>
              <a:off x="8372853" y="3268007"/>
              <a:ext cx="828000" cy="307777"/>
            </a:xfrm>
            <a:prstGeom prst="rect">
              <a:avLst/>
            </a:prstGeom>
            <a:noFill/>
          </p:spPr>
          <p:txBody>
            <a:bodyPr wrap="square">
              <a:spAutoFit/>
            </a:bodyPr>
            <a:lstStyle/>
            <a:p>
              <a:pPr algn="ctr"/>
              <a:r>
                <a:rPr lang="en-SG" sz="1400" dirty="0">
                  <a:solidFill>
                    <a:schemeClr val="accent4">
                      <a:lumMod val="50000"/>
                    </a:schemeClr>
                  </a:solidFill>
                </a:rPr>
                <a:t>Investor</a:t>
              </a:r>
            </a:p>
          </p:txBody>
        </p:sp>
      </p:grpSp>
      <p:cxnSp>
        <p:nvCxnSpPr>
          <p:cNvPr id="188" name="Connector: Elbow 187">
            <a:extLst>
              <a:ext uri="{FF2B5EF4-FFF2-40B4-BE49-F238E27FC236}">
                <a16:creationId xmlns:a16="http://schemas.microsoft.com/office/drawing/2014/main" id="{521DDECB-59CF-429B-A696-63585EFB5D4A}"/>
              </a:ext>
            </a:extLst>
          </p:cNvPr>
          <p:cNvCxnSpPr>
            <a:cxnSpLocks/>
            <a:stCxn id="40" idx="1"/>
          </p:cNvCxnSpPr>
          <p:nvPr/>
        </p:nvCxnSpPr>
        <p:spPr>
          <a:xfrm rot="10800000">
            <a:off x="2981959" y="932683"/>
            <a:ext cx="2592000" cy="2809841"/>
          </a:xfrm>
          <a:prstGeom prst="bentConnector3">
            <a:avLst>
              <a:gd name="adj1" fmla="val 24600"/>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186" name="TextBox 185">
            <a:extLst>
              <a:ext uri="{FF2B5EF4-FFF2-40B4-BE49-F238E27FC236}">
                <a16:creationId xmlns:a16="http://schemas.microsoft.com/office/drawing/2014/main" id="{7FB1DBA9-4164-4739-9B08-AAD48AA14F36}"/>
              </a:ext>
            </a:extLst>
          </p:cNvPr>
          <p:cNvSpPr txBox="1"/>
          <p:nvPr/>
        </p:nvSpPr>
        <p:spPr>
          <a:xfrm>
            <a:off x="4619215" y="2991175"/>
            <a:ext cx="642451" cy="503590"/>
          </a:xfrm>
          <a:prstGeom prst="rect">
            <a:avLst/>
          </a:prstGeom>
          <a:solidFill>
            <a:schemeClr val="bg1"/>
          </a:solidFill>
          <a:ln>
            <a:noFill/>
          </a:ln>
        </p:spPr>
        <p:txBody>
          <a:bodyPr wrap="square" lIns="36000" tIns="36000" rIns="36000" bIns="36000" rtlCol="0">
            <a:spAutoFit/>
          </a:bodyPr>
          <a:lstStyle/>
          <a:p>
            <a:pPr algn="ctr"/>
            <a:r>
              <a:rPr lang="en-US" sz="1400" dirty="0"/>
              <a:t>Pay Owner</a:t>
            </a:r>
            <a:endParaRPr lang="en-SG" sz="1400" dirty="0"/>
          </a:p>
        </p:txBody>
      </p:sp>
      <p:grpSp>
        <p:nvGrpSpPr>
          <p:cNvPr id="4" name="Group 3">
            <a:extLst>
              <a:ext uri="{FF2B5EF4-FFF2-40B4-BE49-F238E27FC236}">
                <a16:creationId xmlns:a16="http://schemas.microsoft.com/office/drawing/2014/main" id="{E700E736-D7CE-45A7-902C-2A6B7501FC94}"/>
              </a:ext>
            </a:extLst>
          </p:cNvPr>
          <p:cNvGrpSpPr/>
          <p:nvPr/>
        </p:nvGrpSpPr>
        <p:grpSpPr>
          <a:xfrm>
            <a:off x="10124993" y="4617167"/>
            <a:ext cx="1897386" cy="2094614"/>
            <a:chOff x="10124993" y="4617167"/>
            <a:chExt cx="1897386" cy="2094614"/>
          </a:xfrm>
        </p:grpSpPr>
        <p:sp>
          <p:nvSpPr>
            <p:cNvPr id="111" name="Rectangle 110">
              <a:extLst>
                <a:ext uri="{FF2B5EF4-FFF2-40B4-BE49-F238E27FC236}">
                  <a16:creationId xmlns:a16="http://schemas.microsoft.com/office/drawing/2014/main" id="{6E8DDDE7-A8EF-47AF-A7FA-648D1D9535C6}"/>
                </a:ext>
              </a:extLst>
            </p:cNvPr>
            <p:cNvSpPr/>
            <p:nvPr/>
          </p:nvSpPr>
          <p:spPr>
            <a:xfrm>
              <a:off x="10124993" y="4617167"/>
              <a:ext cx="1897386" cy="2094614"/>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SG" sz="1400" b="1" dirty="0"/>
                <a:t>Legends</a:t>
              </a:r>
            </a:p>
          </p:txBody>
        </p:sp>
        <p:sp>
          <p:nvSpPr>
            <p:cNvPr id="112" name="Rectangle 111">
              <a:extLst>
                <a:ext uri="{FF2B5EF4-FFF2-40B4-BE49-F238E27FC236}">
                  <a16:creationId xmlns:a16="http://schemas.microsoft.com/office/drawing/2014/main" id="{D9E3CB97-AF25-4143-B23D-F8BC718A40D7}"/>
                </a:ext>
              </a:extLst>
            </p:cNvPr>
            <p:cNvSpPr/>
            <p:nvPr/>
          </p:nvSpPr>
          <p:spPr>
            <a:xfrm>
              <a:off x="10283761" y="4976921"/>
              <a:ext cx="360000" cy="18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endParaRPr lang="en-SG" sz="1400" dirty="0"/>
            </a:p>
          </p:txBody>
        </p:sp>
        <p:sp>
          <p:nvSpPr>
            <p:cNvPr id="113" name="Rectangle 112">
              <a:extLst>
                <a:ext uri="{FF2B5EF4-FFF2-40B4-BE49-F238E27FC236}">
                  <a16:creationId xmlns:a16="http://schemas.microsoft.com/office/drawing/2014/main" id="{C7957317-9624-46A8-8AC2-8F83191931AA}"/>
                </a:ext>
              </a:extLst>
            </p:cNvPr>
            <p:cNvSpPr/>
            <p:nvPr/>
          </p:nvSpPr>
          <p:spPr>
            <a:xfrm>
              <a:off x="10283761" y="5267235"/>
              <a:ext cx="360000" cy="1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endParaRPr lang="en-SG" sz="1400" dirty="0"/>
            </a:p>
          </p:txBody>
        </p:sp>
        <p:sp>
          <p:nvSpPr>
            <p:cNvPr id="115" name="Rectangle 114">
              <a:extLst>
                <a:ext uri="{FF2B5EF4-FFF2-40B4-BE49-F238E27FC236}">
                  <a16:creationId xmlns:a16="http://schemas.microsoft.com/office/drawing/2014/main" id="{8A1B30B8-1B91-48D2-AF30-08438A36208D}"/>
                </a:ext>
              </a:extLst>
            </p:cNvPr>
            <p:cNvSpPr/>
            <p:nvPr/>
          </p:nvSpPr>
          <p:spPr>
            <a:xfrm>
              <a:off x="10283761" y="5557549"/>
              <a:ext cx="360000" cy="180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endParaRPr lang="en-SG" sz="1400" dirty="0"/>
            </a:p>
          </p:txBody>
        </p:sp>
        <p:sp>
          <p:nvSpPr>
            <p:cNvPr id="116" name="TextBox 115">
              <a:extLst>
                <a:ext uri="{FF2B5EF4-FFF2-40B4-BE49-F238E27FC236}">
                  <a16:creationId xmlns:a16="http://schemas.microsoft.com/office/drawing/2014/main" id="{5FE96F76-2150-47D9-8040-382CC78DB4A4}"/>
                </a:ext>
              </a:extLst>
            </p:cNvPr>
            <p:cNvSpPr txBox="1"/>
            <p:nvPr/>
          </p:nvSpPr>
          <p:spPr>
            <a:xfrm>
              <a:off x="10633857" y="4883293"/>
              <a:ext cx="1272828" cy="1509388"/>
            </a:xfrm>
            <a:prstGeom prst="rect">
              <a:avLst/>
            </a:prstGeom>
            <a:noFill/>
          </p:spPr>
          <p:txBody>
            <a:bodyPr wrap="square" rtlCol="0">
              <a:spAutoFit/>
            </a:bodyPr>
            <a:lstStyle/>
            <a:p>
              <a:pPr>
                <a:lnSpc>
                  <a:spcPct val="150000"/>
                </a:lnSpc>
              </a:pPr>
              <a:r>
                <a:rPr lang="en-SG" sz="1200" dirty="0"/>
                <a:t>Web App</a:t>
              </a:r>
            </a:p>
            <a:p>
              <a:pPr>
                <a:lnSpc>
                  <a:spcPct val="150000"/>
                </a:lnSpc>
              </a:pPr>
              <a:r>
                <a:rPr lang="en-SG" sz="1200" dirty="0"/>
                <a:t>Smart Contract</a:t>
              </a:r>
            </a:p>
            <a:p>
              <a:pPr>
                <a:lnSpc>
                  <a:spcPct val="150000"/>
                </a:lnSpc>
              </a:pPr>
              <a:r>
                <a:rPr lang="en-SG" sz="1200" dirty="0"/>
                <a:t>Manual Process</a:t>
              </a:r>
            </a:p>
            <a:p>
              <a:pPr>
                <a:lnSpc>
                  <a:spcPct val="170000"/>
                </a:lnSpc>
              </a:pPr>
              <a:r>
                <a:rPr lang="en-SG" sz="1200" dirty="0"/>
                <a:t>Actors</a:t>
              </a:r>
            </a:p>
            <a:p>
              <a:pPr>
                <a:lnSpc>
                  <a:spcPct val="170000"/>
                </a:lnSpc>
              </a:pPr>
              <a:r>
                <a:rPr lang="en-SG" sz="1200" dirty="0"/>
                <a:t>External Actors</a:t>
              </a:r>
            </a:p>
          </p:txBody>
        </p:sp>
        <p:sp>
          <p:nvSpPr>
            <p:cNvPr id="117" name="Oval 116">
              <a:extLst>
                <a:ext uri="{FF2B5EF4-FFF2-40B4-BE49-F238E27FC236}">
                  <a16:creationId xmlns:a16="http://schemas.microsoft.com/office/drawing/2014/main" id="{BC2C2F64-F4E2-41FB-AEE6-8F1126EB1365}"/>
                </a:ext>
              </a:extLst>
            </p:cNvPr>
            <p:cNvSpPr/>
            <p:nvPr/>
          </p:nvSpPr>
          <p:spPr>
            <a:xfrm>
              <a:off x="10373761" y="6138178"/>
              <a:ext cx="180000" cy="18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SG" sz="1400" dirty="0"/>
            </a:p>
          </p:txBody>
        </p:sp>
        <p:sp>
          <p:nvSpPr>
            <p:cNvPr id="118" name="Rectangle 117">
              <a:extLst>
                <a:ext uri="{FF2B5EF4-FFF2-40B4-BE49-F238E27FC236}">
                  <a16:creationId xmlns:a16="http://schemas.microsoft.com/office/drawing/2014/main" id="{48DE76A4-93C8-43E5-98B8-CB50D5948855}"/>
                </a:ext>
              </a:extLst>
            </p:cNvPr>
            <p:cNvSpPr/>
            <p:nvPr/>
          </p:nvSpPr>
          <p:spPr>
            <a:xfrm>
              <a:off x="10283761" y="6453492"/>
              <a:ext cx="360000" cy="180000"/>
            </a:xfrm>
            <a:prstGeom prst="rect">
              <a:avLst/>
            </a:prstGeom>
            <a:solidFill>
              <a:srgbClr val="00B050"/>
            </a:solidFill>
            <a:ln w="635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endParaRPr lang="en-SG" sz="1400" dirty="0"/>
            </a:p>
          </p:txBody>
        </p:sp>
        <p:sp>
          <p:nvSpPr>
            <p:cNvPr id="119" name="TextBox 118">
              <a:extLst>
                <a:ext uri="{FF2B5EF4-FFF2-40B4-BE49-F238E27FC236}">
                  <a16:creationId xmlns:a16="http://schemas.microsoft.com/office/drawing/2014/main" id="{46490E3E-431F-4378-9EC5-B3DDC55B0E2B}"/>
                </a:ext>
              </a:extLst>
            </p:cNvPr>
            <p:cNvSpPr txBox="1"/>
            <p:nvPr/>
          </p:nvSpPr>
          <p:spPr>
            <a:xfrm>
              <a:off x="10629427" y="6402113"/>
              <a:ext cx="1272827" cy="276999"/>
            </a:xfrm>
            <a:prstGeom prst="rect">
              <a:avLst/>
            </a:prstGeom>
            <a:noFill/>
          </p:spPr>
          <p:txBody>
            <a:bodyPr wrap="square" rtlCol="0">
              <a:spAutoFit/>
            </a:bodyPr>
            <a:lstStyle/>
            <a:p>
              <a:r>
                <a:rPr lang="en-US" sz="1200" dirty="0"/>
                <a:t>M</a:t>
              </a:r>
              <a:r>
                <a:rPr lang="en-SG" sz="1200" dirty="0"/>
                <a:t>VP Functions</a:t>
              </a:r>
            </a:p>
          </p:txBody>
        </p:sp>
        <p:pic>
          <p:nvPicPr>
            <p:cNvPr id="125" name="Graphic 124" descr="Office worker male with solid fill">
              <a:extLst>
                <a:ext uri="{FF2B5EF4-FFF2-40B4-BE49-F238E27FC236}">
                  <a16:creationId xmlns:a16="http://schemas.microsoft.com/office/drawing/2014/main" id="{0688DAF6-52EF-4299-9076-CAA17BD930F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319761" y="5776582"/>
              <a:ext cx="288000" cy="288000"/>
            </a:xfrm>
            <a:prstGeom prst="rect">
              <a:avLst/>
            </a:prstGeom>
          </p:spPr>
        </p:pic>
      </p:grpSp>
      <p:sp>
        <p:nvSpPr>
          <p:cNvPr id="126" name="Title 92">
            <a:extLst>
              <a:ext uri="{FF2B5EF4-FFF2-40B4-BE49-F238E27FC236}">
                <a16:creationId xmlns:a16="http://schemas.microsoft.com/office/drawing/2014/main" id="{924B5580-3476-4CE4-B377-3EF2B8D44E89}"/>
              </a:ext>
            </a:extLst>
          </p:cNvPr>
          <p:cNvSpPr txBox="1">
            <a:spLocks/>
          </p:cNvSpPr>
          <p:nvPr/>
        </p:nvSpPr>
        <p:spPr>
          <a:xfrm>
            <a:off x="4308696" y="177432"/>
            <a:ext cx="1429172" cy="41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6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9pPr>
          </a:lstStyle>
          <a:p>
            <a:r>
              <a:rPr lang="en-SG" dirty="0">
                <a:solidFill>
                  <a:srgbClr val="008000"/>
                </a:solidFill>
              </a:rPr>
              <a:t>To Date</a:t>
            </a:r>
          </a:p>
        </p:txBody>
      </p:sp>
      <p:pic>
        <p:nvPicPr>
          <p:cNvPr id="114" name="Graphic 151" descr="Badge 7 with solid fill">
            <a:extLst>
              <a:ext uri="{FF2B5EF4-FFF2-40B4-BE49-F238E27FC236}">
                <a16:creationId xmlns:a16="http://schemas.microsoft.com/office/drawing/2014/main" id="{BACE59DC-71E3-4404-8C9E-9BBBF24CE0D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002777" y="4981297"/>
            <a:ext cx="360000" cy="360000"/>
          </a:xfrm>
          <a:prstGeom prst="rect">
            <a:avLst/>
          </a:prstGeom>
        </p:spPr>
      </p:pic>
    </p:spTree>
    <p:extLst>
      <p:ext uri="{BB962C8B-B14F-4D97-AF65-F5344CB8AC3E}">
        <p14:creationId xmlns:p14="http://schemas.microsoft.com/office/powerpoint/2010/main" val="365036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4"/>
                                        </p:tgtEl>
                                        <p:attrNameLst>
                                          <p:attrName>fillcolor</p:attrName>
                                        </p:attrNameLst>
                                      </p:cBhvr>
                                      <p:to>
                                        <a:srgbClr val="00B050"/>
                                      </p:to>
                                    </p:animClr>
                                    <p:set>
                                      <p:cBhvr>
                                        <p:cTn id="7" dur="1000" fill="hold"/>
                                        <p:tgtEl>
                                          <p:spTgt spid="14"/>
                                        </p:tgtEl>
                                        <p:attrNameLst>
                                          <p:attrName>fill.type</p:attrName>
                                        </p:attrNameLst>
                                      </p:cBhvr>
                                      <p:to>
                                        <p:strVal val="solid"/>
                                      </p:to>
                                    </p:set>
                                    <p:set>
                                      <p:cBhvr>
                                        <p:cTn id="8" dur="1000" fill="hold"/>
                                        <p:tgtEl>
                                          <p:spTgt spid="14"/>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15"/>
                                        </p:tgtEl>
                                        <p:attrNameLst>
                                          <p:attrName>fillcolor</p:attrName>
                                        </p:attrNameLst>
                                      </p:cBhvr>
                                      <p:to>
                                        <a:srgbClr val="00B050"/>
                                      </p:to>
                                    </p:animClr>
                                    <p:set>
                                      <p:cBhvr>
                                        <p:cTn id="11" dur="1000" fill="hold"/>
                                        <p:tgtEl>
                                          <p:spTgt spid="15"/>
                                        </p:tgtEl>
                                        <p:attrNameLst>
                                          <p:attrName>fill.type</p:attrName>
                                        </p:attrNameLst>
                                      </p:cBhvr>
                                      <p:to>
                                        <p:strVal val="solid"/>
                                      </p:to>
                                    </p:set>
                                    <p:set>
                                      <p:cBhvr>
                                        <p:cTn id="12" dur="1000" fill="hold"/>
                                        <p:tgtEl>
                                          <p:spTgt spid="15"/>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1000" fill="hold"/>
                                        <p:tgtEl>
                                          <p:spTgt spid="40"/>
                                        </p:tgtEl>
                                        <p:attrNameLst>
                                          <p:attrName>fillcolor</p:attrName>
                                        </p:attrNameLst>
                                      </p:cBhvr>
                                      <p:to>
                                        <a:srgbClr val="00B050"/>
                                      </p:to>
                                    </p:animClr>
                                    <p:set>
                                      <p:cBhvr>
                                        <p:cTn id="15" dur="1000" fill="hold"/>
                                        <p:tgtEl>
                                          <p:spTgt spid="40"/>
                                        </p:tgtEl>
                                        <p:attrNameLst>
                                          <p:attrName>fill.type</p:attrName>
                                        </p:attrNameLst>
                                      </p:cBhvr>
                                      <p:to>
                                        <p:strVal val="solid"/>
                                      </p:to>
                                    </p:set>
                                    <p:set>
                                      <p:cBhvr>
                                        <p:cTn id="16" dur="1000" fill="hold"/>
                                        <p:tgtEl>
                                          <p:spTgt spid="40"/>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6"/>
                                        </p:tgtEl>
                                        <p:attrNameLst>
                                          <p:attrName>style.visibility</p:attrName>
                                        </p:attrNameLst>
                                      </p:cBhvr>
                                      <p:to>
                                        <p:strVal val="visible"/>
                                      </p:to>
                                    </p:set>
                                    <p:animEffect transition="in" filter="wipe(left)">
                                      <p:cBhvr>
                                        <p:cTn id="21" dur="1000"/>
                                        <p:tgtEl>
                                          <p:spTgt spid="126"/>
                                        </p:tgtEl>
                                      </p:cBhvr>
                                    </p:animEffect>
                                  </p:childTnLst>
                                </p:cTn>
                              </p:par>
                              <p:par>
                                <p:cTn id="22" presetID="1" presetClass="emph" presetSubtype="2" fill="hold" nodeType="withEffect">
                                  <p:stCondLst>
                                    <p:cond delay="0"/>
                                  </p:stCondLst>
                                  <p:childTnLst>
                                    <p:animClr clrSpc="rgb" dir="cw">
                                      <p:cBhvr>
                                        <p:cTn id="23" dur="1000" fill="hold"/>
                                        <p:tgtEl>
                                          <p:spTgt spid="17"/>
                                        </p:tgtEl>
                                        <p:attrNameLst>
                                          <p:attrName>fillcolor</p:attrName>
                                        </p:attrNameLst>
                                      </p:cBhvr>
                                      <p:to>
                                        <a:srgbClr val="007635"/>
                                      </p:to>
                                    </p:animClr>
                                    <p:set>
                                      <p:cBhvr>
                                        <p:cTn id="24" dur="1000" fill="hold"/>
                                        <p:tgtEl>
                                          <p:spTgt spid="17"/>
                                        </p:tgtEl>
                                        <p:attrNameLst>
                                          <p:attrName>fill.type</p:attrName>
                                        </p:attrNameLst>
                                      </p:cBhvr>
                                      <p:to>
                                        <p:strVal val="solid"/>
                                      </p:to>
                                    </p:set>
                                    <p:set>
                                      <p:cBhvr>
                                        <p:cTn id="25" dur="1000" fill="hold"/>
                                        <p:tgtEl>
                                          <p:spTgt spid="17"/>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1000" fill="hold"/>
                                        <p:tgtEl>
                                          <p:spTgt spid="16"/>
                                        </p:tgtEl>
                                        <p:attrNameLst>
                                          <p:attrName>fillcolor</p:attrName>
                                        </p:attrNameLst>
                                      </p:cBhvr>
                                      <p:to>
                                        <a:srgbClr val="007635"/>
                                      </p:to>
                                    </p:animClr>
                                    <p:set>
                                      <p:cBhvr>
                                        <p:cTn id="28" dur="1000" fill="hold"/>
                                        <p:tgtEl>
                                          <p:spTgt spid="16"/>
                                        </p:tgtEl>
                                        <p:attrNameLst>
                                          <p:attrName>fill.type</p:attrName>
                                        </p:attrNameLst>
                                      </p:cBhvr>
                                      <p:to>
                                        <p:strVal val="solid"/>
                                      </p:to>
                                    </p:set>
                                    <p:set>
                                      <p:cBhvr>
                                        <p:cTn id="29" dur="1000" fill="hold"/>
                                        <p:tgtEl>
                                          <p:spTgt spid="16"/>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1000" fill="hold"/>
                                        <p:tgtEl>
                                          <p:spTgt spid="8"/>
                                        </p:tgtEl>
                                        <p:attrNameLst>
                                          <p:attrName>fillcolor</p:attrName>
                                        </p:attrNameLst>
                                      </p:cBhvr>
                                      <p:to>
                                        <a:srgbClr val="007635"/>
                                      </p:to>
                                    </p:animClr>
                                    <p:set>
                                      <p:cBhvr>
                                        <p:cTn id="32" dur="1000" fill="hold"/>
                                        <p:tgtEl>
                                          <p:spTgt spid="8"/>
                                        </p:tgtEl>
                                        <p:attrNameLst>
                                          <p:attrName>fill.type</p:attrName>
                                        </p:attrNameLst>
                                      </p:cBhvr>
                                      <p:to>
                                        <p:strVal val="solid"/>
                                      </p:to>
                                    </p:set>
                                    <p:set>
                                      <p:cBhvr>
                                        <p:cTn id="33" dur="1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pic>
        <p:nvPicPr>
          <p:cNvPr id="16" name="Picture 15">
            <a:extLst>
              <a:ext uri="{FF2B5EF4-FFF2-40B4-BE49-F238E27FC236}">
                <a16:creationId xmlns:a16="http://schemas.microsoft.com/office/drawing/2014/main" id="{290BABCC-2FF1-452F-9DB5-4E3EB79F5613}"/>
              </a:ext>
            </a:extLst>
          </p:cNvPr>
          <p:cNvPicPr>
            <a:picLocks noChangeAspect="1"/>
          </p:cNvPicPr>
          <p:nvPr/>
        </p:nvPicPr>
        <p:blipFill>
          <a:blip r:embed="rId3"/>
          <a:stretch>
            <a:fillRect/>
          </a:stretch>
        </p:blipFill>
        <p:spPr>
          <a:xfrm>
            <a:off x="9030514" y="5039789"/>
            <a:ext cx="696262" cy="696262"/>
          </a:xfrm>
          <a:prstGeom prst="rect">
            <a:avLst/>
          </a:prstGeom>
        </p:spPr>
      </p:pic>
      <p:pic>
        <p:nvPicPr>
          <p:cNvPr id="14" name="Picture 13">
            <a:extLst>
              <a:ext uri="{FF2B5EF4-FFF2-40B4-BE49-F238E27FC236}">
                <a16:creationId xmlns:a16="http://schemas.microsoft.com/office/drawing/2014/main" id="{51EF1D3D-7906-4142-93D2-719E6C61D288}"/>
              </a:ext>
            </a:extLst>
          </p:cNvPr>
          <p:cNvPicPr>
            <a:picLocks noChangeAspect="1"/>
          </p:cNvPicPr>
          <p:nvPr/>
        </p:nvPicPr>
        <p:blipFill>
          <a:blip r:embed="rId4"/>
          <a:stretch>
            <a:fillRect/>
          </a:stretch>
        </p:blipFill>
        <p:spPr>
          <a:xfrm>
            <a:off x="9191467" y="2816567"/>
            <a:ext cx="456640" cy="500603"/>
          </a:xfrm>
          <a:prstGeom prst="rect">
            <a:avLst/>
          </a:prstGeom>
        </p:spPr>
      </p:pic>
      <p:sp>
        <p:nvSpPr>
          <p:cNvPr id="1087" name="Google Shape;1087;p28"/>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TECH STACK</a:t>
            </a:r>
            <a:endParaRPr dirty="0"/>
          </a:p>
        </p:txBody>
      </p:sp>
      <p:sp>
        <p:nvSpPr>
          <p:cNvPr id="1088" name="Google Shape;1088;p28"/>
          <p:cNvSpPr txBox="1"/>
          <p:nvPr/>
        </p:nvSpPr>
        <p:spPr>
          <a:xfrm>
            <a:off x="5565180" y="293951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Deployment Management</a:t>
            </a:r>
            <a:endParaRPr sz="1467" dirty="0">
              <a:solidFill>
                <a:srgbClr val="434343"/>
              </a:solidFill>
              <a:latin typeface="EB Garamond"/>
              <a:ea typeface="EB Garamond"/>
              <a:cs typeface="EB Garamond"/>
              <a:sym typeface="EB Garamond"/>
            </a:endParaRPr>
          </a:p>
        </p:txBody>
      </p:sp>
      <p:sp>
        <p:nvSpPr>
          <p:cNvPr id="1090" name="Google Shape;1090;p28"/>
          <p:cNvSpPr txBox="1"/>
          <p:nvPr/>
        </p:nvSpPr>
        <p:spPr>
          <a:xfrm>
            <a:off x="5565180" y="5183900"/>
            <a:ext cx="1972800" cy="750400"/>
          </a:xfrm>
          <a:prstGeom prst="rect">
            <a:avLst/>
          </a:prstGeom>
          <a:noFill/>
          <a:ln>
            <a:noFill/>
          </a:ln>
        </p:spPr>
        <p:txBody>
          <a:bodyPr spcFirstLastPara="1" wrap="square" lIns="0" tIns="8467" rIns="0" bIns="0" anchor="t" anchorCtr="0">
            <a:noAutofit/>
          </a:bodyPr>
          <a:lstStyle/>
          <a:p>
            <a:r>
              <a:rPr lang="en-US" sz="1467" dirty="0">
                <a:solidFill>
                  <a:srgbClr val="434343"/>
                </a:solidFill>
                <a:latin typeface="EB Garamond"/>
                <a:ea typeface="EB Garamond"/>
                <a:cs typeface="EB Garamond"/>
                <a:sym typeface="EB Garamond"/>
              </a:rPr>
              <a:t>Token representing ownership of asset</a:t>
            </a:r>
            <a:endParaRPr sz="1467" dirty="0">
              <a:solidFill>
                <a:srgbClr val="434343"/>
              </a:solidFill>
              <a:latin typeface="EB Garamond"/>
              <a:ea typeface="EB Garamond"/>
              <a:cs typeface="EB Garamond"/>
              <a:sym typeface="EB Garamond"/>
            </a:endParaRPr>
          </a:p>
        </p:txBody>
      </p:sp>
      <p:sp>
        <p:nvSpPr>
          <p:cNvPr id="1091" name="Google Shape;1091;p28"/>
          <p:cNvSpPr txBox="1"/>
          <p:nvPr/>
        </p:nvSpPr>
        <p:spPr>
          <a:xfrm>
            <a:off x="1276491" y="518390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Smart Contract</a:t>
            </a:r>
          </a:p>
          <a:p>
            <a:r>
              <a:rPr lang="en-SG" sz="1467" dirty="0">
                <a:solidFill>
                  <a:srgbClr val="434343"/>
                </a:solidFill>
                <a:latin typeface="EB Garamond"/>
                <a:ea typeface="EB Garamond"/>
                <a:cs typeface="EB Garamond"/>
                <a:sym typeface="EB Garamond"/>
              </a:rPr>
              <a:t>Language</a:t>
            </a:r>
            <a:endParaRPr sz="1467" dirty="0">
              <a:solidFill>
                <a:srgbClr val="434343"/>
              </a:solidFill>
              <a:latin typeface="EB Garamond"/>
              <a:ea typeface="EB Garamond"/>
              <a:cs typeface="EB Garamond"/>
              <a:sym typeface="EB Garamond"/>
            </a:endParaRPr>
          </a:p>
        </p:txBody>
      </p:sp>
      <p:grpSp>
        <p:nvGrpSpPr>
          <p:cNvPr id="1092" name="Google Shape;1092;p28"/>
          <p:cNvGrpSpPr/>
          <p:nvPr/>
        </p:nvGrpSpPr>
        <p:grpSpPr>
          <a:xfrm>
            <a:off x="4828302" y="2001069"/>
            <a:ext cx="2658856" cy="637831"/>
            <a:chOff x="3515000" y="3112625"/>
            <a:chExt cx="282025" cy="67650"/>
          </a:xfrm>
        </p:grpSpPr>
        <p:sp>
          <p:nvSpPr>
            <p:cNvPr id="1093" name="Google Shape;1093;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94" name="Google Shape;1094;p28"/>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095" name="Google Shape;1095;p28"/>
          <p:cNvGrpSpPr/>
          <p:nvPr/>
        </p:nvGrpSpPr>
        <p:grpSpPr>
          <a:xfrm>
            <a:off x="4828302" y="4339319"/>
            <a:ext cx="2658856" cy="637831"/>
            <a:chOff x="3515000" y="3112625"/>
            <a:chExt cx="282025" cy="67650"/>
          </a:xfrm>
        </p:grpSpPr>
        <p:sp>
          <p:nvSpPr>
            <p:cNvPr id="1096" name="Google Shape;1096;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97" name="Google Shape;1097;p28"/>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098" name="Google Shape;1098;p28"/>
          <p:cNvGrpSpPr/>
          <p:nvPr/>
        </p:nvGrpSpPr>
        <p:grpSpPr>
          <a:xfrm rot="10800000">
            <a:off x="586489" y="4339319"/>
            <a:ext cx="2658857" cy="637831"/>
            <a:chOff x="3515000" y="3112625"/>
            <a:chExt cx="282025" cy="67650"/>
          </a:xfrm>
        </p:grpSpPr>
        <p:sp>
          <p:nvSpPr>
            <p:cNvPr id="1099" name="Google Shape;1099;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100" name="Google Shape;1100;p28"/>
            <p:cNvSpPr/>
            <p:nvPr/>
          </p:nvSpPr>
          <p:spPr>
            <a:xfrm>
              <a:off x="3733019"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101" name="Google Shape;1101;p28"/>
          <p:cNvGrpSpPr/>
          <p:nvPr/>
        </p:nvGrpSpPr>
        <p:grpSpPr>
          <a:xfrm rot="10800000">
            <a:off x="586502" y="2001069"/>
            <a:ext cx="2658856" cy="637831"/>
            <a:chOff x="3515000" y="3112625"/>
            <a:chExt cx="282025" cy="67650"/>
          </a:xfrm>
        </p:grpSpPr>
        <p:sp>
          <p:nvSpPr>
            <p:cNvPr id="1102" name="Google Shape;1102;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103" name="Google Shape;1103;p28"/>
            <p:cNvSpPr/>
            <p:nvPr/>
          </p:nvSpPr>
          <p:spPr>
            <a:xfrm>
              <a:off x="373324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1104" name="Google Shape;1104;p28"/>
          <p:cNvSpPr txBox="1"/>
          <p:nvPr/>
        </p:nvSpPr>
        <p:spPr>
          <a:xfrm>
            <a:off x="5433833" y="2097883"/>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DOCKER</a:t>
            </a:r>
            <a:endParaRPr sz="1467" dirty="0">
              <a:solidFill>
                <a:srgbClr val="FFFFFF"/>
              </a:solidFill>
              <a:latin typeface="Montserrat ExtraBold"/>
              <a:ea typeface="Montserrat ExtraBold"/>
              <a:cs typeface="Montserrat ExtraBold"/>
              <a:sym typeface="Montserrat ExtraBold"/>
            </a:endParaRPr>
          </a:p>
        </p:txBody>
      </p:sp>
      <p:sp>
        <p:nvSpPr>
          <p:cNvPr id="1106" name="Google Shape;1106;p28"/>
          <p:cNvSpPr txBox="1"/>
          <p:nvPr/>
        </p:nvSpPr>
        <p:spPr>
          <a:xfrm>
            <a:off x="1164218" y="4449900"/>
            <a:ext cx="18920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SOLIDITY</a:t>
            </a:r>
            <a:endParaRPr sz="1467" dirty="0">
              <a:solidFill>
                <a:srgbClr val="FFFFFF"/>
              </a:solidFill>
              <a:latin typeface="Montserrat ExtraBold"/>
              <a:ea typeface="Montserrat ExtraBold"/>
              <a:cs typeface="Montserrat ExtraBold"/>
              <a:sym typeface="Montserrat ExtraBold"/>
            </a:endParaRPr>
          </a:p>
        </p:txBody>
      </p:sp>
      <p:sp>
        <p:nvSpPr>
          <p:cNvPr id="1107" name="Google Shape;1107;p28"/>
          <p:cNvSpPr txBox="1"/>
          <p:nvPr/>
        </p:nvSpPr>
        <p:spPr>
          <a:xfrm>
            <a:off x="5433833" y="4311002"/>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ERC1155 TOKEN</a:t>
            </a:r>
            <a:endParaRPr sz="1467" dirty="0">
              <a:solidFill>
                <a:srgbClr val="FFFFFF"/>
              </a:solidFill>
              <a:latin typeface="Montserrat ExtraBold"/>
              <a:ea typeface="Montserrat ExtraBold"/>
              <a:cs typeface="Montserrat ExtraBold"/>
              <a:sym typeface="Montserrat ExtraBold"/>
            </a:endParaRPr>
          </a:p>
        </p:txBody>
      </p:sp>
      <p:cxnSp>
        <p:nvCxnSpPr>
          <p:cNvPr id="1108" name="Google Shape;1108;p28"/>
          <p:cNvCxnSpPr/>
          <p:nvPr/>
        </p:nvCxnSpPr>
        <p:spPr>
          <a:xfrm>
            <a:off x="214133" y="3995133"/>
            <a:ext cx="7467600" cy="0"/>
          </a:xfrm>
          <a:prstGeom prst="straightConnector1">
            <a:avLst/>
          </a:prstGeom>
          <a:noFill/>
          <a:ln w="38100" cap="flat" cmpd="sng">
            <a:solidFill>
              <a:srgbClr val="FFCB64"/>
            </a:solidFill>
            <a:prstDash val="solid"/>
            <a:round/>
            <a:headEnd type="none" w="med" len="med"/>
            <a:tailEnd type="none" w="med" len="med"/>
          </a:ln>
        </p:spPr>
      </p:cxnSp>
      <p:cxnSp>
        <p:nvCxnSpPr>
          <p:cNvPr id="1109" name="Google Shape;1109;p28"/>
          <p:cNvCxnSpPr/>
          <p:nvPr/>
        </p:nvCxnSpPr>
        <p:spPr>
          <a:xfrm>
            <a:off x="4011433" y="2116833"/>
            <a:ext cx="0" cy="4242000"/>
          </a:xfrm>
          <a:prstGeom prst="straightConnector1">
            <a:avLst/>
          </a:prstGeom>
          <a:noFill/>
          <a:ln w="38100" cap="flat" cmpd="sng">
            <a:solidFill>
              <a:srgbClr val="FFCB64"/>
            </a:solidFill>
            <a:prstDash val="solid"/>
            <a:round/>
            <a:headEnd type="none" w="med" len="med"/>
            <a:tailEnd type="none" w="med" len="med"/>
          </a:ln>
        </p:spPr>
      </p:cxnSp>
      <p:grpSp>
        <p:nvGrpSpPr>
          <p:cNvPr id="2" name="Group 1">
            <a:extLst>
              <a:ext uri="{FF2B5EF4-FFF2-40B4-BE49-F238E27FC236}">
                <a16:creationId xmlns:a16="http://schemas.microsoft.com/office/drawing/2014/main" id="{261D1149-6917-4C48-A033-8889EC9EAAAA}"/>
              </a:ext>
            </a:extLst>
          </p:cNvPr>
          <p:cNvGrpSpPr/>
          <p:nvPr/>
        </p:nvGrpSpPr>
        <p:grpSpPr>
          <a:xfrm>
            <a:off x="775142" y="2759417"/>
            <a:ext cx="2440003" cy="1098790"/>
            <a:chOff x="775142" y="2759417"/>
            <a:chExt cx="2440003" cy="1098790"/>
          </a:xfrm>
        </p:grpSpPr>
        <p:sp>
          <p:nvSpPr>
            <p:cNvPr id="1089" name="Google Shape;1089;p28"/>
            <p:cNvSpPr txBox="1"/>
            <p:nvPr/>
          </p:nvSpPr>
          <p:spPr>
            <a:xfrm>
              <a:off x="1242345" y="2767625"/>
              <a:ext cx="1972800" cy="947167"/>
            </a:xfrm>
            <a:prstGeom prst="rect">
              <a:avLst/>
            </a:prstGeom>
            <a:noFill/>
            <a:ln>
              <a:noFill/>
            </a:ln>
          </p:spPr>
          <p:txBody>
            <a:bodyPr spcFirstLastPara="1" wrap="square" lIns="0" tIns="8467" rIns="0" bIns="0" anchor="t" anchorCtr="0">
              <a:noAutofit/>
            </a:bodyPr>
            <a:lstStyle/>
            <a:p>
              <a:pPr>
                <a:spcBef>
                  <a:spcPts val="200"/>
                </a:spcBef>
                <a:spcAft>
                  <a:spcPts val="200"/>
                </a:spcAft>
              </a:pPr>
              <a:r>
                <a:rPr lang="en-US" sz="1500" dirty="0">
                  <a:solidFill>
                    <a:srgbClr val="434343"/>
                  </a:solidFill>
                  <a:latin typeface="EB Garamond"/>
                  <a:ea typeface="EB Garamond"/>
                  <a:cs typeface="EB Garamond"/>
                  <a:sym typeface="EB Garamond"/>
                </a:rPr>
                <a:t>MongoDB - Data Store</a:t>
              </a:r>
            </a:p>
            <a:p>
              <a:pPr>
                <a:spcBef>
                  <a:spcPts val="200"/>
                </a:spcBef>
                <a:spcAft>
                  <a:spcPts val="200"/>
                </a:spcAft>
              </a:pPr>
              <a:r>
                <a:rPr lang="en-US" sz="1500" dirty="0">
                  <a:solidFill>
                    <a:srgbClr val="434343"/>
                  </a:solidFill>
                  <a:latin typeface="EB Garamond"/>
                  <a:ea typeface="EB Garamond"/>
                  <a:cs typeface="EB Garamond"/>
                  <a:sym typeface="EB Garamond"/>
                </a:rPr>
                <a:t>Express - Server</a:t>
              </a:r>
            </a:p>
            <a:p>
              <a:pPr>
                <a:spcBef>
                  <a:spcPts val="200"/>
                </a:spcBef>
                <a:spcAft>
                  <a:spcPts val="200"/>
                </a:spcAft>
              </a:pPr>
              <a:r>
                <a:rPr lang="en-US" sz="1500" dirty="0">
                  <a:solidFill>
                    <a:srgbClr val="434343"/>
                  </a:solidFill>
                  <a:latin typeface="EB Garamond"/>
                  <a:ea typeface="EB Garamond"/>
                  <a:cs typeface="EB Garamond"/>
                  <a:sym typeface="EB Garamond"/>
                </a:rPr>
                <a:t>React JS - Frontend</a:t>
              </a:r>
            </a:p>
            <a:p>
              <a:pPr>
                <a:spcBef>
                  <a:spcPts val="200"/>
                </a:spcBef>
                <a:spcAft>
                  <a:spcPts val="200"/>
                </a:spcAft>
              </a:pPr>
              <a:r>
                <a:rPr lang="en-US" sz="1500" dirty="0">
                  <a:solidFill>
                    <a:srgbClr val="434343"/>
                  </a:solidFill>
                  <a:latin typeface="EB Garamond"/>
                  <a:ea typeface="EB Garamond"/>
                  <a:cs typeface="EB Garamond"/>
                  <a:sym typeface="EB Garamond"/>
                </a:rPr>
                <a:t>Node JS - Backend</a:t>
              </a:r>
            </a:p>
          </p:txBody>
        </p:sp>
        <p:pic>
          <p:nvPicPr>
            <p:cNvPr id="25" name="Picture 2">
              <a:extLst>
                <a:ext uri="{FF2B5EF4-FFF2-40B4-BE49-F238E27FC236}">
                  <a16:creationId xmlns:a16="http://schemas.microsoft.com/office/drawing/2014/main" id="{AC2D032A-7B86-423A-86DB-763508FB8CB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736" t="53296" r="72253" b="19807"/>
            <a:stretch/>
          </p:blipFill>
          <p:spPr bwMode="auto">
            <a:xfrm>
              <a:off x="789541" y="2759417"/>
              <a:ext cx="263016" cy="27169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BE72984F-680D-4394-9104-B9EB3B62CB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0448" t="55930" r="6539" b="21016"/>
            <a:stretch/>
          </p:blipFill>
          <p:spPr bwMode="auto">
            <a:xfrm>
              <a:off x="775142" y="3625332"/>
              <a:ext cx="263039" cy="232875"/>
            </a:xfrm>
            <a:prstGeom prst="ellipse">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AE19504E-428C-4E79-8EA3-6AFFF966E7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446" t="51879" r="29704" b="18848"/>
            <a:stretch/>
          </p:blipFill>
          <p:spPr bwMode="auto">
            <a:xfrm>
              <a:off x="793683" y="3303440"/>
              <a:ext cx="238316" cy="29569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CD49DF01-5808-487C-80A3-7150B5A3599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829" t="53600" r="50375" b="20101"/>
            <a:stretch/>
          </p:blipFill>
          <p:spPr bwMode="auto">
            <a:xfrm>
              <a:off x="776847" y="3034449"/>
              <a:ext cx="271988" cy="265653"/>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Google Shape;1106;p28">
            <a:extLst>
              <a:ext uri="{FF2B5EF4-FFF2-40B4-BE49-F238E27FC236}">
                <a16:creationId xmlns:a16="http://schemas.microsoft.com/office/drawing/2014/main" id="{38F28F99-5535-4E93-BF02-CF9BC2CB2B1F}"/>
              </a:ext>
            </a:extLst>
          </p:cNvPr>
          <p:cNvSpPr txBox="1"/>
          <p:nvPr/>
        </p:nvSpPr>
        <p:spPr>
          <a:xfrm>
            <a:off x="1141499" y="2089034"/>
            <a:ext cx="2163348"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MERN FULL STACK</a:t>
            </a:r>
            <a:endParaRPr sz="1467" dirty="0">
              <a:solidFill>
                <a:srgbClr val="FFFFFF"/>
              </a:solidFill>
              <a:latin typeface="Montserrat ExtraBold"/>
              <a:ea typeface="Montserrat ExtraBold"/>
              <a:cs typeface="Montserrat ExtraBold"/>
              <a:sym typeface="Montserrat ExtraBold"/>
            </a:endParaRPr>
          </a:p>
        </p:txBody>
      </p:sp>
      <p:pic>
        <p:nvPicPr>
          <p:cNvPr id="5" name="Picture 4">
            <a:extLst>
              <a:ext uri="{FF2B5EF4-FFF2-40B4-BE49-F238E27FC236}">
                <a16:creationId xmlns:a16="http://schemas.microsoft.com/office/drawing/2014/main" id="{DE3DD12A-2626-46B0-97F5-1FC5CA84E3F9}"/>
              </a:ext>
            </a:extLst>
          </p:cNvPr>
          <p:cNvPicPr>
            <a:picLocks noChangeAspect="1"/>
          </p:cNvPicPr>
          <p:nvPr/>
        </p:nvPicPr>
        <p:blipFill>
          <a:blip r:embed="rId6"/>
          <a:stretch>
            <a:fillRect/>
          </a:stretch>
        </p:blipFill>
        <p:spPr>
          <a:xfrm>
            <a:off x="4881848" y="2841416"/>
            <a:ext cx="520412" cy="373207"/>
          </a:xfrm>
          <a:prstGeom prst="rect">
            <a:avLst/>
          </a:prstGeom>
        </p:spPr>
      </p:pic>
      <p:pic>
        <p:nvPicPr>
          <p:cNvPr id="7" name="Picture 6">
            <a:extLst>
              <a:ext uri="{FF2B5EF4-FFF2-40B4-BE49-F238E27FC236}">
                <a16:creationId xmlns:a16="http://schemas.microsoft.com/office/drawing/2014/main" id="{8DFF6BF1-2DE2-4619-81D2-BEF614F6BF66}"/>
              </a:ext>
            </a:extLst>
          </p:cNvPr>
          <p:cNvPicPr>
            <a:picLocks noChangeAspect="1"/>
          </p:cNvPicPr>
          <p:nvPr/>
        </p:nvPicPr>
        <p:blipFill>
          <a:blip r:embed="rId7"/>
          <a:stretch>
            <a:fillRect/>
          </a:stretch>
        </p:blipFill>
        <p:spPr>
          <a:xfrm>
            <a:off x="597055" y="5125709"/>
            <a:ext cx="533400" cy="533400"/>
          </a:xfrm>
          <a:prstGeom prst="rect">
            <a:avLst/>
          </a:prstGeom>
        </p:spPr>
      </p:pic>
      <p:pic>
        <p:nvPicPr>
          <p:cNvPr id="9" name="Picture 8">
            <a:extLst>
              <a:ext uri="{FF2B5EF4-FFF2-40B4-BE49-F238E27FC236}">
                <a16:creationId xmlns:a16="http://schemas.microsoft.com/office/drawing/2014/main" id="{1AFD6F0C-97FD-4248-A1B3-855BE89E3A4C}"/>
              </a:ext>
            </a:extLst>
          </p:cNvPr>
          <p:cNvPicPr>
            <a:picLocks noChangeAspect="1"/>
          </p:cNvPicPr>
          <p:nvPr/>
        </p:nvPicPr>
        <p:blipFill>
          <a:blip r:embed="rId8"/>
          <a:stretch>
            <a:fillRect/>
          </a:stretch>
        </p:blipFill>
        <p:spPr>
          <a:xfrm>
            <a:off x="4957755" y="5123158"/>
            <a:ext cx="325079" cy="529524"/>
          </a:xfrm>
          <a:prstGeom prst="rect">
            <a:avLst/>
          </a:prstGeom>
        </p:spPr>
      </p:pic>
      <p:cxnSp>
        <p:nvCxnSpPr>
          <p:cNvPr id="32" name="Google Shape;1108;p28">
            <a:extLst>
              <a:ext uri="{FF2B5EF4-FFF2-40B4-BE49-F238E27FC236}">
                <a16:creationId xmlns:a16="http://schemas.microsoft.com/office/drawing/2014/main" id="{8EFD24D9-1EB0-44FE-9F1C-4ADB733361D9}"/>
              </a:ext>
            </a:extLst>
          </p:cNvPr>
          <p:cNvCxnSpPr/>
          <p:nvPr/>
        </p:nvCxnSpPr>
        <p:spPr>
          <a:xfrm>
            <a:off x="3709690" y="3997059"/>
            <a:ext cx="7467600" cy="0"/>
          </a:xfrm>
          <a:prstGeom prst="straightConnector1">
            <a:avLst/>
          </a:prstGeom>
          <a:noFill/>
          <a:ln w="38100" cap="flat" cmpd="sng">
            <a:solidFill>
              <a:srgbClr val="FFCB64"/>
            </a:solidFill>
            <a:prstDash val="solid"/>
            <a:round/>
            <a:headEnd type="none" w="med" len="med"/>
            <a:tailEnd type="none" w="med" len="med"/>
          </a:ln>
        </p:spPr>
      </p:cxnSp>
      <p:sp>
        <p:nvSpPr>
          <p:cNvPr id="47" name="Google Shape;1088;p28">
            <a:extLst>
              <a:ext uri="{FF2B5EF4-FFF2-40B4-BE49-F238E27FC236}">
                <a16:creationId xmlns:a16="http://schemas.microsoft.com/office/drawing/2014/main" id="{4F28C88B-55AD-4D38-915A-E173C868D52B}"/>
              </a:ext>
            </a:extLst>
          </p:cNvPr>
          <p:cNvSpPr txBox="1"/>
          <p:nvPr/>
        </p:nvSpPr>
        <p:spPr>
          <a:xfrm>
            <a:off x="9826812" y="293951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Cloud Web Hosting</a:t>
            </a:r>
            <a:endParaRPr sz="1467" dirty="0">
              <a:solidFill>
                <a:srgbClr val="434343"/>
              </a:solidFill>
              <a:latin typeface="EB Garamond"/>
              <a:ea typeface="EB Garamond"/>
              <a:cs typeface="EB Garamond"/>
              <a:sym typeface="EB Garamond"/>
            </a:endParaRPr>
          </a:p>
        </p:txBody>
      </p:sp>
      <p:sp>
        <p:nvSpPr>
          <p:cNvPr id="49" name="Google Shape;1090;p28">
            <a:extLst>
              <a:ext uri="{FF2B5EF4-FFF2-40B4-BE49-F238E27FC236}">
                <a16:creationId xmlns:a16="http://schemas.microsoft.com/office/drawing/2014/main" id="{98F766FD-5846-443A-917C-E4F5649CD5D9}"/>
              </a:ext>
            </a:extLst>
          </p:cNvPr>
          <p:cNvSpPr txBox="1"/>
          <p:nvPr/>
        </p:nvSpPr>
        <p:spPr>
          <a:xfrm>
            <a:off x="9826812" y="5183900"/>
            <a:ext cx="1972800" cy="750400"/>
          </a:xfrm>
          <a:prstGeom prst="rect">
            <a:avLst/>
          </a:prstGeom>
          <a:noFill/>
          <a:ln>
            <a:noFill/>
          </a:ln>
        </p:spPr>
        <p:txBody>
          <a:bodyPr spcFirstLastPara="1" wrap="square" lIns="0" tIns="8467" rIns="0" bIns="0" anchor="t" anchorCtr="0">
            <a:noAutofit/>
          </a:bodyPr>
          <a:lstStyle/>
          <a:p>
            <a:r>
              <a:rPr lang="en-US" sz="1467" dirty="0">
                <a:solidFill>
                  <a:srgbClr val="434343"/>
                </a:solidFill>
                <a:latin typeface="EB Garamond"/>
                <a:ea typeface="EB Garamond"/>
                <a:cs typeface="EB Garamond"/>
                <a:sym typeface="EB Garamond"/>
              </a:rPr>
              <a:t>Token and Upgradeable Contracts Library</a:t>
            </a:r>
            <a:endParaRPr sz="1467" dirty="0">
              <a:solidFill>
                <a:srgbClr val="434343"/>
              </a:solidFill>
              <a:latin typeface="EB Garamond"/>
              <a:ea typeface="EB Garamond"/>
              <a:cs typeface="EB Garamond"/>
              <a:sym typeface="EB Garamond"/>
            </a:endParaRPr>
          </a:p>
        </p:txBody>
      </p:sp>
      <p:grpSp>
        <p:nvGrpSpPr>
          <p:cNvPr id="51" name="Google Shape;1092;p28">
            <a:extLst>
              <a:ext uri="{FF2B5EF4-FFF2-40B4-BE49-F238E27FC236}">
                <a16:creationId xmlns:a16="http://schemas.microsoft.com/office/drawing/2014/main" id="{0AE9D95F-C329-4814-8914-FA36E67B0128}"/>
              </a:ext>
            </a:extLst>
          </p:cNvPr>
          <p:cNvGrpSpPr/>
          <p:nvPr/>
        </p:nvGrpSpPr>
        <p:grpSpPr>
          <a:xfrm>
            <a:off x="9089934" y="2001069"/>
            <a:ext cx="2658856" cy="637831"/>
            <a:chOff x="3515000" y="3112625"/>
            <a:chExt cx="282025" cy="67650"/>
          </a:xfrm>
        </p:grpSpPr>
        <p:sp>
          <p:nvSpPr>
            <p:cNvPr id="52" name="Google Shape;1093;p28">
              <a:extLst>
                <a:ext uri="{FF2B5EF4-FFF2-40B4-BE49-F238E27FC236}">
                  <a16:creationId xmlns:a16="http://schemas.microsoft.com/office/drawing/2014/main" id="{AA866DB8-B001-4795-AE47-792CE8CFDECB}"/>
                </a:ext>
              </a:extLst>
            </p:cNvPr>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3" name="Google Shape;1094;p28">
              <a:extLst>
                <a:ext uri="{FF2B5EF4-FFF2-40B4-BE49-F238E27FC236}">
                  <a16:creationId xmlns:a16="http://schemas.microsoft.com/office/drawing/2014/main" id="{A735F76A-8C57-4705-9E36-730BBFBEC460}"/>
                </a:ext>
              </a:extLst>
            </p:cNvPr>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54" name="Google Shape;1095;p28">
            <a:extLst>
              <a:ext uri="{FF2B5EF4-FFF2-40B4-BE49-F238E27FC236}">
                <a16:creationId xmlns:a16="http://schemas.microsoft.com/office/drawing/2014/main" id="{E3801A05-4AF9-4C9C-9B9A-F39E4321F7D8}"/>
              </a:ext>
            </a:extLst>
          </p:cNvPr>
          <p:cNvGrpSpPr/>
          <p:nvPr/>
        </p:nvGrpSpPr>
        <p:grpSpPr>
          <a:xfrm>
            <a:off x="9089934" y="4339319"/>
            <a:ext cx="2658856" cy="637831"/>
            <a:chOff x="3515000" y="3112625"/>
            <a:chExt cx="282025" cy="67650"/>
          </a:xfrm>
        </p:grpSpPr>
        <p:sp>
          <p:nvSpPr>
            <p:cNvPr id="55" name="Google Shape;1096;p28">
              <a:extLst>
                <a:ext uri="{FF2B5EF4-FFF2-40B4-BE49-F238E27FC236}">
                  <a16:creationId xmlns:a16="http://schemas.microsoft.com/office/drawing/2014/main" id="{2B223444-5C57-42E3-A913-4C19092AFC46}"/>
                </a:ext>
              </a:extLst>
            </p:cNvPr>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6" name="Google Shape;1097;p28">
              <a:extLst>
                <a:ext uri="{FF2B5EF4-FFF2-40B4-BE49-F238E27FC236}">
                  <a16:creationId xmlns:a16="http://schemas.microsoft.com/office/drawing/2014/main" id="{396E527D-75E2-4790-AD45-83B371ECBA95}"/>
                </a:ext>
              </a:extLst>
            </p:cNvPr>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63" name="Google Shape;1104;p28">
            <a:extLst>
              <a:ext uri="{FF2B5EF4-FFF2-40B4-BE49-F238E27FC236}">
                <a16:creationId xmlns:a16="http://schemas.microsoft.com/office/drawing/2014/main" id="{18AC0B5F-644C-46D5-8842-A6368F840742}"/>
              </a:ext>
            </a:extLst>
          </p:cNvPr>
          <p:cNvSpPr txBox="1"/>
          <p:nvPr/>
        </p:nvSpPr>
        <p:spPr>
          <a:xfrm>
            <a:off x="9695465" y="2097883"/>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HEROKU</a:t>
            </a:r>
            <a:endParaRPr sz="1467" dirty="0">
              <a:solidFill>
                <a:srgbClr val="FFFFFF"/>
              </a:solidFill>
              <a:latin typeface="Montserrat ExtraBold"/>
              <a:ea typeface="Montserrat ExtraBold"/>
              <a:cs typeface="Montserrat ExtraBold"/>
              <a:sym typeface="Montserrat ExtraBold"/>
            </a:endParaRPr>
          </a:p>
        </p:txBody>
      </p:sp>
      <p:cxnSp>
        <p:nvCxnSpPr>
          <p:cNvPr id="66" name="Google Shape;1108;p28">
            <a:extLst>
              <a:ext uri="{FF2B5EF4-FFF2-40B4-BE49-F238E27FC236}">
                <a16:creationId xmlns:a16="http://schemas.microsoft.com/office/drawing/2014/main" id="{6BD8998C-4E93-48C3-AF68-E88A5555187F}"/>
              </a:ext>
            </a:extLst>
          </p:cNvPr>
          <p:cNvCxnSpPr/>
          <p:nvPr/>
        </p:nvCxnSpPr>
        <p:spPr>
          <a:xfrm>
            <a:off x="4475765" y="3995133"/>
            <a:ext cx="7467600" cy="0"/>
          </a:xfrm>
          <a:prstGeom prst="straightConnector1">
            <a:avLst/>
          </a:prstGeom>
          <a:noFill/>
          <a:ln w="38100" cap="flat" cmpd="sng">
            <a:solidFill>
              <a:srgbClr val="FFCB64"/>
            </a:solidFill>
            <a:prstDash val="solid"/>
            <a:round/>
            <a:headEnd type="none" w="med" len="med"/>
            <a:tailEnd type="none" w="med" len="med"/>
          </a:ln>
        </p:spPr>
      </p:cxnSp>
      <p:cxnSp>
        <p:nvCxnSpPr>
          <p:cNvPr id="67" name="Google Shape;1109;p28">
            <a:extLst>
              <a:ext uri="{FF2B5EF4-FFF2-40B4-BE49-F238E27FC236}">
                <a16:creationId xmlns:a16="http://schemas.microsoft.com/office/drawing/2014/main" id="{842E0F0A-C3EF-4F9D-BF17-ED8127BFCF68}"/>
              </a:ext>
            </a:extLst>
          </p:cNvPr>
          <p:cNvCxnSpPr/>
          <p:nvPr/>
        </p:nvCxnSpPr>
        <p:spPr>
          <a:xfrm>
            <a:off x="8273065" y="2116833"/>
            <a:ext cx="0" cy="4242000"/>
          </a:xfrm>
          <a:prstGeom prst="straightConnector1">
            <a:avLst/>
          </a:prstGeom>
          <a:noFill/>
          <a:ln w="38100" cap="flat" cmpd="sng">
            <a:solidFill>
              <a:srgbClr val="FFCB64"/>
            </a:solidFill>
            <a:prstDash val="solid"/>
            <a:round/>
            <a:headEnd type="none" w="med" len="med"/>
            <a:tailEnd type="none" w="med" len="med"/>
          </a:ln>
        </p:spPr>
      </p:cxnSp>
      <p:sp>
        <p:nvSpPr>
          <p:cNvPr id="86" name="Google Shape;1104;p28">
            <a:extLst>
              <a:ext uri="{FF2B5EF4-FFF2-40B4-BE49-F238E27FC236}">
                <a16:creationId xmlns:a16="http://schemas.microsoft.com/office/drawing/2014/main" id="{4EB226BC-2160-42E2-A303-B813344971B8}"/>
              </a:ext>
            </a:extLst>
          </p:cNvPr>
          <p:cNvSpPr txBox="1"/>
          <p:nvPr/>
        </p:nvSpPr>
        <p:spPr>
          <a:xfrm>
            <a:off x="9695465" y="4449900"/>
            <a:ext cx="1832920" cy="49249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OPENZEPPELIN</a:t>
            </a:r>
            <a:endParaRPr sz="1467" dirty="0">
              <a:solidFill>
                <a:srgbClr val="FFFFFF"/>
              </a:solidFill>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1240000113"/>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2973</TotalTime>
  <Words>947</Words>
  <Application>Microsoft Office PowerPoint</Application>
  <PresentationFormat>Widescreen</PresentationFormat>
  <Paragraphs>169</Paragraphs>
  <Slides>13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Squada One</vt:lpstr>
      <vt:lpstr>Barlow Light</vt:lpstr>
      <vt:lpstr>Arial</vt:lpstr>
      <vt:lpstr>SST</vt:lpstr>
      <vt:lpstr>Courier New</vt:lpstr>
      <vt:lpstr>EB Garamond</vt:lpstr>
      <vt:lpstr>Fira Sans Extra Condensed Medium</vt:lpstr>
      <vt:lpstr>Montserrat ExtraBold</vt:lpstr>
      <vt:lpstr>Real Estate Marketing Plan </vt:lpstr>
      <vt:lpstr>Project REToken</vt:lpstr>
      <vt:lpstr>OUR VISION, MISSION &amp; VALUE PROPOSITION</vt:lpstr>
      <vt:lpstr>WHY IS WORTH LOOKING INTO IT?</vt:lpstr>
      <vt:lpstr>WHAT ARE THE PROBLEMS?</vt:lpstr>
      <vt:lpstr>EXISTING BUSINESS MODELS &amp; THEIR EFFECTIVENESS</vt:lpstr>
      <vt:lpstr>IDEAL COMMERCIAL PRODUCT</vt:lpstr>
      <vt:lpstr>LASIC PRINCIPLES</vt:lpstr>
      <vt:lpstr>MINIMUM VIABLE PRODUCT</vt:lpstr>
      <vt:lpstr>TECH STACK</vt:lpstr>
      <vt:lpstr>APP COMPONENT DIAGRAM</vt:lpstr>
      <vt:lpstr>CLIENT COMPONENT DIAGRAM</vt:lpstr>
      <vt:lpstr>SMART CONTRACT LOGIC DIAGRAM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REAL</dc:title>
  <dc:creator>Soh Har Pang</dc:creator>
  <cp:lastModifiedBy>TAN MEI XUAN</cp:lastModifiedBy>
  <cp:revision>79</cp:revision>
  <cp:lastPrinted>2021-03-20T13:21:23Z</cp:lastPrinted>
  <dcterms:modified xsi:type="dcterms:W3CDTF">2021-03-23T01:35:53Z</dcterms:modified>
</cp:coreProperties>
</file>