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3.png" ContentType="image/png"/>
  <Override PartName="/ppt/media/image14.jpeg" ContentType="image/jpe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852F1E-E29F-41DB-AEE0-E081094F99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1B65DF-7EA9-47D7-B1FC-6531B2F2CB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237AA1-154E-44FA-A130-5BA9016997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F97FBE-CD12-4C85-93C0-7876571D05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1A1CBD-6F7D-4E52-9989-A9AA53A80B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9951D2-3A9A-4B5C-9701-28ACD47C33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3799D9-77E0-44B2-8DEE-067C29D097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4E9E42-431A-4129-B545-1D505246F1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365232-3B14-4DB2-A6BA-67E85FA219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7AFBB3-ADC9-4A22-8D89-9AB65E38FB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0F1A09-077E-47CD-B482-EB14625971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C7E5AD-F37D-4684-A4D2-1AFE34F53C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0A624F-F00C-4B88-8CF5-F1D3B4D226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E5AFBC-D3D8-4A79-B522-562F614FE8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83C36F-170D-4ED9-AE02-06AD2E0D73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4B9E7F-6A38-40AC-BD15-96BD566C15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700B3E-692E-4C69-9BD1-62D619BACA3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553CDB-0F93-431C-AAA0-FFE5A808D4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B2E049-9304-4472-9E61-2D710D9821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E5FE6B-8256-4568-8816-A8FD814DCA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1CFE85-2E28-4112-918B-32F1DA0D76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5B0766-CA62-4E69-AACF-8CB6A19A79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5FD73A-5AB9-4483-9384-E9538408AE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1D4A0A-F3AA-4187-B5BE-502C23EFF2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E320B6-A2AB-44CC-AFF0-7E040C8908C8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241A99-5388-4BCD-B35D-34B862300BD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36200" y="192492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e46c0a"/>
                </a:solidFill>
                <a:latin typeface="Calibri"/>
              </a:rPr>
              <a:t>Презентация проекта 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060000" y="508392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Подготовил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Гарбалы Тимур.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" descr="Наклейка Цель для презентации PNG - AVATAN PLUS"/>
          <p:cNvPicPr/>
          <p:nvPr/>
        </p:nvPicPr>
        <p:blipFill>
          <a:blip r:embed="rId1"/>
          <a:stretch/>
        </p:blipFill>
        <p:spPr>
          <a:xfrm>
            <a:off x="827640" y="65520"/>
            <a:ext cx="2243880" cy="150696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21880" y="247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e46c0a"/>
                </a:solidFill>
                <a:latin typeface="Calibri"/>
              </a:rPr>
              <a:t>Тема проекта </a:t>
            </a:r>
            <a:r>
              <a:rPr b="1" lang="en-US" sz="4400" spc="-1" strike="noStrike">
                <a:solidFill>
                  <a:srgbClr val="e46c0a"/>
                </a:solidFill>
                <a:latin typeface="Calibri"/>
              </a:rPr>
              <a:t>: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67640" y="1628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100" spc="-1" strike="noStrike">
                <a:solidFill>
                  <a:srgbClr val="000000"/>
                </a:solidFill>
                <a:latin typeface="Calibri"/>
              </a:rPr>
              <a:t>Тема моего проекта – Гитарный магазин.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100" spc="-1" strike="noStrike">
                <a:solidFill>
                  <a:srgbClr val="000000"/>
                </a:solidFill>
                <a:latin typeface="Calibri"/>
              </a:rPr>
              <a:t>Я создал сайт , который помогает </a:t>
            </a:r>
            <a:r>
              <a:rPr b="0" lang="ru-RU" sz="3100" spc="-1" strike="noStrike">
                <a:solidFill>
                  <a:srgbClr val="000000"/>
                </a:solidFill>
                <a:latin typeface="Calibri"/>
              </a:rPr>
              <a:t>пользователю определить в выборе гитары.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100" spc="-1" strike="noStrike">
                <a:solidFill>
                  <a:srgbClr val="000000"/>
                </a:solidFill>
                <a:latin typeface="Calibri"/>
              </a:rPr>
              <a:t>Сравнить свой выбор с другими товарами в </a:t>
            </a:r>
            <a:r>
              <a:rPr b="0" lang="ru-RU" sz="3100" spc="-1" strike="noStrike">
                <a:solidFill>
                  <a:srgbClr val="000000"/>
                </a:solidFill>
                <a:latin typeface="Calibri"/>
              </a:rPr>
              <a:t>магазине.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100" spc="-1" strike="noStrike">
                <a:solidFill>
                  <a:srgbClr val="000000"/>
                </a:solidFill>
                <a:latin typeface="Calibri"/>
              </a:rPr>
              <a:t>Подобрать всё нужное оборудование для </a:t>
            </a:r>
            <a:r>
              <a:rPr b="0" lang="ru-RU" sz="3100" spc="-1" strike="noStrike">
                <a:solidFill>
                  <a:srgbClr val="000000"/>
                </a:solidFill>
                <a:latin typeface="Calibri"/>
              </a:rPr>
              <a:t>своей гитары .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100" spc="-1" strike="noStrike">
                <a:solidFill>
                  <a:srgbClr val="000000"/>
                </a:solidFill>
                <a:latin typeface="Calibri"/>
              </a:rPr>
              <a:t>Купить гитару по выгодной цене , как за один </a:t>
            </a:r>
            <a:r>
              <a:rPr b="0" lang="ru-RU" sz="3100" spc="-1" strike="noStrike">
                <a:solidFill>
                  <a:srgbClr val="000000"/>
                </a:solidFill>
                <a:latin typeface="Calibri"/>
              </a:rPr>
              <a:t>перевод всей суммы , так и в рассрочку !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Picture 4" descr="человечки для презентации без фона - Создать мем - Meme-arsenal.com"/>
          <p:cNvPicPr/>
          <p:nvPr/>
        </p:nvPicPr>
        <p:blipFill>
          <a:blip r:embed="rId2"/>
          <a:stretch/>
        </p:blipFill>
        <p:spPr>
          <a:xfrm>
            <a:off x="-3092040" y="1556640"/>
            <a:ext cx="2247480" cy="202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 descr="D:\Новая папка (2)\images.png"/>
          <p:cNvPicPr/>
          <p:nvPr/>
        </p:nvPicPr>
        <p:blipFill>
          <a:blip r:embed="rId1"/>
          <a:stretch/>
        </p:blipFill>
        <p:spPr>
          <a:xfrm>
            <a:off x="251640" y="476640"/>
            <a:ext cx="1875960" cy="243792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49200" y="-315360"/>
            <a:ext cx="677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e46c0a"/>
                </a:solidFill>
                <a:latin typeface="Calibri"/>
              </a:rPr>
              <a:t>Структура моего проекта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461960" y="620640"/>
            <a:ext cx="6507720" cy="322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Сайт очень прост и удобен в использовании .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Понятная навигация без лишних действий .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Приятная глазу цветовая палитра .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2" descr="D:\Новая папка (2)\Безымянный1.png"/>
          <p:cNvPicPr/>
          <p:nvPr/>
        </p:nvPicPr>
        <p:blipFill>
          <a:blip r:embed="rId2"/>
          <a:stretch/>
        </p:blipFill>
        <p:spPr>
          <a:xfrm>
            <a:off x="827640" y="3429000"/>
            <a:ext cx="7776360" cy="31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0800" y="360"/>
            <a:ext cx="5842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7000"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e46c0a"/>
                </a:solidFill>
                <a:latin typeface="Calibri"/>
              </a:rPr>
              <a:t>Информация представленная на главной странице </a:t>
            </a:r>
            <a:r>
              <a:rPr b="1" lang="en-US" sz="4400" spc="-1" strike="noStrike">
                <a:solidFill>
                  <a:srgbClr val="e46c0a"/>
                </a:solidFill>
                <a:latin typeface="Calibri"/>
              </a:rPr>
              <a:t>: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391640" y="1440000"/>
            <a:ext cx="4417560" cy="214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0000"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Информация преподносится в понятной форме и поможет человеку , как определиться с выбором гитары так и сделать первые шаги в этом деле 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2" descr="D:\Новая папка (2)\Безымянный.png"/>
          <p:cNvPicPr/>
          <p:nvPr/>
        </p:nvPicPr>
        <p:blipFill>
          <a:blip r:embed="rId1"/>
          <a:stretch/>
        </p:blipFill>
        <p:spPr>
          <a:xfrm>
            <a:off x="4391640" y="3532320"/>
            <a:ext cx="4752000" cy="185364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3" descr="D:\Новая папка (2)\Безымянный3.png"/>
          <p:cNvPicPr/>
          <p:nvPr/>
        </p:nvPicPr>
        <p:blipFill>
          <a:blip r:embed="rId2"/>
          <a:stretch/>
        </p:blipFill>
        <p:spPr>
          <a:xfrm>
            <a:off x="1403640" y="5224680"/>
            <a:ext cx="4715640" cy="163296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4" descr=""/>
          <p:cNvPicPr/>
          <p:nvPr/>
        </p:nvPicPr>
        <p:blipFill>
          <a:blip r:embed="rId3"/>
          <a:stretch/>
        </p:blipFill>
        <p:spPr>
          <a:xfrm>
            <a:off x="0" y="2709000"/>
            <a:ext cx="4260240" cy="230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4" descr="человечки для презентации без фона - Создать мем - Meme-arsenal.com"/>
          <p:cNvPicPr/>
          <p:nvPr/>
        </p:nvPicPr>
        <p:blipFill>
          <a:blip r:embed="rId1"/>
          <a:stretch/>
        </p:blipFill>
        <p:spPr>
          <a:xfrm>
            <a:off x="3166200" y="3573000"/>
            <a:ext cx="1609200" cy="145224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9640" y="332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e46c0a"/>
                </a:solidFill>
                <a:latin typeface="Calibri"/>
              </a:rPr>
              <a:t>На сайте представлен ассортимент товаров </a:t>
            </a:r>
            <a:r>
              <a:rPr b="1" lang="en-US" sz="4400" spc="-1" strike="noStrike">
                <a:solidFill>
                  <a:srgbClr val="e46c0a"/>
                </a:solidFill>
                <a:latin typeface="Calibri"/>
              </a:rPr>
              <a:t>: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0" y="1930320"/>
            <a:ext cx="496836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Товар делится на две категории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Различные виды гитар -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Всё нужное оборудование для гитар-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Picture 2" descr="D:\Новая папка (2)\Безымянный2.png"/>
          <p:cNvPicPr/>
          <p:nvPr/>
        </p:nvPicPr>
        <p:blipFill>
          <a:blip r:embed="rId2"/>
          <a:stretch/>
        </p:blipFill>
        <p:spPr>
          <a:xfrm>
            <a:off x="4788000" y="1917000"/>
            <a:ext cx="4253760" cy="230400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3" descr="D:\Новая папка (2)\Безымянный7.png"/>
          <p:cNvPicPr/>
          <p:nvPr/>
        </p:nvPicPr>
        <p:blipFill>
          <a:blip r:embed="rId3"/>
          <a:stretch/>
        </p:blipFill>
        <p:spPr>
          <a:xfrm>
            <a:off x="4775760" y="4581000"/>
            <a:ext cx="4265640" cy="231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79640" y="404640"/>
            <a:ext cx="868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7000"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e46c0a"/>
                </a:solidFill>
                <a:latin typeface="Calibri"/>
              </a:rPr>
              <a:t>На сайте можно посмотреть честные и объективные отзывы клиентов </a:t>
            </a:r>
            <a:r>
              <a:rPr b="1" lang="en-US" sz="4400" spc="-1" strike="noStrike">
                <a:solidFill>
                  <a:srgbClr val="e46c0a"/>
                </a:solidFill>
                <a:latin typeface="Calibri"/>
              </a:rPr>
              <a:t>: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107640" y="1845000"/>
            <a:ext cx="8889480" cy="482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3" descr="D:\Новая папка (2)\images.png"/>
          <p:cNvPicPr/>
          <p:nvPr/>
        </p:nvPicPr>
        <p:blipFill>
          <a:blip r:embed="rId1"/>
          <a:stretch/>
        </p:blipFill>
        <p:spPr>
          <a:xfrm>
            <a:off x="86040" y="0"/>
            <a:ext cx="1155600" cy="150192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67640" y="332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6000"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e46c0a"/>
                </a:solidFill>
                <a:latin typeface="Calibri"/>
              </a:rPr>
              <a:t>Сайт предлагает возможность оставить свой отзыв и связаться с тех.поддержкой  </a:t>
            </a:r>
            <a:r>
              <a:rPr b="1" lang="en-US" sz="4400" spc="-1" strike="noStrike">
                <a:solidFill>
                  <a:srgbClr val="e46c0a"/>
                </a:solidFill>
                <a:latin typeface="Calibri"/>
              </a:rPr>
              <a:t>: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67640" y="1917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Picture 2" descr="D:\Новая папка (2)\Безымянный5.png"/>
          <p:cNvPicPr/>
          <p:nvPr/>
        </p:nvPicPr>
        <p:blipFill>
          <a:blip r:embed="rId2"/>
          <a:stretch/>
        </p:blipFill>
        <p:spPr>
          <a:xfrm>
            <a:off x="107640" y="1917000"/>
            <a:ext cx="8915040" cy="482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Спасибо за внимание . 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115640" y="1268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Надеюсь смог вас заинтересовать !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Picture 2" descr="D:\Новая папка (2)\kartinka-spasibo-za-vnimanie-dlya-prezentacii-11.jpg"/>
          <p:cNvPicPr/>
          <p:nvPr/>
        </p:nvPicPr>
        <p:blipFill>
          <a:blip r:embed="rId1"/>
          <a:stretch/>
        </p:blipFill>
        <p:spPr>
          <a:xfrm>
            <a:off x="-396720" y="2880"/>
            <a:ext cx="98827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LibreOffice/7.3.3.2$Linux_X86_64 LibreOffice_project/30$Build-2</Application>
  <AppVersion>15.0000</AppVersion>
  <Words>170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2022-05-13T17:10:54Z</dcterms:created>
  <dc:creator>User</dc:creator>
  <dc:description/>
  <dc:language>en-US</dc:language>
  <cp:lastModifiedBy/>
  <dcterms:modified xsi:type="dcterms:W3CDTF">2022-05-14T10:54:55Z</dcterms:modified>
  <cp:revision>5</cp:revision>
  <dc:subject/>
  <dc:title>Презентация проекта 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8</vt:i4>
  </property>
</Properties>
</file>