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B70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>
        <p:scale>
          <a:sx n="200" d="100"/>
          <a:sy n="200" d="100"/>
        </p:scale>
        <p:origin x="-2730" y="-2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66CCD-F68E-4D7F-B275-A9651E3E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E39D7D-BE91-46DB-A2B1-794C6217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E37BA-0648-4783-B7F5-AAF97C40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E5818-C8AD-40A4-8A52-C379988A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2F8BE-B144-40D7-A046-D4A0BED4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CF186-CBED-4B87-94F4-6A79750F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11C43-DD0C-481C-AA14-751A4BE27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E6C2A-D166-472D-92E2-E98ED223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F3F3-3017-40BE-A6B9-1BD957C0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717C5F-0F95-490C-9C85-055C6FFB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80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53BF01-EED9-481A-84FC-37FFE959E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5E3374-554A-4D45-9C2E-91F390EEA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6C75A-E4B1-4D46-A13A-F64E833A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39D6C0-F42C-4FCD-82C6-DBC1915C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7AA0C-B26A-4374-B9B2-42A8A47E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7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A1408-C029-4116-BFBD-23212CB3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95B2A-4236-442A-A39F-FBA95978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02494-85F0-48B3-AA2A-CBE018F3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7EAF9B-69BF-408D-83A6-B0A4ED09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62927-E72B-49D0-911D-34D281B3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7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10FDA-EDF7-4448-8DA4-8DB819FE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AE9AEE-4934-43B2-8E59-82297BC2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DD68B3-ABC2-427B-9E3E-96D9EC8E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D78B5-D110-4C51-AAE2-883D7B1C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89E40-46D0-4A6A-81A6-901F3CED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99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7C07F-59AE-4867-8634-FD96A9BA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698E0-7A57-498C-8B24-2D3FE5595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5A31AC-392E-4202-91E3-07DEE3194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800E5E-F26C-4F40-A3BF-11C66163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758ED5-68EB-427B-9888-2AA7FB86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BECF67-326B-4E97-AB72-170EC7BF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32591-5259-4EB4-B8CE-7ED0C9EE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8817F-E9B0-4EC3-ACD7-AA4288D8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CE0014-A0CA-40AD-AC7E-5A37A213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A58F0A-AF83-4F8E-A8AA-30707698F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A17CAA-C14C-480B-BC3B-19DC8E511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987385-7C25-4BCA-B9E6-7759EBE9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005C1F-8EA8-4075-97E6-0179B32D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765EF2-00C5-4803-BE35-7FAA6E0F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66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13090-7535-4EE1-9598-F7746C37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48174C-E4E7-4CCA-91FF-4E0F79EC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65D4C8-E040-45EB-A233-85B59B73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77C3A0-F91F-443E-AFB7-13DE4255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70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CAE8DD-4524-4E28-8D60-AE7BB039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E524AC-F44B-47C2-B867-46B4D6F6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854164-C3B4-45A6-AE7F-E0D4A595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2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5B78D-7DE0-4DF2-85D8-9B9CD66E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B95404-C905-4C4B-B2AD-5960DA59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2A4F34-0D36-4BA9-83C7-83E6CFD47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BFE74-47DA-4B13-B547-521BFE27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DE5BA0-436D-402E-B0BF-DC3D8B8F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0F5B0-F055-4954-A7C7-1E7B02CD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63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32366-4361-4CEB-ACF3-3734ECA7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8DCD2A-4631-4308-AAEF-7B3A1E72A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00886B-E9B2-475F-B505-7285F30FD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1C3AC1-B4E2-4579-BF58-23507A9F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01FA34-40EE-4407-B26F-0253103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A89AA-0B54-48AD-98B2-D13083AE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9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C3D823-2431-44BD-AA38-A851BEF8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E972DA-A528-46F8-A8F5-ECFAE6EC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9DDD5-1634-4A2B-8DA5-F26343731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9BE9-8D5F-4E1A-8EE8-1B238120B4C2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610F5-34CD-492D-AF5A-D63215E6B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8C381-286F-4331-BD14-4D140353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3E43-ADC3-4EB1-A3B7-FA83DB0CC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9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0BD47B3E-C6D4-4F3C-A4C3-9329F76B15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939371" y="-611691"/>
            <a:ext cx="2344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936B226-0B57-42FD-A622-9DA102623A28}"/>
              </a:ext>
            </a:extLst>
          </p:cNvPr>
          <p:cNvGrpSpPr>
            <a:grpSpLocks noChangeAspect="1"/>
          </p:cNvGrpSpPr>
          <p:nvPr/>
        </p:nvGrpSpPr>
        <p:grpSpPr>
          <a:xfrm>
            <a:off x="6456040" y="2852935"/>
            <a:ext cx="1080000" cy="1292560"/>
            <a:chOff x="2855475" y="1340768"/>
            <a:chExt cx="914400" cy="1094377"/>
          </a:xfrm>
        </p:grpSpPr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024B8262-848F-43B0-906F-08CB2A7D180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49185" y="2099861"/>
              <a:ext cx="729341" cy="335283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räne 11">
              <a:extLst>
                <a:ext uri="{FF2B5EF4-FFF2-40B4-BE49-F238E27FC236}">
                  <a16:creationId xmlns:a16="http://schemas.microsoft.com/office/drawing/2014/main" id="{877E82D7-A82C-4323-8BAC-51D5A918287A}"/>
                </a:ext>
              </a:extLst>
            </p:cNvPr>
            <p:cNvSpPr/>
            <p:nvPr/>
          </p:nvSpPr>
          <p:spPr>
            <a:xfrm rot="8100000">
              <a:off x="2855475" y="1340768"/>
              <a:ext cx="914400" cy="914400"/>
            </a:xfrm>
            <a:prstGeom prst="teardrop">
              <a:avLst/>
            </a:prstGeom>
            <a:noFill/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7" name="Rectangle 9">
            <a:extLst>
              <a:ext uri="{FF2B5EF4-FFF2-40B4-BE49-F238E27FC236}">
                <a16:creationId xmlns:a16="http://schemas.microsoft.com/office/drawing/2014/main" id="{3CE914D8-9419-4CAB-8603-5462DC1973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74045" y="-854183"/>
            <a:ext cx="468000" cy="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F8FE333D-955A-4FB2-B885-177E8152FA9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83432" y="-492637"/>
            <a:ext cx="50024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A757BD-987C-404C-854F-A7C60AD4B03D}"/>
              </a:ext>
            </a:extLst>
          </p:cNvPr>
          <p:cNvSpPr txBox="1"/>
          <p:nvPr/>
        </p:nvSpPr>
        <p:spPr>
          <a:xfrm>
            <a:off x="983432" y="872716"/>
            <a:ext cx="4592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Icon Template. </a:t>
            </a:r>
          </a:p>
          <a:p>
            <a:endParaRPr lang="de-DE" dirty="0"/>
          </a:p>
          <a:p>
            <a:r>
              <a:rPr lang="de-DE" dirty="0"/>
              <a:t>Save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and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160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thickness</a:t>
            </a:r>
            <a:r>
              <a:rPr lang="de-DE" dirty="0"/>
              <a:t>. 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D28EC01-3FAE-4DF5-AAB3-BB3521BB9C44}"/>
              </a:ext>
            </a:extLst>
          </p:cNvPr>
          <p:cNvGrpSpPr/>
          <p:nvPr/>
        </p:nvGrpSpPr>
        <p:grpSpPr>
          <a:xfrm>
            <a:off x="2639616" y="2924944"/>
            <a:ext cx="1339429" cy="1081174"/>
            <a:chOff x="4127298" y="3069626"/>
            <a:chExt cx="1339429" cy="1081174"/>
          </a:xfrm>
        </p:grpSpPr>
        <p:sp>
          <p:nvSpPr>
            <p:cNvPr id="18" name="Träne 17">
              <a:extLst>
                <a:ext uri="{FF2B5EF4-FFF2-40B4-BE49-F238E27FC236}">
                  <a16:creationId xmlns:a16="http://schemas.microsoft.com/office/drawing/2014/main" id="{C862B109-72C8-48D9-95B8-9EA00EA44587}"/>
                </a:ext>
              </a:extLst>
            </p:cNvPr>
            <p:cNvSpPr/>
            <p:nvPr/>
          </p:nvSpPr>
          <p:spPr>
            <a:xfrm rot="8100000">
              <a:off x="4249157" y="3069626"/>
              <a:ext cx="1080000" cy="1080000"/>
            </a:xfrm>
            <a:prstGeom prst="teardrop">
              <a:avLst/>
            </a:prstGeom>
            <a:solidFill>
              <a:schemeClr val="bg1"/>
            </a:solidFill>
            <a:ln w="412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265C253-E22F-4392-AE0C-2DC78B44A533}"/>
                </a:ext>
              </a:extLst>
            </p:cNvPr>
            <p:cNvSpPr/>
            <p:nvPr/>
          </p:nvSpPr>
          <p:spPr>
            <a:xfrm rot="2716699">
              <a:off x="4991115" y="3605829"/>
              <a:ext cx="45719" cy="828000"/>
            </a:xfrm>
            <a:prstGeom prst="rect">
              <a:avLst/>
            </a:prstGeom>
            <a:solidFill>
              <a:srgbClr val="B70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D39CE1D-FFFA-4C50-B87B-D6C50CB8488A}"/>
                </a:ext>
              </a:extLst>
            </p:cNvPr>
            <p:cNvSpPr/>
            <p:nvPr/>
          </p:nvSpPr>
          <p:spPr>
            <a:xfrm rot="2716699">
              <a:off x="4975867" y="3448672"/>
              <a:ext cx="45719" cy="93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81D5121-A71A-4894-B99C-2E61A9578324}"/>
                </a:ext>
              </a:extLst>
            </p:cNvPr>
            <p:cNvSpPr/>
            <p:nvPr/>
          </p:nvSpPr>
          <p:spPr>
            <a:xfrm rot="2716699">
              <a:off x="4924769" y="3331892"/>
              <a:ext cx="45719" cy="100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28C30ED-BC8B-433F-A2CA-95C90307C611}"/>
                </a:ext>
              </a:extLst>
            </p:cNvPr>
            <p:cNvSpPr/>
            <p:nvPr/>
          </p:nvSpPr>
          <p:spPr>
            <a:xfrm rot="2716699">
              <a:off x="4879780" y="3235502"/>
              <a:ext cx="45719" cy="104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E0BBFC8-95D2-4145-8A4A-99CBD0C4A3F4}"/>
                </a:ext>
              </a:extLst>
            </p:cNvPr>
            <p:cNvSpPr/>
            <p:nvPr/>
          </p:nvSpPr>
          <p:spPr>
            <a:xfrm rot="2716699">
              <a:off x="4821460" y="3148637"/>
              <a:ext cx="45719" cy="108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463275E-A93F-4723-B733-F2EEAD7E463E}"/>
                </a:ext>
              </a:extLst>
            </p:cNvPr>
            <p:cNvSpPr/>
            <p:nvPr/>
          </p:nvSpPr>
          <p:spPr>
            <a:xfrm rot="2716699">
              <a:off x="4766152" y="3066529"/>
              <a:ext cx="45719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73F1F41-06E0-491F-BAD5-89374E75BD67}"/>
                </a:ext>
              </a:extLst>
            </p:cNvPr>
            <p:cNvSpPr/>
            <p:nvPr/>
          </p:nvSpPr>
          <p:spPr>
            <a:xfrm rot="2716699">
              <a:off x="4700826" y="3009380"/>
              <a:ext cx="45719" cy="1062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03D05A7-6E14-477A-9A13-2ACA675E75E9}"/>
                </a:ext>
              </a:extLst>
            </p:cNvPr>
            <p:cNvSpPr/>
            <p:nvPr/>
          </p:nvSpPr>
          <p:spPr>
            <a:xfrm rot="2716699">
              <a:off x="4644448" y="2969758"/>
              <a:ext cx="45719" cy="100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8487A5E-6112-4605-80C2-1007ACCC15B8}"/>
                </a:ext>
              </a:extLst>
            </p:cNvPr>
            <p:cNvSpPr/>
            <p:nvPr/>
          </p:nvSpPr>
          <p:spPr>
            <a:xfrm rot="2716699">
              <a:off x="4581659" y="2948917"/>
              <a:ext cx="45719" cy="936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F1322C9-2463-4D1B-BF3B-A329E1769153}"/>
                </a:ext>
              </a:extLst>
            </p:cNvPr>
            <p:cNvSpPr/>
            <p:nvPr/>
          </p:nvSpPr>
          <p:spPr>
            <a:xfrm rot="2716699">
              <a:off x="4514838" y="2944250"/>
              <a:ext cx="45719" cy="820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F57D058-92FE-4674-963B-399682C399F1}"/>
                </a:ext>
              </a:extLst>
            </p:cNvPr>
            <p:cNvSpPr/>
            <p:nvPr/>
          </p:nvSpPr>
          <p:spPr>
            <a:xfrm rot="2716699">
              <a:off x="4452499" y="2991224"/>
              <a:ext cx="45719" cy="597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räne 29">
              <a:extLst>
                <a:ext uri="{FF2B5EF4-FFF2-40B4-BE49-F238E27FC236}">
                  <a16:creationId xmlns:a16="http://schemas.microsoft.com/office/drawing/2014/main" id="{18E8E6D3-27B2-41C4-A3B6-7D73D616A076}"/>
                </a:ext>
              </a:extLst>
            </p:cNvPr>
            <p:cNvSpPr/>
            <p:nvPr/>
          </p:nvSpPr>
          <p:spPr>
            <a:xfrm rot="8100000">
              <a:off x="4248000" y="3070800"/>
              <a:ext cx="1080000" cy="1080000"/>
            </a:xfrm>
            <a:prstGeom prst="teardrop">
              <a:avLst/>
            </a:prstGeom>
            <a:noFill/>
            <a:ln w="412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4" name="Träne 33">
            <a:extLst>
              <a:ext uri="{FF2B5EF4-FFF2-40B4-BE49-F238E27FC236}">
                <a16:creationId xmlns:a16="http://schemas.microsoft.com/office/drawing/2014/main" id="{9DB5EDD7-D50A-4077-B9AB-F552039BE29B}"/>
              </a:ext>
            </a:extLst>
          </p:cNvPr>
          <p:cNvSpPr/>
          <p:nvPr/>
        </p:nvSpPr>
        <p:spPr>
          <a:xfrm rot="8100000">
            <a:off x="2671751" y="4444097"/>
            <a:ext cx="1080000" cy="1079991"/>
          </a:xfrm>
          <a:prstGeom prst="teardrop">
            <a:avLst/>
          </a:prstGeom>
          <a:solidFill>
            <a:schemeClr val="bg1"/>
          </a:solidFill>
          <a:ln w="412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7A6EF79-9F27-4FA0-A23A-8C843869F5CE}"/>
              </a:ext>
            </a:extLst>
          </p:cNvPr>
          <p:cNvSpPr txBox="1"/>
          <p:nvPr/>
        </p:nvSpPr>
        <p:spPr>
          <a:xfrm>
            <a:off x="2351584" y="2276872"/>
            <a:ext cx="19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1D6B5BB-8248-40B1-A6BB-0B18ED30C6AD}"/>
              </a:ext>
            </a:extLst>
          </p:cNvPr>
          <p:cNvSpPr txBox="1"/>
          <p:nvPr/>
        </p:nvSpPr>
        <p:spPr>
          <a:xfrm>
            <a:off x="5879976" y="2240868"/>
            <a:ext cx="193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foreground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11E9880-A3FC-4C6B-BB44-CB8EC6DA0211}"/>
              </a:ext>
            </a:extLst>
          </p:cNvPr>
          <p:cNvGrpSpPr/>
          <p:nvPr/>
        </p:nvGrpSpPr>
        <p:grpSpPr>
          <a:xfrm>
            <a:off x="6456040" y="4473116"/>
            <a:ext cx="1080000" cy="1296100"/>
            <a:chOff x="6456040" y="4473116"/>
            <a:chExt cx="1080000" cy="1296100"/>
          </a:xfrm>
        </p:grpSpPr>
        <p:sp>
          <p:nvSpPr>
            <p:cNvPr id="32" name="Gleichschenkliges Dreieck 31">
              <a:extLst>
                <a:ext uri="{FF2B5EF4-FFF2-40B4-BE49-F238E27FC236}">
                  <a16:creationId xmlns:a16="http://schemas.microsoft.com/office/drawing/2014/main" id="{0D0B233E-FF30-492F-890B-3991F904FCBA}"/>
                </a:ext>
              </a:extLst>
            </p:cNvPr>
            <p:cNvSpPr>
              <a:spLocks/>
            </p:cNvSpPr>
            <p:nvPr/>
          </p:nvSpPr>
          <p:spPr>
            <a:xfrm rot="10800000">
              <a:off x="6572279" y="5373216"/>
              <a:ext cx="853200" cy="396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Gleichschenkliges Dreieck 36">
              <a:extLst>
                <a:ext uri="{FF2B5EF4-FFF2-40B4-BE49-F238E27FC236}">
                  <a16:creationId xmlns:a16="http://schemas.microsoft.com/office/drawing/2014/main" id="{48369449-7B05-4C56-A511-40C4267A7E55}"/>
                </a:ext>
              </a:extLst>
            </p:cNvPr>
            <p:cNvSpPr>
              <a:spLocks/>
            </p:cNvSpPr>
            <p:nvPr/>
          </p:nvSpPr>
          <p:spPr>
            <a:xfrm rot="10800000">
              <a:off x="6736641" y="5373216"/>
              <a:ext cx="648000" cy="324036"/>
            </a:xfrm>
            <a:prstGeom prst="triangle">
              <a:avLst>
                <a:gd name="adj" fmla="val 517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88751479-E171-4F17-BF20-72DA415B60EB}"/>
                </a:ext>
              </a:extLst>
            </p:cNvPr>
            <p:cNvSpPr>
              <a:spLocks/>
            </p:cNvSpPr>
            <p:nvPr/>
          </p:nvSpPr>
          <p:spPr>
            <a:xfrm rot="10800000">
              <a:off x="6874754" y="5373216"/>
              <a:ext cx="503103" cy="252028"/>
            </a:xfrm>
            <a:prstGeom prst="triangle">
              <a:avLst>
                <a:gd name="adj" fmla="val 4890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Gleichschenkliges Dreieck 38">
              <a:extLst>
                <a:ext uri="{FF2B5EF4-FFF2-40B4-BE49-F238E27FC236}">
                  <a16:creationId xmlns:a16="http://schemas.microsoft.com/office/drawing/2014/main" id="{3FE891DD-5071-4335-BF6B-71DE2C5EF827}"/>
                </a:ext>
              </a:extLst>
            </p:cNvPr>
            <p:cNvSpPr>
              <a:spLocks/>
            </p:cNvSpPr>
            <p:nvPr/>
          </p:nvSpPr>
          <p:spPr>
            <a:xfrm rot="10800000">
              <a:off x="7027152" y="5373216"/>
              <a:ext cx="364991" cy="180020"/>
            </a:xfrm>
            <a:prstGeom prst="triangle">
              <a:avLst>
                <a:gd name="adj" fmla="val 4792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Gleichschenkliges Dreieck 39">
              <a:extLst>
                <a:ext uri="{FF2B5EF4-FFF2-40B4-BE49-F238E27FC236}">
                  <a16:creationId xmlns:a16="http://schemas.microsoft.com/office/drawing/2014/main" id="{E7DD90D5-BD55-4453-9381-752DFC3933AC}"/>
                </a:ext>
              </a:extLst>
            </p:cNvPr>
            <p:cNvSpPr>
              <a:spLocks/>
            </p:cNvSpPr>
            <p:nvPr/>
          </p:nvSpPr>
          <p:spPr>
            <a:xfrm rot="10800000">
              <a:off x="7170024" y="5373216"/>
              <a:ext cx="212593" cy="108012"/>
            </a:xfrm>
            <a:prstGeom prst="triangle">
              <a:avLst>
                <a:gd name="adj" fmla="val 4967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räne 32">
              <a:extLst>
                <a:ext uri="{FF2B5EF4-FFF2-40B4-BE49-F238E27FC236}">
                  <a16:creationId xmlns:a16="http://schemas.microsoft.com/office/drawing/2014/main" id="{25E5C4F4-2F19-463A-942D-D6F873EA4ACF}"/>
                </a:ext>
              </a:extLst>
            </p:cNvPr>
            <p:cNvSpPr/>
            <p:nvPr/>
          </p:nvSpPr>
          <p:spPr>
            <a:xfrm rot="8100000">
              <a:off x="6456040" y="4473116"/>
              <a:ext cx="1080000" cy="1079991"/>
            </a:xfrm>
            <a:prstGeom prst="teardrop">
              <a:avLst/>
            </a:prstGeom>
            <a:noFill/>
            <a:ln w="635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64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Florian</dc:creator>
  <cp:lastModifiedBy>Becker, Florian</cp:lastModifiedBy>
  <cp:revision>17</cp:revision>
  <dcterms:created xsi:type="dcterms:W3CDTF">2023-10-10T13:30:53Z</dcterms:created>
  <dcterms:modified xsi:type="dcterms:W3CDTF">2023-10-12T22:09:32Z</dcterms:modified>
</cp:coreProperties>
</file>