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B9D3-FE6A-E2BD-B7A3-907400215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DAE20F-A524-8E98-0ABE-C52E4548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1EAE5-5070-EFBF-7629-50023620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D0C5C-82A5-65E2-7483-587B20C7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AAD7B-E6B1-AD80-F785-5392C304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9812B-8A70-A2F3-6A92-698B3D61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B7924F-89F4-D9E3-ADEF-ECBF19332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1EFA6-E3D6-1EC7-E721-20796218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C7CFA-AD9C-987B-FF18-32B2DE6A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2CE98-2264-41F1-45E5-8045A3C8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1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64CAC-7615-C9AD-67EF-51106E4ED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109C3-F403-A088-CF0A-BA65EE97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FE6DC-AB6D-757C-2F07-9488AD48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F711D-A6BC-9162-EB16-F9FD4D66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FB541-B30B-A0B8-3F31-928FE7EB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0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FE00B-A142-6AB6-915D-FD095EEF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9C2D8-21D3-A43E-8FFC-9B3B680B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62C12-F3E2-54CB-6AE5-F6465741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DBFAF-FDFA-6465-042C-B01B47F8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30FF9-2308-EC5E-805B-04E34570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C8018-4BE3-F998-ECC3-51DEB889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7F2EB-33A9-E584-D734-BF5D22AE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CB0FB-DA9E-8379-C05A-FB43D2A0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A9A6D-6A72-B1EB-DA98-44EAABA7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D4AC9-DFF6-1A57-8065-89FC937A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9F083-E39A-BE14-8199-B503B6DA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20D44-AD1F-E7B4-38C3-869CD14E3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8698C-CAD8-F455-115C-0A6AEADE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FDE6B-3D76-01C1-184D-C92D564A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19415-0830-3C03-E255-E10BF88E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90BEC-C398-593A-0924-7343BB06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2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3FB63-C737-20CC-6478-849CE78D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7EE71-2720-6DF6-BAE5-5B1810DA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5D5BF-A460-AF8B-7D8B-6206BEE4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4542CB-3D69-3E61-D764-641E04B0C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34A78F-EE4D-7B6D-E85B-09F3CC458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E3EFE5-8A16-2A65-DB14-9E26D2BD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4CDF10-67ED-77E7-9824-61C62F67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AB9654-B660-45C2-205B-06DEEAFB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6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269D1-5C6E-1AF8-1B76-4D5780B8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FBEE11-49EF-ABC4-2413-D17BCFF3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82FE01-BC5E-0E6E-E63F-5297EFF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B6E74-8632-63BC-2A82-7BC35B18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FB3534-35F6-E1DA-4C4C-191F4659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76449-7C5B-FF2D-E490-258E3510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B74F70-0FC5-3B39-6DB6-D1B41CE5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6B4E-D2C5-1909-0074-F6DDA533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A2A9A-123D-0CAD-85B7-650024CD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4910BA-3749-55D1-6C72-8B484EB5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8F8D0-2B8C-228B-A1AE-DE1E3790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F6C98E-E5B3-BF1D-23F3-90C249EB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3613D-CD5B-3532-E8D5-154169C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E3A60-4655-CE24-5448-BDD640C2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E75A69-39D6-50A3-22B1-83B6DBD93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C2C1F-F64A-499B-CBC8-56851A7D5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7F193-E645-104E-FB4E-156F6BE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535B0-1DE5-0B4D-DD79-18366083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63530A-FAA9-FC85-3EAD-9C14E9EF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8C2D8E-2BC1-FE71-A3F2-BC484A55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B49230-E3C6-DAD1-AEE4-627B20D28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55964-4623-A2C8-A9A4-9A3E9DEE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5BCF-5BB5-4A08-80CE-CDF5714034F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5F988-BADC-5896-5BE7-A89CC1115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E82E6-EC37-5269-8AAD-719E5BCBF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CE3C7-88EB-42EE-8483-6E802136A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2930B21-F440-E884-6DA1-2BA0ABAB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페이즈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F3507CD-D010-35C8-146C-EF7CE814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바닥에 표시가 된 특정 위치로 사용자를 이동시킴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학번 선택은 테이블 히트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망치로 특정 위치 히트</a:t>
            </a:r>
            <a:r>
              <a:rPr lang="en-US" altLang="ko-KR" dirty="0">
                <a:solidFill>
                  <a:srgbClr val="FF0000"/>
                </a:solidFill>
              </a:rPr>
              <a:t>(collider) </a:t>
            </a:r>
            <a:r>
              <a:rPr lang="ko-KR" altLang="en-US" dirty="0">
                <a:solidFill>
                  <a:srgbClr val="FF0000"/>
                </a:solidFill>
              </a:rPr>
              <a:t>시 다음으로 전환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앞쪽 공간</a:t>
            </a:r>
            <a:r>
              <a:rPr lang="en-US" altLang="ko-KR" dirty="0">
                <a:solidFill>
                  <a:srgbClr val="FF0000"/>
                </a:solidFill>
              </a:rPr>
              <a:t>)(</a:t>
            </a:r>
            <a:r>
              <a:rPr lang="ko-KR" altLang="en-US" dirty="0">
                <a:solidFill>
                  <a:srgbClr val="FF0000"/>
                </a:solidFill>
              </a:rPr>
              <a:t>스타트 </a:t>
            </a:r>
            <a:r>
              <a:rPr lang="ko-KR" altLang="en-US" dirty="0" err="1">
                <a:solidFill>
                  <a:srgbClr val="FF0000"/>
                </a:solidFill>
              </a:rPr>
              <a:t>존에서</a:t>
            </a:r>
            <a:r>
              <a:rPr lang="ko-KR" altLang="en-US" dirty="0">
                <a:solidFill>
                  <a:srgbClr val="FF0000"/>
                </a:solidFill>
              </a:rPr>
              <a:t> 공 깨는 듯한 모션 요구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****** 대략적으로 쭉 영상을 보여주는 형식</a:t>
            </a:r>
            <a:r>
              <a:rPr lang="en-US" altLang="ko-KR" dirty="0"/>
              <a:t>. </a:t>
            </a:r>
            <a:r>
              <a:rPr lang="ko-KR" altLang="en-US" dirty="0"/>
              <a:t>나중에 다 끝나고 원한다면 포토타임을 주어서 원하는 문구 앞에서 사진 찍을 수 있게 해줄 것</a:t>
            </a:r>
            <a:r>
              <a:rPr lang="en-US" altLang="ko-KR" dirty="0"/>
              <a:t>. </a:t>
            </a:r>
            <a:r>
              <a:rPr lang="ko-KR" altLang="en-US" dirty="0"/>
              <a:t>상호작용에 관련된 내용은 이후 완성 이후 추가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자동으로 </a:t>
            </a:r>
            <a:r>
              <a:rPr lang="en-US" altLang="ko-KR" dirty="0"/>
              <a:t>Scene</a:t>
            </a:r>
            <a:r>
              <a:rPr lang="ko-KR" altLang="en-US" dirty="0"/>
              <a:t>전환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9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0E9F-B761-EB86-8FDB-03EB1F0E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페이즈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765E-D415-2408-E797-9DF1E542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위에서 벽</a:t>
            </a:r>
            <a:r>
              <a:rPr lang="en-US" altLang="ko-KR" dirty="0"/>
              <a:t>1</a:t>
            </a:r>
            <a:r>
              <a:rPr lang="ko-KR" altLang="en-US" dirty="0"/>
              <a:t>이 내려가는 것으로 시작</a:t>
            </a:r>
            <a:r>
              <a:rPr lang="en-US" altLang="ko-KR" dirty="0"/>
              <a:t>(</a:t>
            </a:r>
            <a:r>
              <a:rPr lang="ko-KR" altLang="en-US" dirty="0" err="1"/>
              <a:t>좌표값</a:t>
            </a:r>
            <a:r>
              <a:rPr lang="ko-KR" altLang="en-US" dirty="0"/>
              <a:t> 활용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박스모양 </a:t>
            </a:r>
            <a:r>
              <a:rPr lang="en-US" altLang="ko-KR" dirty="0"/>
              <a:t>302</a:t>
            </a:r>
            <a:r>
              <a:rPr lang="ko-KR" altLang="en-US" dirty="0"/>
              <a:t>번 버스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지우개로 가운데 지우기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가운데로 카메라가 이동하듯이 벽</a:t>
            </a:r>
            <a:r>
              <a:rPr lang="en-US" altLang="ko-KR" dirty="0"/>
              <a:t>1</a:t>
            </a:r>
            <a:r>
              <a:rPr lang="ko-KR" altLang="en-US" dirty="0"/>
              <a:t>과 벽</a:t>
            </a:r>
            <a:r>
              <a:rPr lang="en-US" altLang="ko-KR" dirty="0"/>
              <a:t>2</a:t>
            </a:r>
            <a:r>
              <a:rPr lang="ko-KR" altLang="en-US" dirty="0"/>
              <a:t>를 앞으로 이동</a:t>
            </a:r>
            <a:endParaRPr lang="en-US" altLang="ko-KR" dirty="0"/>
          </a:p>
          <a:p>
            <a:r>
              <a:rPr lang="ko-KR" altLang="en-US" dirty="0"/>
              <a:t>벽</a:t>
            </a:r>
            <a:r>
              <a:rPr lang="en-US" altLang="ko-KR" dirty="0"/>
              <a:t>2</a:t>
            </a:r>
            <a:r>
              <a:rPr lang="ko-KR" altLang="en-US" dirty="0"/>
              <a:t>가 도착하면 이미 존재하던 그림 활성화</a:t>
            </a:r>
            <a:endParaRPr lang="en-US" altLang="ko-KR" dirty="0"/>
          </a:p>
          <a:p>
            <a:r>
              <a:rPr lang="ko-KR" altLang="en-US" dirty="0"/>
              <a:t>박스 옮겨서 벽 하나씩 두개 뚫기</a:t>
            </a:r>
            <a:endParaRPr lang="en-US" altLang="ko-KR" dirty="0"/>
          </a:p>
          <a:p>
            <a:r>
              <a:rPr lang="ko-KR" altLang="en-US" dirty="0"/>
              <a:t>버튼 식으로 돌아오면 소리는 즉시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초 뒤 다른 벽이 내려오면서 같이 휩쓸려 사라지듯이 표현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검은 화면에서 차례대로</a:t>
            </a:r>
            <a:r>
              <a:rPr lang="en-US" altLang="ko-K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04999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78F47-7DDB-989F-2FA7-0FCCD730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시작하기 앞서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400" dirty="0"/>
              <a:t>경쾌한 분위기도 좋다고 생각하나</a:t>
            </a:r>
            <a:r>
              <a:rPr lang="en-US" altLang="ko-KR" sz="2400" dirty="0"/>
              <a:t>, 2</a:t>
            </a:r>
            <a:r>
              <a:rPr lang="ko-KR" altLang="en-US" sz="2400" dirty="0" err="1"/>
              <a:t>페이즈</a:t>
            </a:r>
            <a:r>
              <a:rPr lang="ko-KR" altLang="en-US" sz="2400" dirty="0"/>
              <a:t> 전의 </a:t>
            </a:r>
            <a:r>
              <a:rPr lang="en-US" altLang="ko-KR" sz="2400" dirty="0"/>
              <a:t>1</a:t>
            </a:r>
            <a:r>
              <a:rPr lang="ko-KR" altLang="en-US" sz="2400" dirty="0" err="1"/>
              <a:t>페이즈의</a:t>
            </a:r>
            <a:r>
              <a:rPr lang="ko-KR" altLang="en-US" sz="2400" dirty="0"/>
              <a:t> 분위기를 따라가는 것도 중요하다고 생각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그렇기에 </a:t>
            </a:r>
            <a:r>
              <a:rPr lang="en-US" altLang="ko-KR" sz="2400" dirty="0"/>
              <a:t>2</a:t>
            </a:r>
            <a:r>
              <a:rPr lang="ko-KR" altLang="en-US" sz="2400" dirty="0"/>
              <a:t>안을 짤 것인데</a:t>
            </a:r>
            <a:r>
              <a:rPr lang="en-US" altLang="ko-KR" sz="2400" dirty="0"/>
              <a:t>, </a:t>
            </a:r>
            <a:r>
              <a:rPr lang="ko-KR" altLang="en-US" sz="2400" dirty="0"/>
              <a:t>음향을 넣는 것은 우선 경쾌한 분위기로 함</a:t>
            </a:r>
            <a:endParaRPr lang="en-US" altLang="ko-KR" sz="2400" dirty="0"/>
          </a:p>
          <a:p>
            <a:r>
              <a:rPr lang="ko-KR" altLang="en-US" sz="2400" dirty="0"/>
              <a:t>전체적인 시나리오는 언제든지 수정 가능함</a:t>
            </a:r>
            <a:r>
              <a:rPr lang="en-US" altLang="ko-KR" sz="2400"/>
              <a:t>.</a:t>
            </a:r>
            <a:endParaRPr lang="en-US" altLang="ko-KR" sz="24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134A388-283D-8684-7414-0E4F013B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페이즈</a:t>
            </a:r>
            <a:r>
              <a:rPr lang="ko-KR" altLang="en-US" dirty="0"/>
              <a:t> 시나리오 및 순서</a:t>
            </a:r>
          </a:p>
        </p:txBody>
      </p:sp>
    </p:spTree>
    <p:extLst>
      <p:ext uri="{BB962C8B-B14F-4D97-AF65-F5344CB8AC3E}">
        <p14:creationId xmlns:p14="http://schemas.microsoft.com/office/powerpoint/2010/main" val="55064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0CF60-A332-B2E4-CDCC-A6D8DE19D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6A31-1676-E67A-B006-05F5D84C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시나리오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이동 및 진행은 한가지 흐름을 따라가는 게임식이다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흐름을 따라가는 방식은 상자를 움직이는 것인데</a:t>
            </a:r>
            <a:r>
              <a:rPr lang="en-US" altLang="ko-KR" sz="1800" dirty="0"/>
              <a:t>, </a:t>
            </a:r>
            <a:r>
              <a:rPr lang="ko-KR" altLang="en-US" sz="1800" dirty="0"/>
              <a:t>이 상자를 꾸미거나 디자인하여 </a:t>
            </a:r>
            <a:r>
              <a:rPr lang="en-US" altLang="ko-KR" sz="1800" dirty="0"/>
              <a:t>302</a:t>
            </a:r>
            <a:r>
              <a:rPr lang="ko-KR" altLang="en-US" sz="1800" dirty="0"/>
              <a:t>번 버스처럼 보이게 할 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한동인에게 친숙한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302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버스를 움직여서 게임을 진행할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2000" dirty="0"/>
              <a:t>전체적으로 밝은 분위기를 목표로 함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F5BCF05-599F-3451-5515-C8B18AD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페이즈</a:t>
            </a:r>
            <a:r>
              <a:rPr lang="ko-KR" altLang="en-US" dirty="0"/>
              <a:t> 시나리오 및 순서</a:t>
            </a:r>
          </a:p>
        </p:txBody>
      </p:sp>
    </p:spTree>
    <p:extLst>
      <p:ext uri="{BB962C8B-B14F-4D97-AF65-F5344CB8AC3E}">
        <p14:creationId xmlns:p14="http://schemas.microsoft.com/office/powerpoint/2010/main" val="205557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40226-8BB9-D321-6D70-DA17424A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782"/>
            <a:ext cx="10515600" cy="5858181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사진을 넣고 전체적으로 어떤 이미지를 할 것인지를 고르지 못하였음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sz="2400" dirty="0"/>
              <a:t>음향 효과 및 </a:t>
            </a:r>
            <a:r>
              <a:rPr lang="en-US" altLang="ko-KR" sz="2400" dirty="0"/>
              <a:t>BGM</a:t>
            </a:r>
            <a:r>
              <a:rPr lang="ko-KR" altLang="en-US" sz="2400" dirty="0"/>
              <a:t>음 </a:t>
            </a:r>
            <a:r>
              <a:rPr lang="en-US" altLang="ko-KR" sz="2400" dirty="0"/>
              <a:t>2</a:t>
            </a:r>
            <a:r>
              <a:rPr lang="ko-KR" altLang="en-US" sz="2400" dirty="0" err="1"/>
              <a:t>페이즈에</a:t>
            </a:r>
            <a:r>
              <a:rPr lang="ko-KR" altLang="en-US" sz="2400" dirty="0"/>
              <a:t> 다 넣었음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BGM</a:t>
            </a:r>
            <a:r>
              <a:rPr lang="ko-KR" altLang="en-US" sz="2400" dirty="0"/>
              <a:t>은 밝고 경쾌한 음악</a:t>
            </a:r>
            <a:r>
              <a:rPr lang="en-US" altLang="ko-KR" sz="2400" dirty="0"/>
              <a:t>. </a:t>
            </a:r>
            <a:r>
              <a:rPr lang="ko-KR" altLang="en-US" sz="2400" dirty="0"/>
              <a:t>소리가 너무 커서 조절을 하려 했으나</a:t>
            </a:r>
            <a:r>
              <a:rPr lang="en-US" altLang="ko-KR" sz="2400" dirty="0"/>
              <a:t>, </a:t>
            </a:r>
            <a:r>
              <a:rPr lang="ko-KR" altLang="en-US" sz="2400" dirty="0"/>
              <a:t>방법을 찾지 못함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상자를 옮기는 부분에는 버스 소리를 넣음</a:t>
            </a:r>
            <a:r>
              <a:rPr lang="en-US" altLang="ko-KR" sz="2400" dirty="0"/>
              <a:t>. </a:t>
            </a:r>
            <a:r>
              <a:rPr lang="ko-KR" altLang="en-US" sz="2400" dirty="0"/>
              <a:t>도착하면 버스 특유의 브레이크 소리가 나도록 넣음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마지막 </a:t>
            </a:r>
            <a:r>
              <a:rPr lang="ko-KR" altLang="en-US" sz="2400" dirty="0" err="1"/>
              <a:t>커튼콜</a:t>
            </a:r>
            <a:r>
              <a:rPr lang="ko-KR" altLang="en-US" sz="2400" dirty="0"/>
              <a:t> 부분은 따로 어울리다고 생각한 </a:t>
            </a:r>
            <a:r>
              <a:rPr lang="en-US" altLang="ko-KR" sz="2400" dirty="0"/>
              <a:t>SFX </a:t>
            </a:r>
            <a:r>
              <a:rPr lang="ko-KR" altLang="en-US" sz="2400" dirty="0"/>
              <a:t>추가 완료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++</a:t>
            </a:r>
            <a:r>
              <a:rPr lang="ko-KR" altLang="en-US" sz="2400" dirty="0"/>
              <a:t>비디오를 넣은 파트도 </a:t>
            </a:r>
            <a:r>
              <a:rPr lang="ko-KR" altLang="en-US" sz="2400" dirty="0" err="1"/>
              <a:t>만듬</a:t>
            </a:r>
            <a:r>
              <a:rPr lang="en-US" altLang="ko-KR" sz="2400" dirty="0"/>
              <a:t>. Scene2 </a:t>
            </a:r>
            <a:r>
              <a:rPr lang="ko-KR" altLang="en-US" sz="2400" dirty="0"/>
              <a:t>안의 비활성화된 </a:t>
            </a:r>
            <a:r>
              <a:rPr lang="en-US" altLang="ko-KR" sz="2400" dirty="0" err="1"/>
              <a:t>video_play</a:t>
            </a:r>
            <a:r>
              <a:rPr lang="en-US" altLang="ko-KR" sz="2400" dirty="0"/>
              <a:t> </a:t>
            </a:r>
            <a:r>
              <a:rPr lang="ko-KR" altLang="en-US" sz="2400" dirty="0"/>
              <a:t>오브젝트임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영상을 넣는 방법은 아래에 기술하겠음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개인적인 생각이지만 영상을 넣어 본 결과 꼭 필요한지는 잘 모르겠음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7374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A8979-1E24-EAD9-F106-81F364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영상 넣는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2DF91-3C26-6E6F-4C0F-CA7D9A91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우선 영상의 속성을 확인하여 </a:t>
            </a:r>
            <a:r>
              <a:rPr lang="en-US" altLang="ko-KR" sz="2400" dirty="0"/>
              <a:t>1920</a:t>
            </a:r>
            <a:r>
              <a:rPr lang="ko-KR" altLang="en-US" sz="2400" dirty="0"/>
              <a:t>*</a:t>
            </a:r>
            <a:r>
              <a:rPr lang="en-US" altLang="ko-KR" sz="2400" dirty="0"/>
              <a:t>1080 </a:t>
            </a:r>
            <a:r>
              <a:rPr lang="ko-KR" altLang="en-US" sz="2400" dirty="0"/>
              <a:t>등의 사이즈 확인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사이즈 확인 이후 프로젝트 안에서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우클릭</a:t>
            </a:r>
            <a:r>
              <a:rPr lang="en-US" altLang="ko-KR" sz="2400" dirty="0"/>
              <a:t>-&gt;create-&gt;Render Texture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ko-KR" altLang="en-US" sz="2400" dirty="0" err="1"/>
              <a:t>인스펙터에서</a:t>
            </a:r>
            <a:r>
              <a:rPr lang="ko-KR" altLang="en-US" sz="2400" dirty="0"/>
              <a:t> </a:t>
            </a:r>
            <a:r>
              <a:rPr lang="en-US" altLang="ko-KR" sz="2400" dirty="0"/>
              <a:t>Render Texture</a:t>
            </a:r>
            <a:r>
              <a:rPr lang="ko-KR" altLang="en-US" sz="2400" dirty="0"/>
              <a:t>의</a:t>
            </a:r>
            <a:r>
              <a:rPr lang="en-US" altLang="ko-KR" sz="2400" dirty="0"/>
              <a:t> Size</a:t>
            </a:r>
            <a:r>
              <a:rPr lang="ko-KR" altLang="en-US" sz="2400" dirty="0"/>
              <a:t>를 넣으려는 영상 사이즈로 변경</a:t>
            </a:r>
            <a:endParaRPr lang="en-US" altLang="ko-KR" sz="2400" dirty="0"/>
          </a:p>
          <a:p>
            <a:r>
              <a:rPr lang="ko-KR" altLang="en-US" sz="2400" dirty="0"/>
              <a:t>미리 </a:t>
            </a:r>
            <a:r>
              <a:rPr lang="ko-KR" altLang="en-US" sz="2400" dirty="0" err="1"/>
              <a:t>만들어놓은</a:t>
            </a:r>
            <a:r>
              <a:rPr lang="ko-KR" altLang="en-US" sz="2400" dirty="0"/>
              <a:t> </a:t>
            </a:r>
            <a:r>
              <a:rPr lang="en-US" altLang="ko-KR" sz="2400" dirty="0" err="1"/>
              <a:t>video_play</a:t>
            </a:r>
            <a:r>
              <a:rPr lang="en-US" altLang="ko-KR" sz="2400" dirty="0"/>
              <a:t> </a:t>
            </a:r>
            <a:r>
              <a:rPr lang="ko-KR" altLang="en-US" sz="2400" dirty="0"/>
              <a:t>오브젝트의 </a:t>
            </a:r>
            <a:r>
              <a:rPr lang="en-US" altLang="ko-KR" sz="2400" dirty="0"/>
              <a:t>Video Player </a:t>
            </a:r>
            <a:r>
              <a:rPr lang="ko-KR" altLang="en-US" sz="2400" dirty="0"/>
              <a:t>컴포넌트의 </a:t>
            </a:r>
            <a:r>
              <a:rPr lang="en-US" altLang="ko-KR" sz="2400" dirty="0"/>
              <a:t>Target Texture</a:t>
            </a:r>
            <a:r>
              <a:rPr lang="ko-KR" altLang="en-US" sz="2400" dirty="0"/>
              <a:t>에 </a:t>
            </a:r>
            <a:r>
              <a:rPr lang="en-US" altLang="ko-KR" sz="2400" dirty="0"/>
              <a:t>Render Texture </a:t>
            </a:r>
            <a:r>
              <a:rPr lang="ko-KR" altLang="en-US" sz="2400" dirty="0"/>
              <a:t>넣기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약간 위에 있는 </a:t>
            </a:r>
            <a:r>
              <a:rPr lang="en-US" altLang="ko-KR" sz="2400" dirty="0"/>
              <a:t>Video Clip</a:t>
            </a:r>
            <a:r>
              <a:rPr lang="ko-KR" altLang="en-US" sz="2400" dirty="0"/>
              <a:t>에 영상 넣기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이후 영상 크기와 사이즈에 맞게 </a:t>
            </a:r>
            <a:r>
              <a:rPr lang="en-US" altLang="ko-KR" sz="2400" dirty="0"/>
              <a:t>visual effect</a:t>
            </a:r>
            <a:r>
              <a:rPr lang="ko-KR" altLang="en-US" sz="2400" dirty="0"/>
              <a:t>에서 조정하면 영상이 나옴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2464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402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1페이즈</vt:lpstr>
      <vt:lpstr>2페이즈</vt:lpstr>
      <vt:lpstr>2페이즈 시나리오 및 순서</vt:lpstr>
      <vt:lpstr>2페이즈 시나리오 및 순서</vt:lpstr>
      <vt:lpstr>PowerPoint 프레젠테이션</vt:lpstr>
      <vt:lpstr>영상 넣는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1페이즈</dc:title>
  <dc:creator>영성 이</dc:creator>
  <cp:lastModifiedBy>영성 이</cp:lastModifiedBy>
  <cp:revision>18</cp:revision>
  <dcterms:created xsi:type="dcterms:W3CDTF">2024-02-20T22:08:09Z</dcterms:created>
  <dcterms:modified xsi:type="dcterms:W3CDTF">2024-02-21T01:01:55Z</dcterms:modified>
</cp:coreProperties>
</file>