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5" r:id="rId3"/>
  </p:sldMasterIdLst>
  <p:notesMasterIdLst>
    <p:notesMasterId r:id="rId18"/>
  </p:notesMasterIdLst>
  <p:handoutMasterIdLst>
    <p:handoutMasterId r:id="rId19"/>
  </p:handoutMasterIdLst>
  <p:sldIdLst>
    <p:sldId id="277" r:id="rId4"/>
    <p:sldId id="399" r:id="rId5"/>
    <p:sldId id="400" r:id="rId6"/>
    <p:sldId id="401" r:id="rId7"/>
    <p:sldId id="402" r:id="rId8"/>
    <p:sldId id="403" r:id="rId9"/>
    <p:sldId id="413" r:id="rId10"/>
    <p:sldId id="404" r:id="rId11"/>
    <p:sldId id="412" r:id="rId12"/>
    <p:sldId id="414" r:id="rId13"/>
    <p:sldId id="415" r:id="rId14"/>
    <p:sldId id="416" r:id="rId15"/>
    <p:sldId id="405" r:id="rId16"/>
    <p:sldId id="40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660" autoAdjust="0"/>
  </p:normalViewPr>
  <p:slideViewPr>
    <p:cSldViewPr snapToGrid="0" showGuides="1">
      <p:cViewPr varScale="1">
        <p:scale>
          <a:sx n="89" d="100"/>
          <a:sy n="89" d="100"/>
        </p:scale>
        <p:origin x="691" y="72"/>
      </p:cViewPr>
      <p:guideLst>
        <p:guide orient="horz" pos="2160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ctr" defTabSz="1219200" rtl="0" eaLnBrk="1" latinLnBrk="1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/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/>
          <p:cNvSpPr/>
          <p:nvPr/>
        </p:nvSpPr>
        <p:spPr>
          <a:xfrm flipH="1">
            <a:off x="7045437" y="-56334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GRAPHICS AND GAMING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   Indra vs Vritra</a:t>
            </a:r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6200" y="4713444"/>
            <a:ext cx="354885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Anirudh </a:t>
            </a:r>
            <a:r>
              <a:rPr lang="en-US" sz="2000" dirty="0" err="1"/>
              <a:t>Pathania</a:t>
            </a:r>
            <a:r>
              <a:rPr lang="en-US" sz="2000" dirty="0"/>
              <a:t>(22BCG10054) </a:t>
            </a:r>
          </a:p>
          <a:p>
            <a:r>
              <a:rPr lang="en-US" sz="2000" dirty="0"/>
              <a:t>Shubham Bajaj(22BCG10077)</a:t>
            </a:r>
          </a:p>
          <a:p>
            <a:r>
              <a:rPr lang="en-US" sz="2000" dirty="0"/>
              <a:t>Adityajeet Yadav(22BCG10087)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Yogiraj Anil </a:t>
            </a:r>
            <a:r>
              <a:rPr lang="en-US" sz="2000" dirty="0" err="1"/>
              <a:t>Bhale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Outputs(contd.)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92" y="1825624"/>
            <a:ext cx="10180608" cy="4530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Outputs(contd.)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3" y="1825625"/>
            <a:ext cx="10422147" cy="46672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Outputs(contd.)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4"/>
            <a:ext cx="10515599" cy="47477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"Indra vs Vritra" represents the culmination of our journey in game development.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We've combined dedication, creativity, and technical skill to create an engaging game.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Game that is enjoyable and teaches about ancient knowledge.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Authentic and well-rooted adaptation of ancient Indian epics.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has equipped us with valuable skills for our future endeavors.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additional story arcs and quests to enrich gameplay</a:t>
            </a: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cooperative and competitive gameplay experiences.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VR technology for a more immersive experience.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accessibility by localizing the game and ensuring compatibility.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 a vibrant player community for feedback and ideas.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educational institutions to integrate the game into curricula</a:t>
            </a: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opportunities for merchandise and media adaptations.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Introduction to Project</a:t>
            </a: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Problem Formulation</a:t>
            </a: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Objectives of the work </a:t>
            </a: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Methodology used</a:t>
            </a:r>
          </a:p>
          <a:p>
            <a:r>
              <a:rPr lang="en-US" spc="-10" dirty="0">
                <a:latin typeface="Times New Roman" panose="02020603050405020304"/>
                <a:cs typeface="Times New Roman" panose="02020603050405020304"/>
              </a:rPr>
              <a:t>Results and Outputs</a:t>
            </a:r>
          </a:p>
          <a:p>
            <a:r>
              <a:rPr lang="en-US" spc="-10" dirty="0">
                <a:latin typeface="Times New Roman" panose="02020603050405020304"/>
                <a:cs typeface="Times New Roman" panose="02020603050405020304"/>
              </a:rPr>
              <a:t>Conclusion</a:t>
            </a: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Future Scope</a:t>
            </a: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arrative-driven adventure game</a:t>
            </a: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onflict between Indra</a:t>
            </a: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king of the Devas</a:t>
            </a: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Vritra</a:t>
            </a: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fearsome demon controlling the waters</a:t>
            </a: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Rooted in ancient Hindu </a:t>
            </a: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epics.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riven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texts like the Rigveda and Shrimad Bhagwat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Puran</a:t>
            </a:r>
            <a:r>
              <a:rPr lang="en-GB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players with its rich storytelling</a:t>
            </a: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immersive gameplay experience.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Sensitivity: Respect and accuracy in cultural representation.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Engagement: Retaining player interest over time.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vs Entertainment: Balancing learning and gameplay.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Adaptation: Creative interpretation of the mythological story.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Audience: Appeal and accessibility to a broad audience.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Resources: Balancing game quality and available resources.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Monetization: Implementing a user-friendly monetization strategy.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 and promote ancient Hindu </a:t>
            </a: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text.</a:t>
            </a:r>
          </a:p>
          <a:p>
            <a:pPr algn="just"/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immersive narrative-driven adventure game</a:t>
            </a: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Educate players about Hindu </a:t>
            </a: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epics.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 enjoyable gaming experience</a:t>
            </a: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 a diverse audience, includi</a:t>
            </a: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ancient history enthusiast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gamers</a:t>
            </a: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commercial success by reaching a wide audience and generating revenue.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944663-B41A-D96D-6974-FC29E37A3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672" y="1780381"/>
            <a:ext cx="6271403" cy="4646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used(contd.)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366" y="1825625"/>
            <a:ext cx="617651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609052" cy="46672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Outputs(contd.)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83174" cy="476495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7</TotalTime>
  <Words>434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Problem Formulation</vt:lpstr>
      <vt:lpstr>Objectives of the Work</vt:lpstr>
      <vt:lpstr>Methodology used</vt:lpstr>
      <vt:lpstr>Methodology used(contd.)</vt:lpstr>
      <vt:lpstr>Results and Outputs</vt:lpstr>
      <vt:lpstr>Results and Outputs(contd.)</vt:lpstr>
      <vt:lpstr>Results and Outputs(contd.)</vt:lpstr>
      <vt:lpstr>Results and Outputs(contd.)</vt:lpstr>
      <vt:lpstr>Results and Outputs(contd.)</vt:lpstr>
      <vt:lpstr>Conclusion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Adityajeet Yadav</cp:lastModifiedBy>
  <cp:revision>504</cp:revision>
  <dcterms:created xsi:type="dcterms:W3CDTF">2019-01-09T10:33:00Z</dcterms:created>
  <dcterms:modified xsi:type="dcterms:W3CDTF">2024-04-29T16:06:39Z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FEDD01893A7F48FDB16A1769F82DA3EC_12</vt:lpwstr>
  </property>
  <property fmtid="{D5CDD505-2E9C-101B-9397-08002B2CF9AE}" pid="3" name="KSOProductBuildVer">
    <vt:lpwstr>1033-12.2.0.16731</vt:lpwstr>
  </property>
</Properties>
</file>